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en-US" altLang="zh-TW" sz="2400" b="1" dirty="0">
              <a:solidFill>
                <a:srgbClr val="3549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E8EE5D9-BBE3-45B3-94CB-FE177790A564}"/>
              </a:ext>
            </a:extLst>
          </p:cNvPr>
          <p:cNvSpPr txBox="1"/>
          <p:nvPr/>
        </p:nvSpPr>
        <p:spPr>
          <a:xfrm>
            <a:off x="3373666" y="3805535"/>
            <a:ext cx="5444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https://next.vuex.vuejs.org/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5335E9-AE6D-4933-B23B-31501BD042E9}"/>
              </a:ext>
            </a:extLst>
          </p:cNvPr>
          <p:cNvSpPr txBox="1"/>
          <p:nvPr/>
        </p:nvSpPr>
        <p:spPr>
          <a:xfrm>
            <a:off x="4080711" y="2882205"/>
            <a:ext cx="389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</a:t>
            </a: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2F3B3DC-9E3B-4A1C-A94F-15D2EFA96A5A}"/>
              </a:ext>
            </a:extLst>
          </p:cNvPr>
          <p:cNvGrpSpPr/>
          <p:nvPr/>
        </p:nvGrpSpPr>
        <p:grpSpPr>
          <a:xfrm>
            <a:off x="4448946" y="2278327"/>
            <a:ext cx="3657598" cy="1200329"/>
            <a:chOff x="3212233" y="2321004"/>
            <a:chExt cx="3657598" cy="120032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C2802B6-2101-4580-95BA-41DE198D34B1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hat is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ACFFD9E-48A3-4E86-92AB-47916DD5BE1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567887-7753-45BB-9823-758CCE707F4E}"/>
              </a:ext>
            </a:extLst>
          </p:cNvPr>
          <p:cNvSpPr txBox="1"/>
          <p:nvPr/>
        </p:nvSpPr>
        <p:spPr>
          <a:xfrm>
            <a:off x="4610338" y="3853504"/>
            <a:ext cx="3795328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Vue 應用程式的狀態管理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單向資料流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1045C3-ABCA-4E0B-84B7-B6965EA2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6" y="2187502"/>
            <a:ext cx="4064208" cy="2749691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A7B6DBFB-062C-4382-B3C6-B1C92641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386678"/>
            <a:ext cx="5655012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BF2FF1-3A4C-4C7B-9AAE-8F5E0DEF8B33}"/>
              </a:ext>
            </a:extLst>
          </p:cNvPr>
          <p:cNvSpPr txBox="1"/>
          <p:nvPr/>
        </p:nvSpPr>
        <p:spPr>
          <a:xfrm>
            <a:off x="1272538" y="1386678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FAD720-8F7B-4EFC-BA63-DB7020A24AB3}"/>
              </a:ext>
            </a:extLst>
          </p:cNvPr>
          <p:cNvSpPr txBox="1"/>
          <p:nvPr/>
        </p:nvSpPr>
        <p:spPr>
          <a:xfrm>
            <a:off x="7316319" y="748503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BBBA2DC-FB1A-441B-AC3B-5451728B39A2}"/>
              </a:ext>
            </a:extLst>
          </p:cNvPr>
          <p:cNvGrpSpPr/>
          <p:nvPr/>
        </p:nvGrpSpPr>
        <p:grpSpPr>
          <a:xfrm>
            <a:off x="2531064" y="1474718"/>
            <a:ext cx="7129872" cy="3146563"/>
            <a:chOff x="2340789" y="1855718"/>
            <a:chExt cx="7129872" cy="3146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90A61AA-949D-41A1-9A3F-8B122CE5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789" y="1855718"/>
              <a:ext cx="3912227" cy="31465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8BF216A-4406-4CD6-9379-799C0575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016" y="1855718"/>
              <a:ext cx="3217645" cy="3146563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AF4DED-0D34-423F-A20A-410CD3FB707C}"/>
              </a:ext>
            </a:extLst>
          </p:cNvPr>
          <p:cNvSpPr txBox="1"/>
          <p:nvPr/>
        </p:nvSpPr>
        <p:spPr>
          <a:xfrm>
            <a:off x="3137310" y="4979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3200" b="0" i="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組件之間的溝通會讓你崩潰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82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217F061D-C045-451A-85B8-847B928273FF}"/>
              </a:ext>
            </a:extLst>
          </p:cNvPr>
          <p:cNvGrpSpPr/>
          <p:nvPr/>
        </p:nvGrpSpPr>
        <p:grpSpPr>
          <a:xfrm>
            <a:off x="79149" y="1150620"/>
            <a:ext cx="12047318" cy="3741420"/>
            <a:chOff x="79149" y="1089660"/>
            <a:chExt cx="12047318" cy="37414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7FF1857-AAB0-4FB6-90AA-284EE713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" y="1089660"/>
              <a:ext cx="4141877" cy="3741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9215584-B1E3-4B93-B944-9E70BB9A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026" y="1089660"/>
              <a:ext cx="7905441" cy="374142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491EC-19FC-4AA8-B84B-B4E7F49B5C9D}"/>
              </a:ext>
            </a:extLst>
          </p:cNvPr>
          <p:cNvSpPr txBox="1"/>
          <p:nvPr/>
        </p:nvSpPr>
        <p:spPr>
          <a:xfrm>
            <a:off x="1741170" y="5214640"/>
            <a:ext cx="8709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可以更容易的控管你的資料流</a:t>
            </a:r>
          </a:p>
        </p:txBody>
      </p:sp>
    </p:spTree>
    <p:extLst>
      <p:ext uri="{BB962C8B-B14F-4D97-AF65-F5344CB8AC3E}">
        <p14:creationId xmlns:p14="http://schemas.microsoft.com/office/powerpoint/2010/main" val="3356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BEA41C-87E3-4F19-943B-D584FBE7F379}"/>
              </a:ext>
            </a:extLst>
          </p:cNvPr>
          <p:cNvSpPr txBox="1"/>
          <p:nvPr/>
        </p:nvSpPr>
        <p:spPr>
          <a:xfrm>
            <a:off x="1348740" y="1409563"/>
            <a:ext cx="961644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 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</a:p>
          <a:p>
            <a:pPr algn="ctr">
              <a:lnSpc>
                <a:spcPct val="150000"/>
              </a:lnSpc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如果瀏覽器不支援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，可以使用</a:t>
            </a:r>
            <a:r>
              <a:rPr lang="en-US" altLang="zh-TW" b="0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polyfill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庫，例如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es6-promise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8D630E-58A3-4913-AA8E-0CB314BD5B6C}"/>
              </a:ext>
            </a:extLst>
          </p:cNvPr>
          <p:cNvGrpSpPr/>
          <p:nvPr/>
        </p:nvGrpSpPr>
        <p:grpSpPr>
          <a:xfrm>
            <a:off x="3528060" y="3146167"/>
            <a:ext cx="5135880" cy="565666"/>
            <a:chOff x="3680460" y="4554974"/>
            <a:chExt cx="5135880" cy="5656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9B20F-E87D-4ACE-BE15-AC7D687B8927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F9C5545-665D-4069-9DF3-478CCAE509BF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npm install es6-promise --save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AFAB1A2-CDF2-487D-833A-2B678C86C04D}"/>
              </a:ext>
            </a:extLst>
          </p:cNvPr>
          <p:cNvGrpSpPr/>
          <p:nvPr/>
        </p:nvGrpSpPr>
        <p:grpSpPr>
          <a:xfrm>
            <a:off x="3528060" y="4043749"/>
            <a:ext cx="5135880" cy="565666"/>
            <a:chOff x="3680460" y="4554974"/>
            <a:chExt cx="5135880" cy="5656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3D9D3A-F07E-4C7D-B85B-3CE33206B1E9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29C0137-471A-454C-930B-E1C70E65731D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rgbClr val="FFC000"/>
                  </a:solidFill>
                </a:rPr>
                <a:t> 'es6-promise/auto'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99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110</cp:revision>
  <dcterms:created xsi:type="dcterms:W3CDTF">2020-09-24T04:16:46Z</dcterms:created>
  <dcterms:modified xsi:type="dcterms:W3CDTF">2020-11-23T02:35:54Z</dcterms:modified>
</cp:coreProperties>
</file>