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4" r:id="rId4"/>
    <p:sldId id="313" r:id="rId6"/>
    <p:sldId id="257" r:id="rId7"/>
    <p:sldId id="260" r:id="rId8"/>
    <p:sldId id="264" r:id="rId9"/>
    <p:sldId id="263" r:id="rId10"/>
    <p:sldId id="259" r:id="rId11"/>
    <p:sldId id="258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3" r:id="rId23"/>
    <p:sldId id="277" r:id="rId24"/>
    <p:sldId id="334" r:id="rId25"/>
    <p:sldId id="284" r:id="rId26"/>
    <p:sldId id="285" r:id="rId27"/>
    <p:sldId id="286" r:id="rId28"/>
    <p:sldId id="287" r:id="rId29"/>
    <p:sldId id="288" r:id="rId30"/>
    <p:sldId id="274" r:id="rId31"/>
    <p:sldId id="289" r:id="rId32"/>
    <p:sldId id="290" r:id="rId33"/>
    <p:sldId id="278" r:id="rId34"/>
    <p:sldId id="279" r:id="rId35"/>
    <p:sldId id="291" r:id="rId36"/>
    <p:sldId id="280" r:id="rId37"/>
    <p:sldId id="281" r:id="rId38"/>
    <p:sldId id="282" r:id="rId39"/>
    <p:sldId id="292" r:id="rId40"/>
    <p:sldId id="293" r:id="rId41"/>
    <p:sldId id="294" r:id="rId42"/>
    <p:sldId id="295" r:id="rId43"/>
    <p:sldId id="283" r:id="rId44"/>
    <p:sldId id="296" r:id="rId45"/>
    <p:sldId id="301" r:id="rId46"/>
    <p:sldId id="302" r:id="rId47"/>
    <p:sldId id="303" r:id="rId48"/>
    <p:sldId id="304" r:id="rId49"/>
    <p:sldId id="305" r:id="rId50"/>
    <p:sldId id="306" r:id="rId51"/>
    <p:sldId id="314" r:id="rId52"/>
    <p:sldId id="307" r:id="rId53"/>
    <p:sldId id="308" r:id="rId54"/>
    <p:sldId id="309" r:id="rId55"/>
    <p:sldId id="297" r:id="rId56"/>
    <p:sldId id="311" r:id="rId57"/>
    <p:sldId id="310" r:id="rId58"/>
    <p:sldId id="312" r:id="rId59"/>
    <p:sldId id="315" r:id="rId60"/>
    <p:sldId id="298" r:id="rId61"/>
    <p:sldId id="299" r:id="rId62"/>
    <p:sldId id="300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0"/>
    <a:srgbClr val="F0DA5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peakerdeck.com/mike1208/xian-dai-qian-duan-kai-fa-qian-hou-duan-fen-l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ikeOnlineCourse/JS_Course_Beginner_Examp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iskio.com/courses/245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zh-CN/docs/Web/JavaScript/Reference/Global_Objects/Math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hyperlink" Target="https://github.com/camsong/blog/issues/9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/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前端與後端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1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/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/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/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/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/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/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/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/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/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/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/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/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/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/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/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/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/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/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/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/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/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  <a:endParaRPr lang="zh-TW" altLang="en-US" sz="3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Server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  <a:endParaRPr lang="zh-TW" altLang="en-US" sz="3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程式的執行順序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/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變數與表留字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  <a:endParaRPr lang="en-US" altLang="zh-TW" sz="2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en-US" altLang="zh-TW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en-US" altLang="zh-TW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en-US" altLang="zh-TW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  <a:endParaRPr lang="zh-TW" altLang="en-US" sz="1400" dirty="0">
              <a:solidFill>
                <a:srgbClr val="32323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  <a:endParaRPr lang="zh-TW" altLang="en-US" dirty="0">
              <a:solidFill>
                <a:srgbClr val="3232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b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你可能沒有注意的變數型別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Undefined;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"123";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運算子（加減乘除）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三種等於的差別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default: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1"/>
              </a:rPr>
              <a:t>https://github.com/MikeOnlineCourse/JS_Course_Beginner_Example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又稱做「函式」，是一種透過包裝程式的方式，可以重複調用，具有區域的概念。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addEventListener() 方法能將指定的事件監聽器註冊到物件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可能是 Document 中的 Element 物件、Document 物件本身、Window 物件等。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/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/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/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匿名函式一下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事件綁定的兩種寫法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5-10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 "</a:t>
            </a:r>
            <a:endParaRPr lang="en-US" altLang="zh-TW" sz="1400" dirty="0">
              <a:solidFill>
                <a:srgbClr val="FFEE99"/>
              </a:solidFill>
              <a:latin typeface="Consolas" panose="020B0609020204030204" pitchFamily="49" charset="0"/>
            </a:endParaRP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txt;</a:t>
            </a:r>
            <a:endParaRPr lang="en-US" altLang="zh-TW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網頁技術基本專有名詞介紹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5-11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建立一個彈出視窗。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(w3c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以不支援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5-14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5-16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/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Array();</a:t>
            </a:r>
            <a:endParaRPr lang="en-US" altLang="zh-TW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  <a:endParaRPr lang="zh-TW" altLang="en-US" sz="4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  <a:endParaRPr lang="zh-TW" altLang="en-US" sz="2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熱狗</a:t>
            </a:r>
            <a:endParaRPr lang="zh-TW" altLang="en-US" sz="2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200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選取狀態切換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(go);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計時器進階組合</a:t>
            </a:r>
            <a:b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照片牆自動展示切換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(time);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會無須等待網頁全部內容跟圖片下載完畢，只要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  <a:endParaRPr lang="zh-TW" altLang="en-US" sz="1600" b="1" dirty="0">
              <a:solidFill>
                <a:srgbClr val="323230"/>
              </a:solidFill>
              <a:latin typeface="Adobe Gothic Std B" panose="020B0800000000000000" pitchFamily="34" charset="-128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  <a:endParaRPr lang="en-US" altLang="zh-TW" sz="2400" b="1" u="sng" dirty="0">
              <a:solidFill>
                <a:srgbClr val="32323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也有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/>
                <a:gridCol w="4066628"/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指令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原始碼與程式</a:t>
            </a:r>
            <a:endParaRPr lang="zh-TW" altLang="en-US" sz="36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/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  <a:endParaRPr lang="en-US" altLang="zh-TW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  <a:endParaRPr lang="en-US" altLang="zh-TW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/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  <a:endParaRPr lang="en-US" altLang="zh-TW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  <a:endParaRPr lang="en-US" altLang="zh-TW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/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/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/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/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  <a:endParaRPr lang="zh-TW" altLang="en-US" sz="3200" b="1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1"/>
              </a:rPr>
              <a:t>https://hiskio.com/courses/245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程式執行與環境</a:t>
            </a:r>
            <a:endParaRPr lang="zh-TW" altLang="en-US" sz="36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  <a:endParaRPr lang="zh-TW" altLang="en-US" dirty="0">
              <a:solidFill>
                <a:srgbClr val="F0DA5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F0DA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  <a:endParaRPr lang="zh-TW" altLang="en-US" sz="1400" dirty="0">
              <a:solidFill>
                <a:srgbClr val="F0DA5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  <a:endParaRPr lang="zh-TW" altLang="en-US" dirty="0">
              <a:solidFill>
                <a:srgbClr val="F0DA5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608" y="2193925"/>
            <a:ext cx="5672958" cy="722695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常見的數學函式  </a:t>
            </a:r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487" y="3386224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Math.random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之間的隨機亂數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1487" y="3993776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Math.round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(x)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回傳四捨五入後的數字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5136" y="4695921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Math.floor(x) 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去除小數點，回傳正整數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427" y="3758985"/>
            <a:ext cx="757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1"/>
              </a:rPr>
              <a:t>https://developer.mozilla.org/zh-CN/docs/Web/JavaScript/Reference/Global_Objects/Math</a:t>
            </a:r>
            <a:endParaRPr lang="zh-TW" altLang="en-US" sz="1400" dirty="0"/>
          </a:p>
        </p:txBody>
      </p:sp>
      <p:sp>
        <p:nvSpPr>
          <p:cNvPr id="5" name="標題 1"/>
          <p:cNvSpPr txBox="1"/>
          <p:nvPr/>
        </p:nvSpPr>
        <p:spPr>
          <a:xfrm>
            <a:off x="3992831" y="3216166"/>
            <a:ext cx="4023935" cy="44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其他 </a:t>
            </a:r>
            <a:r>
              <a:rPr lang="en-US" altLang="zh-TW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數學函式</a:t>
            </a:r>
            <a:endParaRPr lang="zh-TW" altLang="en-US" sz="28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721" y="3788243"/>
            <a:ext cx="885888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+mn-ea"/>
              </a:rPr>
              <a:t>Math.round(</a:t>
            </a:r>
            <a:r>
              <a:rPr lang="en-US" altLang="zh-TW" sz="2400" dirty="0" err="1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Math.random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()*(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最大値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最小値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+1)+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最小値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sym typeface="+mn-ea"/>
              </a:rPr>
              <a:t>)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</a:t>
            </a:r>
            <a:endParaRPr lang="en-US" altLang="zh-TW" sz="2400" dirty="0">
              <a:solidFill>
                <a:srgbClr val="32323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Math.round(Math.random()*(大-小)+小)  產生小到大隨機小數</a:t>
            </a:r>
            <a:endParaRPr lang="zh-TW" altLang="en-US" sz="2400" dirty="0">
              <a:solidFill>
                <a:srgbClr val="32323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721" y="2966435"/>
            <a:ext cx="5672958" cy="722695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取亂數之間的公式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1877" y="5861409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1"/>
              </a:rPr>
              <a:t>https://github.com/camsong/blog/issues/9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6913" y="1738727"/>
            <a:ext cx="586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323230"/>
                </a:solidFill>
              </a:rPr>
              <a:t>0.1 + 0.2 </a:t>
            </a:r>
            <a:r>
              <a:rPr lang="en-US" altLang="zh-TW" sz="3200" dirty="0">
                <a:solidFill>
                  <a:srgbClr val="323230"/>
                </a:solidFill>
              </a:rPr>
              <a:t>= 0.30000000000000004</a:t>
            </a:r>
            <a:endParaRPr lang="zh-TW" altLang="en-US" sz="3200" dirty="0">
              <a:solidFill>
                <a:srgbClr val="32323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5236" y="1034524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JavaScript 小數點的陷阱</a:t>
            </a:r>
            <a:endParaRPr lang="zh-TW" altLang="en-US" sz="32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20" y="2908012"/>
            <a:ext cx="3540234" cy="255145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703" y="2936907"/>
            <a:ext cx="6319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解決方法 </a:t>
            </a:r>
            <a:r>
              <a:rPr lang="en-US" altLang="zh-TW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MathNumber.min.js</a:t>
            </a:r>
            <a:endParaRPr lang="zh-TW" altLang="en-US" sz="36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703" y="3859189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加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9074" y="3859189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minus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減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072" y="3859189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乘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7331" y="3859189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div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25877</Words>
  <Application>WPS Presentation</Application>
  <PresentationFormat>寬螢幕</PresentationFormat>
  <Paragraphs>1357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7" baseType="lpstr">
      <vt:lpstr>Arial</vt:lpstr>
      <vt:lpstr>新細明體</vt:lpstr>
      <vt:lpstr>Wingdings</vt:lpstr>
      <vt:lpstr>Adobe 繁黑體 Std B</vt:lpstr>
      <vt:lpstr>苹方-简</vt:lpstr>
      <vt:lpstr>Microsoft YaHei UI</vt:lpstr>
      <vt:lpstr>微軟正黑體</vt:lpstr>
      <vt:lpstr>Consolas</vt:lpstr>
      <vt:lpstr>Adobe Gothic Std B</vt:lpstr>
      <vt:lpstr>冬青黑体简体中文</vt:lpstr>
      <vt:lpstr>Adobe 黑体 Std R</vt:lpstr>
      <vt:lpstr>微软雅黑</vt:lpstr>
      <vt:lpstr>汉仪旗黑</vt:lpstr>
      <vt:lpstr>SimSun</vt:lpstr>
      <vt:lpstr>Arial Unicode MS</vt:lpstr>
      <vt:lpstr>Calibri</vt:lpstr>
      <vt:lpstr>Helvetica Neue</vt:lpstr>
      <vt:lpstr>宋体-繁</vt:lpstr>
      <vt:lpstr>Calibri Light</vt:lpstr>
      <vt:lpstr>新細明體</vt:lpstr>
      <vt:lpstr>汉仪书宋二KW</vt:lpstr>
      <vt:lpstr>Office 佈景主題</vt:lpstr>
      <vt:lpstr>PowerPoint 演示文稿</vt:lpstr>
      <vt:lpstr>PowerPoint 演示文稿</vt:lpstr>
      <vt:lpstr># 範例下載</vt:lpstr>
      <vt:lpstr># 網頁技術基本專有名詞介紹</vt:lpstr>
      <vt:lpstr>PowerPoint 演示文稿</vt:lpstr>
      <vt:lpstr>PowerPoint 演示文稿</vt:lpstr>
      <vt:lpstr>PowerPoint 演示文稿</vt:lpstr>
      <vt:lpstr># 原始碼與程式</vt:lpstr>
      <vt:lpstr># 程式執行與環境</vt:lpstr>
      <vt:lpstr>PowerPoint 演示文稿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演示文稿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演示文稿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演示文稿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演示文稿</vt:lpstr>
      <vt:lpstr>常見的數學函式  Math </vt:lpstr>
      <vt:lpstr>PowerPoint 演示文稿</vt:lpstr>
      <vt:lpstr># 取亂數之間的公式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amoschen</cp:lastModifiedBy>
  <cp:revision>398</cp:revision>
  <dcterms:created xsi:type="dcterms:W3CDTF">2022-03-28T10:15:10Z</dcterms:created>
  <dcterms:modified xsi:type="dcterms:W3CDTF">2022-03-28T10:15:10Z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1028-3.9.3.6359</vt:lpwstr>
  </property>
</Properties>
</file>