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66" r:id="rId4"/>
    <p:sldId id="260" r:id="rId5"/>
    <p:sldId id="265" r:id="rId6"/>
    <p:sldId id="264" r:id="rId7"/>
  </p:sldIdLst>
  <p:sldSz cx="12192000" cy="6858000"/>
  <p:notesSz cx="6858000" cy="9144000"/>
  <p:embeddedFontLst>
    <p:embeddedFont>
      <p:font typeface="KoPubWorld돋움체 Bold" pitchFamily="2" charset="-127"/>
      <p:bold r:id="rId8"/>
    </p:embeddedFont>
    <p:embeddedFont>
      <p:font typeface="KoPubWorld돋움체 Light" pitchFamily="2" charset="-127"/>
      <p:regular r:id="rId9"/>
    </p:embeddedFont>
    <p:embeddedFont>
      <p:font typeface="맑은 고딕" panose="020B0503020000020004" pitchFamily="34" charset="-127"/>
      <p:regular r:id="rId10"/>
      <p:bold r:id="rId11"/>
    </p:embeddedFont>
    <p:embeddedFont>
      <p:font typeface="Dotum" panose="020B0600000101010101" pitchFamily="34" charset="-127"/>
      <p:regular r:id="rId12"/>
    </p:embeddedFont>
    <p:embeddedFont>
      <p:font typeface="NanumGothic" pitchFamily="2" charset="-127"/>
      <p:regular r:id="rId13"/>
      <p:bold r:id="rId1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4DECF"/>
    <a:srgbClr val="85EFE2"/>
    <a:srgbClr val="36D2CE"/>
    <a:srgbClr val="FDED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86" autoAdjust="0"/>
    <p:restoredTop sz="94660"/>
  </p:normalViewPr>
  <p:slideViewPr>
    <p:cSldViewPr snapToGrid="0">
      <p:cViewPr varScale="1">
        <p:scale>
          <a:sx n="224" d="100"/>
          <a:sy n="224" d="100"/>
        </p:scale>
        <p:origin x="26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5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0079F7-1BDE-401F-901E-02A90F9D22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4A9B5BF-FBB6-4901-84EE-838A7C801E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4DFFE3-0837-4762-B229-764CCCFFE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2023. 4. 25.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E6BB08-C6CD-4B68-A95A-C0471BC5C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DE8E12-A20E-43EB-9214-88A9924A8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3455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E867D3-5430-410D-8400-111FBF3A3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93EBFBC-819C-4B27-88D4-D19F31499F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4A9D9D-6BCC-4978-B561-0F1AB8B60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2023. 4. 25.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CCF1A1-AFB2-4C48-BD45-BD42F5AC3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43E432-C59B-4658-9D89-286CE953E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6965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9845BC2-0329-46A5-BB1C-7A5416F4BA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4A021D2-C485-4A4D-8E5A-4ACEFC5EF5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7780D5-259F-47F0-88D5-E3ADEC053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2023. 4. 25.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428820-F01C-4E5C-89EB-A9762BC38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ADB37B-7CEC-4447-81E4-DD3A6DED1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2190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7C89C7-27CD-4A97-90B7-4DD77F727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D3DC1C-D131-4061-8930-FFA6159930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13BD02-7BA8-4BBC-AA38-71F372127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2023. 4. 25.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4464A4-6D4C-4C1A-9EC4-C77AE47BC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B3F6AB-1EEC-4010-A945-A2E032D1F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1523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B1D198-6537-4C0D-8D26-7A483A196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7E50832-AFA7-4B94-8D03-2DF06D4038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9E9AD6-C40C-4012-A493-9AF95255A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2023. 4. 25.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4E0D95-BDD7-48DB-B4BC-1D3D8C68F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ABFA3E-BED5-4DF4-AB05-A59C05A73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1553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B7CF12-E197-4FDA-A488-258040594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20D48C-6396-48E3-AAEA-86F028FEEE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F2A53D2-7AFC-4DDA-A83E-59DBFA1FBF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A767CE4-0D16-40CD-A0FE-6BE7FDD3E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2023. 4. 25.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5EA0EAF-A65C-499C-B6EE-A8B897C50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9B09D08-940C-491B-9A4E-2E5B4ECE3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6160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7C6B6D-51B0-461F-91B1-D54732EA1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6409FFA-E886-417E-BB8C-9DD5BFE488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F7E042C-4BC5-4DA8-B66A-381A0422EB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D206237-DC12-499B-89C2-3DCAEF6FA3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4D1F9D6-A934-4B3E-ABB6-519C4F5D12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461EA77-3E1C-440A-B465-759737FF6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2023. 4. 25.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57B1BF4-7D23-4FD7-ADA4-CF075E4B6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3F3A825-A101-4B66-84D9-2B71404E5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8585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11E278-F75D-4660-9D08-0D3E0FE08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108FB9F-22CF-4F1C-B7E4-412015295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2023. 4. 25.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3753459-8735-432A-A77F-655AC95E7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1E6F224-6E76-44B8-AECB-13DF5B7D5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735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17824F4-6A1C-4395-8C7D-51776DE33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2023. 4. 25.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58D92FB-714B-4526-B6F1-CFEFF7139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1CDFFFF-6B78-492F-804D-9DE2DC6B3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2675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489EA7-983F-4230-90A7-9085374E2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5C8B69-658D-4532-87C4-98C2FEC8D8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9FA0CA3-3DCF-4A98-B87D-00C628D4D7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D74F306-CCC9-49A0-9BFB-CBF87DF81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2023. 4. 25.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116356C-9E73-4E64-9EB1-3990F9DD4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D31894-02AA-4561-96F6-E6F6C0E39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3688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3E7A0D-BB4D-432E-88A7-72A8B8FD0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BBCEC50-41F9-470E-B94D-FF1B7038FE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9589834-27AD-430A-B41D-BA680E602D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CA17B97-91FE-4EF2-9699-D8F66FD80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2023. 4. 25.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5E1E57C-0C84-45F3-A201-5E0715E61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E44D6F3-878A-48C0-9D2C-E2E8891A3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7847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9D68312-D8C0-4AB8-AD63-279CDB622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1D770D-F22B-4D8D-86E5-378840FD86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8EA0C6-F6DF-4FD8-8E68-EC42C947E0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41A2CC-AD33-4BEB-BEDF-7117FCB0AF3A}" type="datetimeFigureOut">
              <a:rPr lang="ko-KR" altLang="en-US" smtClean="0"/>
              <a:t>2023. 4. 25.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EB42F0-8675-4D0B-918D-F44560B8C0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B4EEFF-1B8A-4E4B-ABD3-DD5B98FDF1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2772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D9D9645-2F2B-4BB1-B5BA-17C241E6CFC2}"/>
              </a:ext>
            </a:extLst>
          </p:cNvPr>
          <p:cNvSpPr/>
          <p:nvPr/>
        </p:nvSpPr>
        <p:spPr>
          <a:xfrm>
            <a:off x="0" y="0"/>
            <a:ext cx="12213771" cy="29858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BD5C53C-9B19-415C-B6B8-94AEDDE075AC}"/>
              </a:ext>
            </a:extLst>
          </p:cNvPr>
          <p:cNvSpPr/>
          <p:nvPr/>
        </p:nvSpPr>
        <p:spPr>
          <a:xfrm>
            <a:off x="0" y="6559420"/>
            <a:ext cx="12213771" cy="29858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84F941-B1A5-42ED-AD78-B0F57A275C9B}"/>
              </a:ext>
            </a:extLst>
          </p:cNvPr>
          <p:cNvSpPr txBox="1"/>
          <p:nvPr/>
        </p:nvSpPr>
        <p:spPr>
          <a:xfrm>
            <a:off x="2926076" y="2947182"/>
            <a:ext cx="610859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KoPubWorld돋움체 Bold" panose="00000800000000000000" pitchFamily="2" charset="-127"/>
              </a:rPr>
              <a:t>인터넷 응용 발표</a:t>
            </a:r>
            <a:endParaRPr lang="ko-KR" altLang="en-US" sz="4400" dirty="0">
              <a:solidFill>
                <a:schemeClr val="tx1">
                  <a:lumMod val="65000"/>
                  <a:lumOff val="35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  <a:cs typeface="KoPubWorld돋움체 Light" panose="00000300000000000000" pitchFamily="2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44B66E7-8E1B-4C68-8620-D941855A8802}"/>
              </a:ext>
            </a:extLst>
          </p:cNvPr>
          <p:cNvSpPr/>
          <p:nvPr/>
        </p:nvSpPr>
        <p:spPr>
          <a:xfrm>
            <a:off x="2926077" y="2541180"/>
            <a:ext cx="2952208" cy="29858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AFC64E4-2CDE-4DB4-CDAE-76BD8FB17183}"/>
              </a:ext>
            </a:extLst>
          </p:cNvPr>
          <p:cNvSpPr txBox="1"/>
          <p:nvPr/>
        </p:nvSpPr>
        <p:spPr>
          <a:xfrm>
            <a:off x="8935278" y="4957470"/>
            <a:ext cx="38033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학과</a:t>
            </a:r>
            <a:r>
              <a:rPr kumimoji="1" lang="ko-KR" altLang="en-US" dirty="0"/>
              <a:t> </a:t>
            </a:r>
            <a:r>
              <a:rPr kumimoji="1" lang="en-US" altLang="ko-KR" dirty="0"/>
              <a:t>:</a:t>
            </a:r>
            <a:r>
              <a:rPr kumimoji="1" lang="ko-KR" altLang="en-US" dirty="0"/>
              <a:t> 컴퓨터공학과</a:t>
            </a:r>
            <a:endParaRPr kumimoji="1" lang="en-US" altLang="ko-KR" dirty="0"/>
          </a:p>
          <a:p>
            <a:r>
              <a:rPr kumimoji="1" lang="ko-KR" altLang="en-US" dirty="0"/>
              <a:t>과목 </a:t>
            </a:r>
            <a:r>
              <a:rPr kumimoji="1" lang="en-US" altLang="ko-KR" dirty="0"/>
              <a:t>:</a:t>
            </a:r>
            <a:r>
              <a:rPr kumimoji="1" lang="ko-KR" altLang="en-US" dirty="0"/>
              <a:t> 인터넷 응용</a:t>
            </a:r>
            <a:endParaRPr kumimoji="1" lang="en-US" altLang="ko-KR" dirty="0"/>
          </a:p>
          <a:p>
            <a:r>
              <a:rPr kumimoji="1" lang="ko-KR" altLang="en-US" dirty="0"/>
              <a:t>학번 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/>
              <a:t>20180916</a:t>
            </a:r>
          </a:p>
          <a:p>
            <a:r>
              <a:rPr kumimoji="1" lang="ko-KR" altLang="en-US" dirty="0"/>
              <a:t>이름 </a:t>
            </a:r>
            <a:r>
              <a:rPr kumimoji="1" lang="en-US" altLang="ko-KR" dirty="0"/>
              <a:t>:</a:t>
            </a:r>
            <a:r>
              <a:rPr kumimoji="1" lang="ko-KR" altLang="en-US" dirty="0"/>
              <a:t> 김윤배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04073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920"/>
    </mc:Choice>
    <mc:Fallback xmlns="">
      <p:transition spd="slow" advTm="592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3BD5C53C-9B19-415C-B6B8-94AEDDE075AC}"/>
              </a:ext>
            </a:extLst>
          </p:cNvPr>
          <p:cNvSpPr/>
          <p:nvPr/>
        </p:nvSpPr>
        <p:spPr>
          <a:xfrm>
            <a:off x="0" y="-1"/>
            <a:ext cx="12213771" cy="860932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4F2EBF-4938-45B7-8EE5-0FCC9BC096A7}"/>
              </a:ext>
            </a:extLst>
          </p:cNvPr>
          <p:cNvSpPr txBox="1"/>
          <p:nvPr/>
        </p:nvSpPr>
        <p:spPr>
          <a:xfrm>
            <a:off x="4770197" y="211748"/>
            <a:ext cx="26516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pc="60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CONTENTS</a:t>
            </a:r>
            <a:endParaRPr lang="ko-KR" altLang="en-US" sz="2800" spc="600" dirty="0">
              <a:solidFill>
                <a:schemeClr val="bg1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58468B3-2CF3-4D53-8244-09E927572F97}"/>
              </a:ext>
            </a:extLst>
          </p:cNvPr>
          <p:cNvSpPr txBox="1"/>
          <p:nvPr/>
        </p:nvSpPr>
        <p:spPr>
          <a:xfrm>
            <a:off x="7908493" y="5842337"/>
            <a:ext cx="43067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>
                <a:solidFill>
                  <a:srgbClr val="64DECF">
                    <a:alpha val="16000"/>
                  </a:srgb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CONTENTS</a:t>
            </a:r>
            <a:endParaRPr lang="ko-KR" altLang="en-US" sz="6000" b="1" dirty="0">
              <a:solidFill>
                <a:srgbClr val="64DECF">
                  <a:alpha val="16000"/>
                </a:srgb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5BB21E30-1CD8-46E8-A8F3-29D7BD7E4EFC}"/>
              </a:ext>
            </a:extLst>
          </p:cNvPr>
          <p:cNvGrpSpPr/>
          <p:nvPr/>
        </p:nvGrpSpPr>
        <p:grpSpPr>
          <a:xfrm>
            <a:off x="3079928" y="1806297"/>
            <a:ext cx="4341876" cy="1943932"/>
            <a:chOff x="3204046" y="1437722"/>
            <a:chExt cx="4341876" cy="1943932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B793B6E9-C890-4D5A-A71D-291AA2FC09FB}"/>
                </a:ext>
              </a:extLst>
            </p:cNvPr>
            <p:cNvGrpSpPr/>
            <p:nvPr/>
          </p:nvGrpSpPr>
          <p:grpSpPr>
            <a:xfrm>
              <a:off x="3204046" y="1437722"/>
              <a:ext cx="1162709" cy="1568816"/>
              <a:chOff x="3204046" y="1437722"/>
              <a:chExt cx="1162709" cy="1568816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084F941-B1A5-42ED-AD78-B0F57A275C9B}"/>
                  </a:ext>
                </a:extLst>
              </p:cNvPr>
              <p:cNvSpPr txBox="1"/>
              <p:nvPr/>
            </p:nvSpPr>
            <p:spPr>
              <a:xfrm>
                <a:off x="3204046" y="1437722"/>
                <a:ext cx="877163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800" b="1" dirty="0">
                    <a:solidFill>
                      <a:srgbClr val="64DECF"/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01</a:t>
                </a:r>
                <a:endParaRPr lang="ko-KR" altLang="en-US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BE13764-1EF0-4A6F-8554-79E11A74BCAB}"/>
                  </a:ext>
                </a:extLst>
              </p:cNvPr>
              <p:cNvSpPr txBox="1"/>
              <p:nvPr/>
            </p:nvSpPr>
            <p:spPr>
              <a:xfrm>
                <a:off x="4182024" y="2667984"/>
                <a:ext cx="18473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ko-KR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endParaRPr>
              </a:p>
            </p:txBody>
          </p:sp>
        </p:grp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3A5AF55B-2B72-4D64-9D81-C0FF482732D7}"/>
                </a:ext>
              </a:extLst>
            </p:cNvPr>
            <p:cNvGrpSpPr/>
            <p:nvPr/>
          </p:nvGrpSpPr>
          <p:grpSpPr>
            <a:xfrm>
              <a:off x="3204047" y="2550657"/>
              <a:ext cx="4341875" cy="830997"/>
              <a:chOff x="3204047" y="2550657"/>
              <a:chExt cx="4341875" cy="830997"/>
            </a:xfrm>
          </p:grpSpPr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21C3A4C-9A1E-4998-B64C-27B322E1FB56}"/>
                  </a:ext>
                </a:extLst>
              </p:cNvPr>
              <p:cNvSpPr txBox="1"/>
              <p:nvPr/>
            </p:nvSpPr>
            <p:spPr>
              <a:xfrm>
                <a:off x="3204047" y="2550657"/>
                <a:ext cx="877163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800" b="1" dirty="0">
                    <a:solidFill>
                      <a:srgbClr val="64DECF"/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02</a:t>
                </a:r>
                <a:endParaRPr lang="ko-KR" altLang="en-US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endParaRP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BD65EA8-75FC-4381-8F1B-C7736D8545B7}"/>
                  </a:ext>
                </a:extLst>
              </p:cNvPr>
              <p:cNvSpPr txBox="1"/>
              <p:nvPr/>
            </p:nvSpPr>
            <p:spPr>
              <a:xfrm>
                <a:off x="7361191" y="2735324"/>
                <a:ext cx="18473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ko-KR" altLang="en-US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anumGothic" panose="020D0604000000000000" pitchFamily="34" charset="-127"/>
                  <a:ea typeface="NanumGothic" panose="020D0604000000000000" pitchFamily="34" charset="-127"/>
                  <a:cs typeface="KoPubWorld돋움체 Light" panose="00000300000000000000" pitchFamily="2" charset="-127"/>
                </a:endParaRPr>
              </a:p>
            </p:txBody>
          </p:sp>
        </p:grp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356C3DCA-C869-1EF2-BE36-1A2CDA7C1CA8}"/>
              </a:ext>
            </a:extLst>
          </p:cNvPr>
          <p:cNvSpPr txBox="1"/>
          <p:nvPr/>
        </p:nvSpPr>
        <p:spPr>
          <a:xfrm>
            <a:off x="4248923" y="1951404"/>
            <a:ext cx="52116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Dotum" panose="020B0600000101010101" pitchFamily="34" charset="-127"/>
                <a:ea typeface="Dotum" panose="020B0600000101010101" pitchFamily="34" charset="-127"/>
                <a:cs typeface="KoPubWorld돋움체 Light" panose="00000300000000000000" pitchFamily="2" charset="-127"/>
              </a:rPr>
              <a:t>포트폴리오 기반 홈페이지 구축 계획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2E1FD8-DD8F-2311-0156-974EA62D4684}"/>
              </a:ext>
            </a:extLst>
          </p:cNvPr>
          <p:cNvSpPr txBox="1"/>
          <p:nvPr/>
        </p:nvSpPr>
        <p:spPr>
          <a:xfrm>
            <a:off x="4029043" y="278267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ore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5758F6C-46B9-E0D5-AA21-CE67DB5EA46B}"/>
              </a:ext>
            </a:extLst>
          </p:cNvPr>
          <p:cNvSpPr txBox="1"/>
          <p:nvPr/>
        </p:nvSpPr>
        <p:spPr>
          <a:xfrm>
            <a:off x="4285725" y="2993405"/>
            <a:ext cx="2140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KoPubWorld돋움체 Bold" panose="00000800000000000000" pitchFamily="2" charset="-127"/>
              </a:rPr>
              <a:t>수강</a:t>
            </a:r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KoPubWorld돋움체 Bold" panose="00000800000000000000" pitchFamily="2" charset="-127"/>
              </a:rPr>
              <a:t>(</a:t>
            </a:r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KoPubWorld돋움체 Bold" panose="00000800000000000000" pitchFamily="2" charset="-127"/>
              </a:rPr>
              <a:t>예정</a:t>
            </a:r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KoPubWorld돋움체 Bold" panose="00000800000000000000" pitchFamily="2" charset="-127"/>
              </a:rPr>
              <a:t>)</a:t>
            </a:r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KoPubWorld돋움체 Bold" panose="00000800000000000000" pitchFamily="2" charset="-127"/>
              </a:rPr>
              <a:t>과목</a:t>
            </a:r>
            <a:endParaRPr lang="ko-KR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  <a:cs typeface="KoPubWorld돋움체 Light" panose="00000300000000000000" pitchFamily="2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7B65222B-55BA-6D35-DEEF-BD6F74F449C7}"/>
              </a:ext>
            </a:extLst>
          </p:cNvPr>
          <p:cNvGrpSpPr/>
          <p:nvPr/>
        </p:nvGrpSpPr>
        <p:grpSpPr>
          <a:xfrm>
            <a:off x="3079929" y="4032167"/>
            <a:ext cx="7641356" cy="830997"/>
            <a:chOff x="4020153" y="125266"/>
            <a:chExt cx="3777589" cy="1881741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C8520D0F-4592-275F-3DEF-342B7AE0EF5F}"/>
                </a:ext>
              </a:extLst>
            </p:cNvPr>
            <p:cNvSpPr/>
            <p:nvPr/>
          </p:nvSpPr>
          <p:spPr>
            <a:xfrm>
              <a:off x="4600452" y="242290"/>
              <a:ext cx="3197290" cy="138499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Dotum" panose="020B0600000101010101" pitchFamily="34" charset="-127"/>
                  <a:ea typeface="Dotum" panose="020B0600000101010101" pitchFamily="34" charset="-127"/>
                  <a:cs typeface="KoPubWorld돋움체 Light" panose="00000300000000000000" pitchFamily="2" charset="-127"/>
                </a:rPr>
                <a:t>자격증 </a:t>
              </a:r>
              <a:r>
                <a:rPr lang="en-US" altLang="ko-KR" sz="2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Dotum" panose="020B0600000101010101" pitchFamily="34" charset="-127"/>
                  <a:ea typeface="Dotum" panose="020B0600000101010101" pitchFamily="34" charset="-127"/>
                  <a:cs typeface="KoPubWorld돋움체 Light" panose="00000300000000000000" pitchFamily="2" charset="-127"/>
                </a:rPr>
                <a:t>,</a:t>
              </a:r>
              <a:r>
                <a:rPr lang="ko-KR" altLang="en-US" sz="2800" b="1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Dotum" panose="020B0600000101010101" pitchFamily="34" charset="-127"/>
                  <a:ea typeface="Dotum" panose="020B0600000101010101" pitchFamily="34" charset="-127"/>
                  <a:cs typeface="KoPubWorld돋움체 Light" panose="00000300000000000000" pitchFamily="2" charset="-127"/>
                </a:rPr>
                <a:t>캡스톤</a:t>
              </a:r>
              <a:r>
                <a:rPr lang="en-US" altLang="ko-KR" sz="2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Dotum" panose="020B0600000101010101" pitchFamily="34" charset="-127"/>
                  <a:ea typeface="Dotum" panose="020B0600000101010101" pitchFamily="34" charset="-127"/>
                  <a:cs typeface="KoPubWorld돋움체 Light" panose="00000300000000000000" pitchFamily="2" charset="-127"/>
                </a:rPr>
                <a:t>,</a:t>
              </a:r>
              <a:r>
                <a:rPr lang="ko-KR" altLang="en-US" sz="2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Dotum" panose="020B0600000101010101" pitchFamily="34" charset="-127"/>
                  <a:ea typeface="Dotum" panose="020B0600000101010101" pitchFamily="34" charset="-127"/>
                  <a:cs typeface="KoPubWorld돋움체 Light" panose="00000300000000000000" pitchFamily="2" charset="-127"/>
                </a:rPr>
                <a:t> </a:t>
              </a:r>
              <a:r>
                <a:rPr lang="ko-KR" altLang="en-US" sz="2800" b="1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Dotum" panose="020B0600000101010101" pitchFamily="34" charset="-127"/>
                  <a:ea typeface="Dotum" panose="020B0600000101010101" pitchFamily="34" charset="-127"/>
                  <a:cs typeface="KoPubWorld돋움체 Light" panose="00000300000000000000" pitchFamily="2" charset="-127"/>
                </a:rPr>
                <a:t>해카톤</a:t>
              </a:r>
              <a:r>
                <a:rPr lang="ko-KR" altLang="en-US" sz="2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Dotum" panose="020B0600000101010101" pitchFamily="34" charset="-127"/>
                  <a:ea typeface="Dotum" panose="020B0600000101010101" pitchFamily="34" charset="-127"/>
                  <a:cs typeface="KoPubWorld돋움체 Light" panose="00000300000000000000" pitchFamily="2" charset="-127"/>
                </a:rPr>
                <a:t> </a:t>
              </a:r>
              <a:r>
                <a:rPr lang="en-US" altLang="ko-KR" sz="2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Dotum" panose="020B0600000101010101" pitchFamily="34" charset="-127"/>
                  <a:ea typeface="Dotum" panose="020B0600000101010101" pitchFamily="34" charset="-127"/>
                  <a:cs typeface="KoPubWorld돋움체 Light" panose="00000300000000000000" pitchFamily="2" charset="-127"/>
                </a:rPr>
                <a:t>,</a:t>
              </a:r>
              <a:r>
                <a:rPr lang="ko-KR" altLang="en-US" sz="2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Dotum" panose="020B0600000101010101" pitchFamily="34" charset="-127"/>
                  <a:ea typeface="Dotum" panose="020B0600000101010101" pitchFamily="34" charset="-127"/>
                  <a:cs typeface="KoPubWorld돋움체 Light" panose="00000300000000000000" pitchFamily="2" charset="-127"/>
                </a:rPr>
                <a:t>교내 경진대회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C4FDCD3-8B85-A08F-BB7A-1D873257433B}"/>
                </a:ext>
              </a:extLst>
            </p:cNvPr>
            <p:cNvSpPr txBox="1"/>
            <p:nvPr/>
          </p:nvSpPr>
          <p:spPr>
            <a:xfrm>
              <a:off x="4020153" y="125266"/>
              <a:ext cx="433635" cy="18817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03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32863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44E078E9-AE8B-3BBE-C3CE-DE6E339FD2E2}"/>
              </a:ext>
            </a:extLst>
          </p:cNvPr>
          <p:cNvSpPr/>
          <p:nvPr/>
        </p:nvSpPr>
        <p:spPr>
          <a:xfrm flipV="1">
            <a:off x="399245" y="915719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B49413DF-BE85-9CCD-409B-AACBE9A94A15}"/>
              </a:ext>
            </a:extLst>
          </p:cNvPr>
          <p:cNvGrpSpPr/>
          <p:nvPr/>
        </p:nvGrpSpPr>
        <p:grpSpPr>
          <a:xfrm>
            <a:off x="2667444" y="123486"/>
            <a:ext cx="6849524" cy="830997"/>
            <a:chOff x="4020153" y="125266"/>
            <a:chExt cx="3386138" cy="1881741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C18F4BD4-D16D-FC61-1813-9AB21D1D7311}"/>
                </a:ext>
              </a:extLst>
            </p:cNvPr>
            <p:cNvSpPr/>
            <p:nvPr/>
          </p:nvSpPr>
          <p:spPr>
            <a:xfrm>
              <a:off x="4209001" y="265607"/>
              <a:ext cx="3197290" cy="11847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Dotum" panose="020B0600000101010101" pitchFamily="34" charset="-127"/>
                  <a:ea typeface="Dotum" panose="020B0600000101010101" pitchFamily="34" charset="-127"/>
                  <a:cs typeface="KoPubWorld돋움체 Light" panose="00000300000000000000" pitchFamily="2" charset="-127"/>
                </a:rPr>
                <a:t>포트폴리오 기반 홈페이지 구축 계획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4C7917F-7AF3-6ABA-0FB7-3C038144D640}"/>
                </a:ext>
              </a:extLst>
            </p:cNvPr>
            <p:cNvSpPr txBox="1"/>
            <p:nvPr/>
          </p:nvSpPr>
          <p:spPr>
            <a:xfrm>
              <a:off x="4020153" y="125266"/>
              <a:ext cx="91324" cy="18817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A1F775B8-8ED6-097F-A884-3B7B3D9ED7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5585" y="3346916"/>
            <a:ext cx="5312119" cy="22754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6CA82F5-BA7E-6105-BF17-AB84740298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93" y="1625600"/>
            <a:ext cx="3897376" cy="404751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3780AEC3-7E68-33CD-D90F-AA1E6F8829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5585" y="1930429"/>
            <a:ext cx="5803900" cy="634201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CAFC5EB7-2DA8-C72A-5B77-97C2A43933F2}"/>
              </a:ext>
            </a:extLst>
          </p:cNvPr>
          <p:cNvSpPr txBox="1"/>
          <p:nvPr/>
        </p:nvSpPr>
        <p:spPr>
          <a:xfrm>
            <a:off x="2066788" y="123486"/>
            <a:ext cx="1570774" cy="7439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01</a:t>
            </a:r>
            <a:endParaRPr lang="ko-KR" altLang="en-US" sz="4800" b="1" dirty="0">
              <a:solidFill>
                <a:srgbClr val="64DECF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3310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2817219" y="175182"/>
            <a:ext cx="7029600" cy="907850"/>
            <a:chOff x="3819245" y="188165"/>
            <a:chExt cx="3925520" cy="1014044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547475" y="248102"/>
              <a:ext cx="3197290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Dotum" panose="020B0600000101010101" pitchFamily="34" charset="-127"/>
                  <a:ea typeface="Dotum" panose="020B0600000101010101" pitchFamily="34" charset="-127"/>
                  <a:cs typeface="KoPubWorld돋움체 Bold" panose="00000800000000000000" pitchFamily="2" charset="-127"/>
                </a:rPr>
                <a:t>수강 예정 과목 및 프로젝트 수행</a:t>
              </a:r>
              <a:endParaRPr lang="ko-KR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Dotum" panose="020B0600000101010101" pitchFamily="34" charset="-127"/>
                <a:ea typeface="Dotum" panose="020B0600000101010101" pitchFamily="34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489832" cy="9282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02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24D4A7D1-6820-E7A6-1A89-70EF79A76E70}"/>
              </a:ext>
            </a:extLst>
          </p:cNvPr>
          <p:cNvSpPr txBox="1"/>
          <p:nvPr/>
        </p:nvSpPr>
        <p:spPr>
          <a:xfrm>
            <a:off x="1795939" y="1647402"/>
            <a:ext cx="35980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800" dirty="0"/>
              <a:t>1.</a:t>
            </a:r>
            <a:r>
              <a:rPr kumimoji="1" lang="ko-KR" altLang="en-US" sz="2800" dirty="0"/>
              <a:t> 수강 예정 과목</a:t>
            </a:r>
            <a:endParaRPr kumimoji="1" lang="en-US" altLang="ko-KR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590922-B67D-8D90-83B3-2FF5328B4225}"/>
              </a:ext>
            </a:extLst>
          </p:cNvPr>
          <p:cNvSpPr txBox="1"/>
          <p:nvPr/>
        </p:nvSpPr>
        <p:spPr>
          <a:xfrm>
            <a:off x="1769718" y="2498377"/>
            <a:ext cx="1827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-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캡스톤</a:t>
            </a:r>
            <a:r>
              <a:rPr kumimoji="1" lang="ko-KR" altLang="en-US" dirty="0"/>
              <a:t> 디자인</a:t>
            </a:r>
            <a:endParaRPr kumimoji="1" lang="ko-Kore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C37833-966E-E08A-9CA1-54778A205080}"/>
              </a:ext>
            </a:extLst>
          </p:cNvPr>
          <p:cNvSpPr txBox="1"/>
          <p:nvPr/>
        </p:nvSpPr>
        <p:spPr>
          <a:xfrm>
            <a:off x="1769718" y="3310405"/>
            <a:ext cx="2832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-</a:t>
            </a:r>
            <a:r>
              <a:rPr kumimoji="1" lang="ko-KR" altLang="en-US" dirty="0"/>
              <a:t> 네트워크와 데이터 통신</a:t>
            </a:r>
            <a:endParaRPr kumimoji="1"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831832B-EC6A-BBF6-AE3B-0FA0A05614CA}"/>
              </a:ext>
            </a:extLst>
          </p:cNvPr>
          <p:cNvSpPr txBox="1"/>
          <p:nvPr/>
        </p:nvSpPr>
        <p:spPr>
          <a:xfrm>
            <a:off x="1769718" y="4190605"/>
            <a:ext cx="2058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- </a:t>
            </a:r>
            <a:r>
              <a:rPr kumimoji="1" lang="ko-KR" altLang="en-US" dirty="0"/>
              <a:t>컴퓨터 그래픽스</a:t>
            </a:r>
            <a:endParaRPr kumimoji="1" lang="ko-Kore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8B83BE-80A7-6647-C331-6005AE2B19B9}"/>
              </a:ext>
            </a:extLst>
          </p:cNvPr>
          <p:cNvSpPr txBox="1"/>
          <p:nvPr/>
        </p:nvSpPr>
        <p:spPr>
          <a:xfrm>
            <a:off x="1795939" y="5014347"/>
            <a:ext cx="1596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-</a:t>
            </a:r>
            <a:r>
              <a:rPr kumimoji="1" lang="ko-KR" altLang="en-US" dirty="0"/>
              <a:t> 웹서버 응용</a:t>
            </a:r>
            <a:endParaRPr kumimoji="1" lang="ko-Kore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EA6466-04A0-C891-171A-463333917818}"/>
              </a:ext>
            </a:extLst>
          </p:cNvPr>
          <p:cNvSpPr txBox="1"/>
          <p:nvPr/>
        </p:nvSpPr>
        <p:spPr>
          <a:xfrm>
            <a:off x="5923439" y="1647402"/>
            <a:ext cx="35980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800" dirty="0"/>
              <a:t>2.</a:t>
            </a:r>
            <a:r>
              <a:rPr kumimoji="1" lang="ko-KR" altLang="en-US" sz="2800" dirty="0"/>
              <a:t> 프로젝트 수행</a:t>
            </a:r>
            <a:endParaRPr kumimoji="1" lang="en-US" altLang="ko-KR" sz="2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C2F260C-4ECD-45DA-B518-E9A86FE9A685}"/>
              </a:ext>
            </a:extLst>
          </p:cNvPr>
          <p:cNvSpPr txBox="1"/>
          <p:nvPr/>
        </p:nvSpPr>
        <p:spPr>
          <a:xfrm>
            <a:off x="5923439" y="2498005"/>
            <a:ext cx="2140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-</a:t>
            </a:r>
            <a:r>
              <a:rPr kumimoji="1" lang="ko-KR" altLang="en-US" dirty="0"/>
              <a:t> 기본적인 웹 구현</a:t>
            </a:r>
            <a:endParaRPr kumimoji="1" lang="ko-Kore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D300B4C-2211-E2FC-B195-63927B991FAA}"/>
              </a:ext>
            </a:extLst>
          </p:cNvPr>
          <p:cNvSpPr txBox="1"/>
          <p:nvPr/>
        </p:nvSpPr>
        <p:spPr>
          <a:xfrm>
            <a:off x="5923438" y="3310033"/>
            <a:ext cx="2058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-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테트리스</a:t>
            </a:r>
            <a:r>
              <a:rPr kumimoji="1" lang="ko-KR" altLang="en-US" dirty="0"/>
              <a:t> 만들기</a:t>
            </a:r>
            <a:endParaRPr kumimoji="1" lang="ko-Kore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BBE5DF7-E862-737C-A884-9BC3004B41D7}"/>
              </a:ext>
            </a:extLst>
          </p:cNvPr>
          <p:cNvSpPr txBox="1"/>
          <p:nvPr/>
        </p:nvSpPr>
        <p:spPr>
          <a:xfrm>
            <a:off x="5923438" y="4190233"/>
            <a:ext cx="1827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-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쇼핑웹</a:t>
            </a:r>
            <a:r>
              <a:rPr kumimoji="1" lang="ko-KR" altLang="en-US" dirty="0"/>
              <a:t> 만들기</a:t>
            </a:r>
            <a:endParaRPr kumimoji="1" lang="ko-Kore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C1D4AE4-C9C8-3CB1-388A-F355882A1077}"/>
              </a:ext>
            </a:extLst>
          </p:cNvPr>
          <p:cNvSpPr txBox="1"/>
          <p:nvPr/>
        </p:nvSpPr>
        <p:spPr>
          <a:xfrm>
            <a:off x="5923438" y="5014347"/>
            <a:ext cx="3607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-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그외</a:t>
            </a:r>
            <a:r>
              <a:rPr kumimoji="1" lang="ko-KR" altLang="en-US" dirty="0"/>
              <a:t> 창의적인 소프트웨어 개발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470055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44E078E9-AE8B-3BBE-C3CE-DE6E339FD2E2}"/>
              </a:ext>
            </a:extLst>
          </p:cNvPr>
          <p:cNvSpPr/>
          <p:nvPr/>
        </p:nvSpPr>
        <p:spPr>
          <a:xfrm flipV="1">
            <a:off x="399245" y="915719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B49413DF-BE85-9CCD-409B-AACBE9A94A15}"/>
              </a:ext>
            </a:extLst>
          </p:cNvPr>
          <p:cNvGrpSpPr/>
          <p:nvPr/>
        </p:nvGrpSpPr>
        <p:grpSpPr>
          <a:xfrm>
            <a:off x="2667444" y="123486"/>
            <a:ext cx="7641356" cy="830997"/>
            <a:chOff x="4020153" y="125266"/>
            <a:chExt cx="3777589" cy="1881741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C18F4BD4-D16D-FC61-1813-9AB21D1D7311}"/>
                </a:ext>
              </a:extLst>
            </p:cNvPr>
            <p:cNvSpPr/>
            <p:nvPr/>
          </p:nvSpPr>
          <p:spPr>
            <a:xfrm>
              <a:off x="4600452" y="242290"/>
              <a:ext cx="3197290" cy="138499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Dotum" panose="020B0600000101010101" pitchFamily="34" charset="-127"/>
                  <a:ea typeface="Dotum" panose="020B0600000101010101" pitchFamily="34" charset="-127"/>
                  <a:cs typeface="KoPubWorld돋움체 Light" panose="00000300000000000000" pitchFamily="2" charset="-127"/>
                </a:rPr>
                <a:t>자격증 </a:t>
              </a:r>
              <a:r>
                <a:rPr lang="en-US" altLang="ko-KR" sz="2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Dotum" panose="020B0600000101010101" pitchFamily="34" charset="-127"/>
                  <a:ea typeface="Dotum" panose="020B0600000101010101" pitchFamily="34" charset="-127"/>
                  <a:cs typeface="KoPubWorld돋움체 Light" panose="00000300000000000000" pitchFamily="2" charset="-127"/>
                </a:rPr>
                <a:t>,</a:t>
              </a:r>
              <a:r>
                <a:rPr lang="ko-KR" altLang="en-US" sz="2800" b="1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Dotum" panose="020B0600000101010101" pitchFamily="34" charset="-127"/>
                  <a:ea typeface="Dotum" panose="020B0600000101010101" pitchFamily="34" charset="-127"/>
                  <a:cs typeface="KoPubWorld돋움체 Light" panose="00000300000000000000" pitchFamily="2" charset="-127"/>
                </a:rPr>
                <a:t>캡스톤</a:t>
              </a:r>
              <a:r>
                <a:rPr lang="en-US" altLang="ko-KR" sz="2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Dotum" panose="020B0600000101010101" pitchFamily="34" charset="-127"/>
                  <a:ea typeface="Dotum" panose="020B0600000101010101" pitchFamily="34" charset="-127"/>
                  <a:cs typeface="KoPubWorld돋움체 Light" panose="00000300000000000000" pitchFamily="2" charset="-127"/>
                </a:rPr>
                <a:t>,</a:t>
              </a:r>
              <a:r>
                <a:rPr lang="ko-KR" altLang="en-US" sz="2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Dotum" panose="020B0600000101010101" pitchFamily="34" charset="-127"/>
                  <a:ea typeface="Dotum" panose="020B0600000101010101" pitchFamily="34" charset="-127"/>
                  <a:cs typeface="KoPubWorld돋움체 Light" panose="00000300000000000000" pitchFamily="2" charset="-127"/>
                </a:rPr>
                <a:t> </a:t>
              </a:r>
              <a:r>
                <a:rPr lang="ko-KR" altLang="en-US" sz="2800" b="1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Dotum" panose="020B0600000101010101" pitchFamily="34" charset="-127"/>
                  <a:ea typeface="Dotum" panose="020B0600000101010101" pitchFamily="34" charset="-127"/>
                  <a:cs typeface="KoPubWorld돋움체 Light" panose="00000300000000000000" pitchFamily="2" charset="-127"/>
                </a:rPr>
                <a:t>해카톤</a:t>
              </a:r>
              <a:r>
                <a:rPr lang="ko-KR" altLang="en-US" sz="2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Dotum" panose="020B0600000101010101" pitchFamily="34" charset="-127"/>
                  <a:ea typeface="Dotum" panose="020B0600000101010101" pitchFamily="34" charset="-127"/>
                  <a:cs typeface="KoPubWorld돋움체 Light" panose="00000300000000000000" pitchFamily="2" charset="-127"/>
                </a:rPr>
                <a:t> </a:t>
              </a:r>
              <a:r>
                <a:rPr lang="en-US" altLang="ko-KR" sz="2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Dotum" panose="020B0600000101010101" pitchFamily="34" charset="-127"/>
                  <a:ea typeface="Dotum" panose="020B0600000101010101" pitchFamily="34" charset="-127"/>
                  <a:cs typeface="KoPubWorld돋움체 Light" panose="00000300000000000000" pitchFamily="2" charset="-127"/>
                </a:rPr>
                <a:t>,</a:t>
              </a:r>
              <a:r>
                <a:rPr lang="ko-KR" altLang="en-US" sz="2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Dotum" panose="020B0600000101010101" pitchFamily="34" charset="-127"/>
                  <a:ea typeface="Dotum" panose="020B0600000101010101" pitchFamily="34" charset="-127"/>
                  <a:cs typeface="KoPubWorld돋움체 Light" panose="00000300000000000000" pitchFamily="2" charset="-127"/>
                </a:rPr>
                <a:t>교내 경진대회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4C7917F-7AF3-6ABA-0FB7-3C038144D640}"/>
                </a:ext>
              </a:extLst>
            </p:cNvPr>
            <p:cNvSpPr txBox="1"/>
            <p:nvPr/>
          </p:nvSpPr>
          <p:spPr>
            <a:xfrm>
              <a:off x="4020153" y="125266"/>
              <a:ext cx="433635" cy="18817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03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5EF2E1FC-D39F-DD98-B578-D1951561B2D7}"/>
              </a:ext>
            </a:extLst>
          </p:cNvPr>
          <p:cNvSpPr txBox="1"/>
          <p:nvPr/>
        </p:nvSpPr>
        <p:spPr>
          <a:xfrm>
            <a:off x="2264979" y="1405597"/>
            <a:ext cx="35980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800" dirty="0"/>
              <a:t>1.</a:t>
            </a:r>
            <a:r>
              <a:rPr kumimoji="1" lang="ko-KR" altLang="en-US" sz="2800" dirty="0"/>
              <a:t> 자격증</a:t>
            </a:r>
            <a:endParaRPr kumimoji="1" lang="en-US" altLang="ko-KR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CCA1FF-7F1E-54A2-D5F6-6D5855C754EC}"/>
              </a:ext>
            </a:extLst>
          </p:cNvPr>
          <p:cNvSpPr txBox="1"/>
          <p:nvPr/>
        </p:nvSpPr>
        <p:spPr>
          <a:xfrm>
            <a:off x="2238758" y="2256572"/>
            <a:ext cx="1745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-</a:t>
            </a:r>
            <a:r>
              <a:rPr kumimoji="1" lang="ko-KR" altLang="en-US" dirty="0"/>
              <a:t> 정보처리기사</a:t>
            </a:r>
            <a:endParaRPr kumimoji="1" lang="ko-Kore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E9278FC-BC7B-4533-46C6-1769C4A6029F}"/>
              </a:ext>
            </a:extLst>
          </p:cNvPr>
          <p:cNvSpPr txBox="1"/>
          <p:nvPr/>
        </p:nvSpPr>
        <p:spPr>
          <a:xfrm>
            <a:off x="2269056" y="3205292"/>
            <a:ext cx="35980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800" dirty="0"/>
              <a:t>2.</a:t>
            </a:r>
            <a:r>
              <a:rPr kumimoji="1" lang="ko-KR" altLang="en-US" sz="2800" dirty="0"/>
              <a:t> 프로젝트 수행</a:t>
            </a:r>
            <a:endParaRPr kumimoji="1" lang="en-US" altLang="ko-KR" sz="2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555208F-0A7C-3ECF-92D5-09E159266F12}"/>
              </a:ext>
            </a:extLst>
          </p:cNvPr>
          <p:cNvSpPr txBox="1"/>
          <p:nvPr/>
        </p:nvSpPr>
        <p:spPr>
          <a:xfrm>
            <a:off x="2269056" y="4055895"/>
            <a:ext cx="2140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-</a:t>
            </a:r>
            <a:r>
              <a:rPr kumimoji="1" lang="ko-KR" altLang="en-US" dirty="0"/>
              <a:t> 기본적인 웹 구현</a:t>
            </a:r>
            <a:endParaRPr kumimoji="1" lang="ko-Kore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A1AE1A6-E075-4D69-AC4E-0755B74B686C}"/>
              </a:ext>
            </a:extLst>
          </p:cNvPr>
          <p:cNvSpPr txBox="1"/>
          <p:nvPr/>
        </p:nvSpPr>
        <p:spPr>
          <a:xfrm>
            <a:off x="2264979" y="4820321"/>
            <a:ext cx="2058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-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테트리스</a:t>
            </a:r>
            <a:r>
              <a:rPr kumimoji="1" lang="ko-KR" altLang="en-US" dirty="0"/>
              <a:t> 만들기</a:t>
            </a:r>
            <a:endParaRPr kumimoji="1" lang="ko-Kore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54D490E-05EC-9F0C-2028-0FD422521C5F}"/>
              </a:ext>
            </a:extLst>
          </p:cNvPr>
          <p:cNvSpPr txBox="1"/>
          <p:nvPr/>
        </p:nvSpPr>
        <p:spPr>
          <a:xfrm>
            <a:off x="2264979" y="5584747"/>
            <a:ext cx="1909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 </a:t>
            </a:r>
            <a:r>
              <a:rPr kumimoji="1" lang="en-US" altLang="ko-KR" dirty="0"/>
              <a:t>-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쇼핑웹</a:t>
            </a:r>
            <a:r>
              <a:rPr kumimoji="1" lang="ko-KR" altLang="en-US" dirty="0"/>
              <a:t> 만들기</a:t>
            </a:r>
            <a:endParaRPr kumimoji="1" lang="ko-Kore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E963F2B-C40C-A93E-587E-6F686A67A6F4}"/>
              </a:ext>
            </a:extLst>
          </p:cNvPr>
          <p:cNvSpPr txBox="1"/>
          <p:nvPr/>
        </p:nvSpPr>
        <p:spPr>
          <a:xfrm>
            <a:off x="6710702" y="1405597"/>
            <a:ext cx="35980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800" dirty="0"/>
              <a:t>3.</a:t>
            </a:r>
            <a:r>
              <a:rPr kumimoji="1" lang="ko-KR" altLang="en-US" sz="2800" dirty="0"/>
              <a:t> </a:t>
            </a:r>
            <a:r>
              <a:rPr kumimoji="1" lang="ko-KR" altLang="en-US" sz="2800" dirty="0" err="1"/>
              <a:t>캡스톤</a:t>
            </a:r>
            <a:r>
              <a:rPr kumimoji="1" lang="en-US" altLang="ko-KR" sz="2800" dirty="0"/>
              <a:t>,</a:t>
            </a:r>
            <a:r>
              <a:rPr kumimoji="1" lang="ko-KR" altLang="en-US" sz="2800" dirty="0"/>
              <a:t> </a:t>
            </a:r>
            <a:r>
              <a:rPr kumimoji="1" lang="ko-KR" altLang="en-US" sz="2800" dirty="0" err="1"/>
              <a:t>해카톤</a:t>
            </a:r>
            <a:endParaRPr kumimoji="1" lang="en-US" altLang="ko-KR" sz="28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8307B88-D5DA-83EA-5A69-66F3ED07CBCF}"/>
              </a:ext>
            </a:extLst>
          </p:cNvPr>
          <p:cNvSpPr txBox="1"/>
          <p:nvPr/>
        </p:nvSpPr>
        <p:spPr>
          <a:xfrm>
            <a:off x="6736102" y="3003736"/>
            <a:ext cx="35980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800" dirty="0"/>
              <a:t>4.</a:t>
            </a:r>
            <a:r>
              <a:rPr kumimoji="1" lang="ko-KR" altLang="en-US" sz="2800" dirty="0"/>
              <a:t> 교내 경진대회</a:t>
            </a:r>
            <a:endParaRPr kumimoji="1" lang="en-US" altLang="ko-KR" sz="28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B4691FC-D189-7018-CB20-E0FBAB1727FB}"/>
              </a:ext>
            </a:extLst>
          </p:cNvPr>
          <p:cNvSpPr txBox="1"/>
          <p:nvPr/>
        </p:nvSpPr>
        <p:spPr>
          <a:xfrm>
            <a:off x="6880939" y="2039627"/>
            <a:ext cx="32576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kumimoji="1" lang="ko-Kore-KR" altLang="en-US" dirty="0"/>
              <a:t>현재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캡스톤</a:t>
            </a:r>
            <a:r>
              <a:rPr kumimoji="1" lang="ko-KR" altLang="en-US" dirty="0"/>
              <a:t> 디자인 진행중</a:t>
            </a:r>
            <a:endParaRPr kumimoji="1" lang="en-US" altLang="ko-KR" dirty="0"/>
          </a:p>
          <a:p>
            <a:pPr marL="285750" indent="-285750">
              <a:buFontTx/>
              <a:buChar char="-"/>
            </a:pPr>
            <a:r>
              <a:rPr kumimoji="1" lang="ko-KR" altLang="en-US" dirty="0"/>
              <a:t>주제 </a:t>
            </a:r>
            <a:r>
              <a:rPr kumimoji="1" lang="en-US" altLang="ko-KR" dirty="0"/>
              <a:t>:</a:t>
            </a:r>
            <a:r>
              <a:rPr kumimoji="1" lang="ko-KR" altLang="en-US" dirty="0"/>
              <a:t> 여행지 추천 어플</a:t>
            </a:r>
            <a:endParaRPr kumimoji="1" lang="en-US" altLang="ko-KR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D6AB982-E71B-681D-F68F-4DD3783C1080}"/>
              </a:ext>
            </a:extLst>
          </p:cNvPr>
          <p:cNvSpPr txBox="1"/>
          <p:nvPr/>
        </p:nvSpPr>
        <p:spPr>
          <a:xfrm>
            <a:off x="6928276" y="3696695"/>
            <a:ext cx="2998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-</a:t>
            </a:r>
            <a:r>
              <a:rPr kumimoji="1" lang="ko-KR" altLang="en-US" dirty="0"/>
              <a:t> 공고 </a:t>
            </a:r>
            <a:r>
              <a:rPr kumimoji="1" lang="ko-KR" altLang="en-US" dirty="0" err="1"/>
              <a:t>찾아보는중</a:t>
            </a:r>
            <a:endParaRPr kumimoji="1" lang="en-US" altLang="ko-KR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F30A439-7295-2749-A3B1-04239E4CB5DE}"/>
              </a:ext>
            </a:extLst>
          </p:cNvPr>
          <p:cNvSpPr txBox="1"/>
          <p:nvPr/>
        </p:nvSpPr>
        <p:spPr>
          <a:xfrm>
            <a:off x="6696328" y="4435360"/>
            <a:ext cx="35980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800" dirty="0"/>
              <a:t>5.</a:t>
            </a:r>
            <a:r>
              <a:rPr kumimoji="1" lang="ko-KR" altLang="en-US" sz="2800" dirty="0"/>
              <a:t> </a:t>
            </a:r>
            <a:r>
              <a:rPr kumimoji="1" lang="ko-KR" altLang="en-US" sz="2800" dirty="0" err="1"/>
              <a:t>그외</a:t>
            </a:r>
            <a:endParaRPr kumimoji="1" lang="en-US" altLang="ko-KR" sz="28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20AC1DA-9090-E2B1-E201-7DB1D5F44DA8}"/>
              </a:ext>
            </a:extLst>
          </p:cNvPr>
          <p:cNvSpPr txBox="1"/>
          <p:nvPr/>
        </p:nvSpPr>
        <p:spPr>
          <a:xfrm>
            <a:off x="6736102" y="5143247"/>
            <a:ext cx="2998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-</a:t>
            </a:r>
            <a:r>
              <a:rPr kumimoji="1" lang="ko-KR" altLang="en-US" dirty="0"/>
              <a:t> 프론트 엔드 학습</a:t>
            </a:r>
            <a:endParaRPr kumimoji="1" lang="en-US" altLang="ko-KR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707F07D-B37C-BEA0-8768-B345BD95936F}"/>
              </a:ext>
            </a:extLst>
          </p:cNvPr>
          <p:cNvSpPr txBox="1"/>
          <p:nvPr/>
        </p:nvSpPr>
        <p:spPr>
          <a:xfrm>
            <a:off x="6736101" y="5585724"/>
            <a:ext cx="2998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-</a:t>
            </a:r>
            <a:r>
              <a:rPr kumimoji="1" lang="ko-KR" altLang="en-US" dirty="0"/>
              <a:t> 알고리즘 학습</a:t>
            </a:r>
            <a:r>
              <a:rPr kumimoji="1" lang="en-US" altLang="ko-KR" dirty="0"/>
              <a:t>,</a:t>
            </a:r>
            <a:r>
              <a:rPr kumimoji="1" lang="ko-KR" altLang="en-US" dirty="0"/>
              <a:t> 문제풀이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613298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D9D9645-2F2B-4BB1-B5BA-17C241E6CFC2}"/>
              </a:ext>
            </a:extLst>
          </p:cNvPr>
          <p:cNvSpPr/>
          <p:nvPr/>
        </p:nvSpPr>
        <p:spPr>
          <a:xfrm>
            <a:off x="0" y="0"/>
            <a:ext cx="12213771" cy="29858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BD5C53C-9B19-415C-B6B8-94AEDDE075AC}"/>
              </a:ext>
            </a:extLst>
          </p:cNvPr>
          <p:cNvSpPr/>
          <p:nvPr/>
        </p:nvSpPr>
        <p:spPr>
          <a:xfrm>
            <a:off x="0" y="6559420"/>
            <a:ext cx="12213771" cy="29858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84F941-B1A5-42ED-AD78-B0F57A275C9B}"/>
              </a:ext>
            </a:extLst>
          </p:cNvPr>
          <p:cNvSpPr txBox="1"/>
          <p:nvPr/>
        </p:nvSpPr>
        <p:spPr>
          <a:xfrm>
            <a:off x="4572578" y="3012042"/>
            <a:ext cx="33469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감사합니다</a:t>
            </a:r>
            <a:endParaRPr lang="ko-KR" altLang="en-US" sz="54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44B66E7-8E1B-4C68-8620-D941855A8802}"/>
              </a:ext>
            </a:extLst>
          </p:cNvPr>
          <p:cNvSpPr/>
          <p:nvPr/>
        </p:nvSpPr>
        <p:spPr>
          <a:xfrm>
            <a:off x="3274992" y="2541180"/>
            <a:ext cx="1838428" cy="29858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49D05D-F78A-4261-97DE-E6F70F97297A}"/>
              </a:ext>
            </a:extLst>
          </p:cNvPr>
          <p:cNvSpPr txBox="1"/>
          <p:nvPr/>
        </p:nvSpPr>
        <p:spPr>
          <a:xfrm>
            <a:off x="3274991" y="2522518"/>
            <a:ext cx="18384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THANK YOU -</a:t>
            </a:r>
            <a:endParaRPr lang="ko-KR" altLang="en-US" sz="2000" dirty="0">
              <a:solidFill>
                <a:schemeClr val="bg1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712407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982</TotalTime>
  <Words>155</Words>
  <Application>Microsoft Macintosh PowerPoint</Application>
  <PresentationFormat>와이드스크린</PresentationFormat>
  <Paragraphs>45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3" baseType="lpstr">
      <vt:lpstr>맑은 고딕</vt:lpstr>
      <vt:lpstr>NanumGothic</vt:lpstr>
      <vt:lpstr>Arial</vt:lpstr>
      <vt:lpstr>KoPubWorld돋움체 Bold</vt:lpstr>
      <vt:lpstr>Dotum</vt:lpstr>
      <vt:lpstr>KoPubWorld돋움체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서 유진</dc:creator>
  <cp:lastModifiedBy>김윤배</cp:lastModifiedBy>
  <cp:revision>23</cp:revision>
  <dcterms:created xsi:type="dcterms:W3CDTF">2020-01-03T14:16:53Z</dcterms:created>
  <dcterms:modified xsi:type="dcterms:W3CDTF">2023-04-25T14:43:09Z</dcterms:modified>
</cp:coreProperties>
</file>