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2" r:id="rId4"/>
    <p:sldId id="266" r:id="rId5"/>
    <p:sldId id="267" r:id="rId6"/>
  </p:sldIdLst>
  <p:sldSz cx="12192000" cy="6858000"/>
  <p:notesSz cx="6858000" cy="9144000"/>
  <p:embeddedFontLst>
    <p:embeddedFont>
      <p:font typeface="KoPubWorld돋움체 Bold" pitchFamily="2" charset="-127"/>
      <p:bold r:id="rId7"/>
    </p:embeddedFont>
    <p:embeddedFont>
      <p:font typeface="KoPubWorld돋움체 Light" pitchFamily="2" charset="-127"/>
      <p:regular r:id="rId8"/>
    </p:embeddedFont>
    <p:embeddedFont>
      <p:font typeface="맑은 고딕" panose="020B0503020000020004" pitchFamily="34" charset="-127"/>
      <p:regular r:id="rId9"/>
      <p:bold r:id="rId10"/>
    </p:embeddedFont>
    <p:embeddedFont>
      <p:font typeface="맑은 고딕" panose="020B0503020000020004" pitchFamily="34" charset="-127"/>
      <p:regular r:id="rId9"/>
      <p:bold r:id="rId10"/>
    </p:embeddedFont>
    <p:embeddedFont>
      <p:font typeface="Dotum" panose="020B0600000101010101" pitchFamily="34" charset="-127"/>
      <p:regular r:id="rId11"/>
    </p:embeddedFont>
    <p:embeddedFont>
      <p:font typeface="NanumGothic" panose="020D0604000000000000" pitchFamily="34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7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926076" y="2947182"/>
            <a:ext cx="6108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캡스톤디자인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 발표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FC64E4-2CDE-4DB4-CDAE-76BD8FB17183}"/>
              </a:ext>
            </a:extLst>
          </p:cNvPr>
          <p:cNvSpPr txBox="1"/>
          <p:nvPr/>
        </p:nvSpPr>
        <p:spPr>
          <a:xfrm>
            <a:off x="8753435" y="4887897"/>
            <a:ext cx="3803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학과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컴퓨터공학과</a:t>
            </a:r>
            <a:endParaRPr kumimoji="1" lang="en-US" altLang="ko-KR" dirty="0"/>
          </a:p>
          <a:p>
            <a:r>
              <a:rPr kumimoji="1" lang="ko-KR" altLang="en-US" dirty="0"/>
              <a:t>과목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캡스톤</a:t>
            </a:r>
            <a:r>
              <a:rPr kumimoji="1" lang="ko-KR" altLang="en-US" dirty="0"/>
              <a:t> 디자인</a:t>
            </a:r>
            <a:endParaRPr kumimoji="1" lang="en-US" altLang="ko-KR" dirty="0"/>
          </a:p>
          <a:p>
            <a:r>
              <a:rPr kumimoji="1" lang="ko-KR" altLang="en-US" dirty="0"/>
              <a:t>학번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20180916</a:t>
            </a:r>
          </a:p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김윤배</a:t>
            </a:r>
            <a:endParaRPr kumimoji="1" lang="en-US" altLang="ko-KR" dirty="0"/>
          </a:p>
          <a:p>
            <a:r>
              <a:rPr kumimoji="1" lang="ko-Kore-KR" altLang="en-US" dirty="0"/>
              <a:t>날짜 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5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18</a:t>
            </a:r>
            <a:r>
              <a:rPr kumimoji="1" lang="ko-KR" altLang="en-US" dirty="0"/>
              <a:t>일</a:t>
            </a:r>
            <a:r>
              <a:rPr kumimoji="1" lang="en-US" altLang="ko-KR" dirty="0"/>
              <a:t>(</a:t>
            </a:r>
            <a:r>
              <a:rPr kumimoji="1" lang="ko-KR" altLang="en-US" dirty="0"/>
              <a:t>목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863618" y="1771608"/>
            <a:ext cx="3363898" cy="2072890"/>
            <a:chOff x="4182024" y="1576652"/>
            <a:chExt cx="3363898" cy="207289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4182024" y="1576652"/>
              <a:ext cx="1229670" cy="1429886"/>
              <a:chOff x="4182024" y="1576652"/>
              <a:chExt cx="1229670" cy="14298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4534531" y="1576652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84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4509437" y="2735324"/>
              <a:ext cx="3036485" cy="914218"/>
              <a:chOff x="4509437" y="2735324"/>
              <a:chExt cx="3036485" cy="91421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4509437" y="2818545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361191" y="2735324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56C3DCA-C869-1EF2-BE36-1A2CDA7C1CA8}"/>
              </a:ext>
            </a:extLst>
          </p:cNvPr>
          <p:cNvSpPr txBox="1"/>
          <p:nvPr/>
        </p:nvSpPr>
        <p:spPr>
          <a:xfrm>
            <a:off x="5149216" y="1889172"/>
            <a:ext cx="2715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일정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E1FD8-DD8F-2311-0156-974EA62D4684}"/>
              </a:ext>
            </a:extLst>
          </p:cNvPr>
          <p:cNvSpPr txBox="1"/>
          <p:nvPr/>
        </p:nvSpPr>
        <p:spPr>
          <a:xfrm>
            <a:off x="7611683" y="28391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58F6C-46B9-E0D5-AA21-CE67DB5EA46B}"/>
              </a:ext>
            </a:extLst>
          </p:cNvPr>
          <p:cNvSpPr txBox="1"/>
          <p:nvPr/>
        </p:nvSpPr>
        <p:spPr>
          <a:xfrm>
            <a:off x="5149216" y="3145500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구조도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E3B6610-5FBE-BFDD-ADC4-7E42C70231BE}"/>
              </a:ext>
            </a:extLst>
          </p:cNvPr>
          <p:cNvGrpSpPr/>
          <p:nvPr/>
        </p:nvGrpSpPr>
        <p:grpSpPr>
          <a:xfrm>
            <a:off x="4191031" y="4344281"/>
            <a:ext cx="3735209" cy="830997"/>
            <a:chOff x="3810713" y="2591039"/>
            <a:chExt cx="3735209" cy="83099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C47ADB8-2E83-BDE1-68ED-8B27C859B017}"/>
                </a:ext>
              </a:extLst>
            </p:cNvPr>
            <p:cNvGrpSpPr/>
            <p:nvPr/>
          </p:nvGrpSpPr>
          <p:grpSpPr>
            <a:xfrm>
              <a:off x="3810713" y="2591039"/>
              <a:ext cx="877163" cy="830997"/>
              <a:chOff x="3810713" y="2591039"/>
              <a:chExt cx="877163" cy="83099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7A6D8C-E6D9-442E-DF30-D20ED6DD192F}"/>
                  </a:ext>
                </a:extLst>
              </p:cNvPr>
              <p:cNvSpPr txBox="1"/>
              <p:nvPr/>
            </p:nvSpPr>
            <p:spPr>
              <a:xfrm>
                <a:off x="3810713" y="2591039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3D1EBE-4843-7040-D8F6-FA03400FE739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84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3E376-0AD6-1C9F-67BE-CA5427BA47A3}"/>
                </a:ext>
              </a:extLst>
            </p:cNvPr>
            <p:cNvSpPr txBox="1"/>
            <p:nvPr/>
          </p:nvSpPr>
          <p:spPr>
            <a:xfrm>
              <a:off x="7361191" y="273532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4849EE5-0821-193A-BDEA-DD464A89B936}"/>
              </a:ext>
            </a:extLst>
          </p:cNvPr>
          <p:cNvSpPr txBox="1"/>
          <p:nvPr/>
        </p:nvSpPr>
        <p:spPr>
          <a:xfrm>
            <a:off x="5149216" y="4482098"/>
            <a:ext cx="361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ER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다이어그램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FBEF51-070A-B47A-84BF-E560AB37E049}"/>
              </a:ext>
            </a:extLst>
          </p:cNvPr>
          <p:cNvSpPr/>
          <p:nvPr/>
        </p:nvSpPr>
        <p:spPr>
          <a:xfrm flipV="1">
            <a:off x="399245" y="91571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D4205F-0441-6246-3A4A-BFE879290CEB}"/>
              </a:ext>
            </a:extLst>
          </p:cNvPr>
          <p:cNvGrpSpPr/>
          <p:nvPr/>
        </p:nvGrpSpPr>
        <p:grpSpPr>
          <a:xfrm>
            <a:off x="4775644" y="102722"/>
            <a:ext cx="4074453" cy="830997"/>
            <a:chOff x="3819245" y="188165"/>
            <a:chExt cx="4074453" cy="8309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AA99AB-512F-FF29-EC26-98436CCD95CF}"/>
                </a:ext>
              </a:extLst>
            </p:cNvPr>
            <p:cNvSpPr/>
            <p:nvPr/>
          </p:nvSpPr>
          <p:spPr>
            <a:xfrm>
              <a:off x="4696408" y="260372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일정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88D582-6F49-116D-693D-166BF1C5F927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5" name="표 30">
            <a:extLst>
              <a:ext uri="{FF2B5EF4-FFF2-40B4-BE49-F238E27FC236}">
                <a16:creationId xmlns:a16="http://schemas.microsoft.com/office/drawing/2014/main" id="{FC787A40-73BA-8AF2-BDA7-87B9776AA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0562"/>
              </p:ext>
            </p:extLst>
          </p:nvPr>
        </p:nvGraphicFramePr>
        <p:xfrm>
          <a:off x="185196" y="1178756"/>
          <a:ext cx="11564153" cy="458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123">
                  <a:extLst>
                    <a:ext uri="{9D8B030D-6E8A-4147-A177-3AD203B41FA5}">
                      <a16:colId xmlns:a16="http://schemas.microsoft.com/office/drawing/2014/main" val="2885615267"/>
                    </a:ext>
                  </a:extLst>
                </a:gridCol>
                <a:gridCol w="896266">
                  <a:extLst>
                    <a:ext uri="{9D8B030D-6E8A-4147-A177-3AD203B41FA5}">
                      <a16:colId xmlns:a16="http://schemas.microsoft.com/office/drawing/2014/main" val="850578336"/>
                    </a:ext>
                  </a:extLst>
                </a:gridCol>
                <a:gridCol w="742957">
                  <a:extLst>
                    <a:ext uri="{9D8B030D-6E8A-4147-A177-3AD203B41FA5}">
                      <a16:colId xmlns:a16="http://schemas.microsoft.com/office/drawing/2014/main" val="2486521295"/>
                    </a:ext>
                  </a:extLst>
                </a:gridCol>
                <a:gridCol w="413417">
                  <a:extLst>
                    <a:ext uri="{9D8B030D-6E8A-4147-A177-3AD203B41FA5}">
                      <a16:colId xmlns:a16="http://schemas.microsoft.com/office/drawing/2014/main" val="1366646196"/>
                    </a:ext>
                  </a:extLst>
                </a:gridCol>
                <a:gridCol w="371810">
                  <a:extLst>
                    <a:ext uri="{9D8B030D-6E8A-4147-A177-3AD203B41FA5}">
                      <a16:colId xmlns:a16="http://schemas.microsoft.com/office/drawing/2014/main" val="3304575557"/>
                    </a:ext>
                  </a:extLst>
                </a:gridCol>
                <a:gridCol w="371810">
                  <a:extLst>
                    <a:ext uri="{9D8B030D-6E8A-4147-A177-3AD203B41FA5}">
                      <a16:colId xmlns:a16="http://schemas.microsoft.com/office/drawing/2014/main" val="3241870872"/>
                    </a:ext>
                  </a:extLst>
                </a:gridCol>
                <a:gridCol w="371810">
                  <a:extLst>
                    <a:ext uri="{9D8B030D-6E8A-4147-A177-3AD203B41FA5}">
                      <a16:colId xmlns:a16="http://schemas.microsoft.com/office/drawing/2014/main" val="3923208532"/>
                    </a:ext>
                  </a:extLst>
                </a:gridCol>
                <a:gridCol w="371810">
                  <a:extLst>
                    <a:ext uri="{9D8B030D-6E8A-4147-A177-3AD203B41FA5}">
                      <a16:colId xmlns:a16="http://schemas.microsoft.com/office/drawing/2014/main" val="1285302127"/>
                    </a:ext>
                  </a:extLst>
                </a:gridCol>
                <a:gridCol w="371810">
                  <a:extLst>
                    <a:ext uri="{9D8B030D-6E8A-4147-A177-3AD203B41FA5}">
                      <a16:colId xmlns:a16="http://schemas.microsoft.com/office/drawing/2014/main" val="2405095211"/>
                    </a:ext>
                  </a:extLst>
                </a:gridCol>
                <a:gridCol w="371810">
                  <a:extLst>
                    <a:ext uri="{9D8B030D-6E8A-4147-A177-3AD203B41FA5}">
                      <a16:colId xmlns:a16="http://schemas.microsoft.com/office/drawing/2014/main" val="1452930430"/>
                    </a:ext>
                  </a:extLst>
                </a:gridCol>
                <a:gridCol w="371810">
                  <a:extLst>
                    <a:ext uri="{9D8B030D-6E8A-4147-A177-3AD203B41FA5}">
                      <a16:colId xmlns:a16="http://schemas.microsoft.com/office/drawing/2014/main" val="223753467"/>
                    </a:ext>
                  </a:extLst>
                </a:gridCol>
                <a:gridCol w="371810">
                  <a:extLst>
                    <a:ext uri="{9D8B030D-6E8A-4147-A177-3AD203B41FA5}">
                      <a16:colId xmlns:a16="http://schemas.microsoft.com/office/drawing/2014/main" val="736310552"/>
                    </a:ext>
                  </a:extLst>
                </a:gridCol>
                <a:gridCol w="371810">
                  <a:extLst>
                    <a:ext uri="{9D8B030D-6E8A-4147-A177-3AD203B41FA5}">
                      <a16:colId xmlns:a16="http://schemas.microsoft.com/office/drawing/2014/main" val="60296160"/>
                    </a:ext>
                  </a:extLst>
                </a:gridCol>
                <a:gridCol w="371810">
                  <a:extLst>
                    <a:ext uri="{9D8B030D-6E8A-4147-A177-3AD203B41FA5}">
                      <a16:colId xmlns:a16="http://schemas.microsoft.com/office/drawing/2014/main" val="1572525840"/>
                    </a:ext>
                  </a:extLst>
                </a:gridCol>
                <a:gridCol w="371810">
                  <a:extLst>
                    <a:ext uri="{9D8B030D-6E8A-4147-A177-3AD203B41FA5}">
                      <a16:colId xmlns:a16="http://schemas.microsoft.com/office/drawing/2014/main" val="2465194810"/>
                    </a:ext>
                  </a:extLst>
                </a:gridCol>
                <a:gridCol w="371810">
                  <a:extLst>
                    <a:ext uri="{9D8B030D-6E8A-4147-A177-3AD203B41FA5}">
                      <a16:colId xmlns:a16="http://schemas.microsoft.com/office/drawing/2014/main" val="776040508"/>
                    </a:ext>
                  </a:extLst>
                </a:gridCol>
                <a:gridCol w="371810">
                  <a:extLst>
                    <a:ext uri="{9D8B030D-6E8A-4147-A177-3AD203B41FA5}">
                      <a16:colId xmlns:a16="http://schemas.microsoft.com/office/drawing/2014/main" val="3752127728"/>
                    </a:ext>
                  </a:extLst>
                </a:gridCol>
                <a:gridCol w="371810">
                  <a:extLst>
                    <a:ext uri="{9D8B030D-6E8A-4147-A177-3AD203B41FA5}">
                      <a16:colId xmlns:a16="http://schemas.microsoft.com/office/drawing/2014/main" val="3857314471"/>
                    </a:ext>
                  </a:extLst>
                </a:gridCol>
                <a:gridCol w="371810">
                  <a:extLst>
                    <a:ext uri="{9D8B030D-6E8A-4147-A177-3AD203B41FA5}">
                      <a16:colId xmlns:a16="http://schemas.microsoft.com/office/drawing/2014/main" val="3925380182"/>
                    </a:ext>
                  </a:extLst>
                </a:gridCol>
                <a:gridCol w="371810">
                  <a:extLst>
                    <a:ext uri="{9D8B030D-6E8A-4147-A177-3AD203B41FA5}">
                      <a16:colId xmlns:a16="http://schemas.microsoft.com/office/drawing/2014/main" val="473862193"/>
                    </a:ext>
                  </a:extLst>
                </a:gridCol>
                <a:gridCol w="371810">
                  <a:extLst>
                    <a:ext uri="{9D8B030D-6E8A-4147-A177-3AD203B41FA5}">
                      <a16:colId xmlns:a16="http://schemas.microsoft.com/office/drawing/2014/main" val="1515475285"/>
                    </a:ext>
                  </a:extLst>
                </a:gridCol>
                <a:gridCol w="371810">
                  <a:extLst>
                    <a:ext uri="{9D8B030D-6E8A-4147-A177-3AD203B41FA5}">
                      <a16:colId xmlns:a16="http://schemas.microsoft.com/office/drawing/2014/main" val="821739534"/>
                    </a:ext>
                  </a:extLst>
                </a:gridCol>
                <a:gridCol w="371810">
                  <a:extLst>
                    <a:ext uri="{9D8B030D-6E8A-4147-A177-3AD203B41FA5}">
                      <a16:colId xmlns:a16="http://schemas.microsoft.com/office/drawing/2014/main" val="1664233509"/>
                    </a:ext>
                  </a:extLst>
                </a:gridCol>
              </a:tblGrid>
              <a:tr h="45848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r>
                        <a:rPr lang="ko-KR" altLang="en-US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</a:t>
                      </a:r>
                      <a:endParaRPr lang="ko-Kore-KR" altLang="en-US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r>
                        <a:rPr lang="ko-KR" altLang="en-US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</a:t>
                      </a:r>
                      <a:endParaRPr lang="ko-Kore-KR" altLang="en-US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</a:t>
                      </a:r>
                      <a:r>
                        <a:rPr lang="ko-KR" altLang="en-US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</a:t>
                      </a:r>
                      <a:endParaRPr lang="ko-Kore-KR" altLang="en-US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  <a:r>
                        <a:rPr lang="ko-KR" altLang="en-US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</a:t>
                      </a:r>
                      <a:endParaRPr lang="ko-Kore-KR" altLang="en-US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r>
                        <a:rPr lang="ko-KR" altLang="en-US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</a:t>
                      </a:r>
                      <a:endParaRPr lang="ko-Kore-KR" altLang="en-US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en-US" altLang="ko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</a:t>
                      </a:r>
                      <a:endParaRPr lang="ko-Kore-KR" altLang="en-US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62280"/>
                  </a:ext>
                </a:extLst>
              </a:tr>
              <a:tr h="45848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디자인</a:t>
                      </a:r>
                      <a:r>
                        <a:rPr lang="ko-KR" altLang="en-US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계획</a:t>
                      </a:r>
                      <a:endParaRPr lang="ko-Kore-KR" altLang="en-US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ko-Kore-KR" altLang="en-US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09011"/>
                  </a:ext>
                </a:extLst>
              </a:tr>
              <a:tr h="4584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Html / </a:t>
                      </a:r>
                      <a:r>
                        <a:rPr lang="en-US" altLang="ko-Kore-KR" b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css</a:t>
                      </a:r>
                      <a:r>
                        <a:rPr lang="ko-KR" altLang="en-US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코딩</a:t>
                      </a:r>
                      <a:endParaRPr lang="ko-Kore-KR" altLang="en-US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r>
                        <a:rPr lang="en-US" altLang="ko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~4</a:t>
                      </a:r>
                      <a:endParaRPr lang="ko-Kore-KR" altLang="en-US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09994"/>
                  </a:ext>
                </a:extLst>
              </a:tr>
              <a:tr h="458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[</a:t>
                      </a:r>
                      <a:r>
                        <a:rPr lang="en-US" altLang="ko-Kore-KR" sz="16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JS or React </a:t>
                      </a:r>
                      <a:r>
                        <a:rPr lang="ko-KR" altLang="en-US" sz="16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구현 시작</a:t>
                      </a:r>
                      <a:r>
                        <a:rPr lang="en-US" altLang="ko-KR" sz="16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[</a:t>
                      </a:r>
                      <a:r>
                        <a:rPr lang="en-US" altLang="ko-Kore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r>
                        <a:rPr lang="en-US" altLang="ko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~13]</a:t>
                      </a:r>
                      <a:endParaRPr lang="ko-Kore-KR" altLang="en-US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05245"/>
                  </a:ext>
                </a:extLst>
              </a:tr>
              <a:tr h="458481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</a:t>
                      </a:r>
                      <a:r>
                        <a:rPr lang="ko-KR" altLang="en-US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b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맵구현</a:t>
                      </a:r>
                      <a:endParaRPr lang="ko-Kore-KR" altLang="en-US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ko-Kore-KR" altLang="en-US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425837"/>
                  </a:ext>
                </a:extLst>
              </a:tr>
              <a:tr h="4584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r>
                        <a:rPr lang="en-US" altLang="ko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맵</a:t>
                      </a:r>
                      <a:r>
                        <a:rPr lang="en-US" altLang="ko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+</a:t>
                      </a:r>
                      <a:r>
                        <a:rPr lang="ko-KR" altLang="en-US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여행지 </a:t>
                      </a:r>
                      <a:r>
                        <a:rPr lang="ko-KR" altLang="en-US" b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정보창</a:t>
                      </a:r>
                      <a:endParaRPr lang="ko-Kore-KR" altLang="en-US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r>
                        <a:rPr lang="en-US" altLang="ko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~7</a:t>
                      </a:r>
                      <a:endParaRPr lang="ko-Kore-KR" altLang="en-US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31563"/>
                  </a:ext>
                </a:extLst>
              </a:tr>
              <a:tr h="4584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en-US" altLang="ko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최적경로 추출 구현</a:t>
                      </a:r>
                      <a:endParaRPr lang="ko-Kore-KR" altLang="en-US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  <a:r>
                        <a:rPr lang="en-US" altLang="ko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~11</a:t>
                      </a:r>
                      <a:endParaRPr lang="ko-Kore-KR" altLang="en-US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24386"/>
                  </a:ext>
                </a:extLst>
              </a:tr>
              <a:tr h="4584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en-US" altLang="ko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기타 버튼 </a:t>
                      </a:r>
                      <a:endParaRPr lang="ko-Kore-KR" altLang="en-US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en-US" altLang="ko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2~13</a:t>
                      </a:r>
                      <a:endParaRPr lang="ko-Kore-KR" altLang="en-US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15508"/>
                  </a:ext>
                </a:extLst>
              </a:tr>
              <a:tr h="45848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데이터베이스</a:t>
                      </a:r>
                      <a:r>
                        <a:rPr lang="ko-KR" altLang="en-US" sz="16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구축</a:t>
                      </a:r>
                      <a:r>
                        <a:rPr lang="en-US" altLang="ko-KR" sz="16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16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연동</a:t>
                      </a:r>
                      <a:endParaRPr lang="ko-Kore-KR" altLang="en-US" sz="16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en-US" altLang="ko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4~16</a:t>
                      </a:r>
                      <a:endParaRPr lang="ko-Kore-KR" altLang="en-US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86761"/>
                  </a:ext>
                </a:extLst>
              </a:tr>
              <a:tr h="45848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r>
                        <a:rPr lang="en-US" altLang="ko-KR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7~19</a:t>
                      </a:r>
                      <a:endParaRPr lang="ko-Kore-KR" altLang="en-US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45176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A9E40A3E-88DA-92A1-4433-5EB383D59268}"/>
              </a:ext>
            </a:extLst>
          </p:cNvPr>
          <p:cNvGrpSpPr/>
          <p:nvPr/>
        </p:nvGrpSpPr>
        <p:grpSpPr>
          <a:xfrm>
            <a:off x="3528861" y="1662769"/>
            <a:ext cx="759084" cy="358775"/>
            <a:chOff x="3528861" y="1662769"/>
            <a:chExt cx="759084" cy="358775"/>
          </a:xfrm>
        </p:grpSpPr>
        <p:sp>
          <p:nvSpPr>
            <p:cNvPr id="32" name="object 8">
              <a:extLst>
                <a:ext uri="{FF2B5EF4-FFF2-40B4-BE49-F238E27FC236}">
                  <a16:creationId xmlns:a16="http://schemas.microsoft.com/office/drawing/2014/main" id="{B8B6C54B-79E5-4C96-C08A-E1D7F25BBCE1}"/>
                </a:ext>
              </a:extLst>
            </p:cNvPr>
            <p:cNvSpPr/>
            <p:nvPr/>
          </p:nvSpPr>
          <p:spPr>
            <a:xfrm>
              <a:off x="3528861" y="1662769"/>
              <a:ext cx="759084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589876" y="0"/>
                  </a:moveTo>
                  <a:lnTo>
                    <a:pt x="589876" y="89687"/>
                  </a:lnTo>
                  <a:lnTo>
                    <a:pt x="0" y="89687"/>
                  </a:lnTo>
                  <a:lnTo>
                    <a:pt x="0" y="269062"/>
                  </a:lnTo>
                  <a:lnTo>
                    <a:pt x="589876" y="269062"/>
                  </a:lnTo>
                  <a:lnTo>
                    <a:pt x="589876" y="358762"/>
                  </a:lnTo>
                  <a:lnTo>
                    <a:pt x="769251" y="179374"/>
                  </a:lnTo>
                  <a:lnTo>
                    <a:pt x="58987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9F51ECC7-82D0-6658-DE40-7FFB026BF39A}"/>
                </a:ext>
              </a:extLst>
            </p:cNvPr>
            <p:cNvSpPr/>
            <p:nvPr/>
          </p:nvSpPr>
          <p:spPr>
            <a:xfrm>
              <a:off x="3528861" y="1662769"/>
              <a:ext cx="759084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0" y="89690"/>
                  </a:moveTo>
                  <a:lnTo>
                    <a:pt x="589877" y="89690"/>
                  </a:lnTo>
                  <a:lnTo>
                    <a:pt x="589877" y="0"/>
                  </a:lnTo>
                  <a:lnTo>
                    <a:pt x="769258" y="179382"/>
                  </a:lnTo>
                  <a:lnTo>
                    <a:pt x="589877" y="358763"/>
                  </a:lnTo>
                  <a:lnTo>
                    <a:pt x="589877" y="269072"/>
                  </a:lnTo>
                  <a:lnTo>
                    <a:pt x="0" y="269072"/>
                  </a:lnTo>
                  <a:lnTo>
                    <a:pt x="0" y="8969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9790AEC-2048-9172-0D5D-93494896D7E5}"/>
              </a:ext>
            </a:extLst>
          </p:cNvPr>
          <p:cNvGrpSpPr/>
          <p:nvPr/>
        </p:nvGrpSpPr>
        <p:grpSpPr>
          <a:xfrm>
            <a:off x="4300114" y="2140432"/>
            <a:ext cx="1475056" cy="358775"/>
            <a:chOff x="4300114" y="2140432"/>
            <a:chExt cx="1475056" cy="358775"/>
          </a:xfrm>
        </p:grpSpPr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0A125851-1332-2BDD-0ED1-220A54C4074B}"/>
                </a:ext>
              </a:extLst>
            </p:cNvPr>
            <p:cNvSpPr/>
            <p:nvPr/>
          </p:nvSpPr>
          <p:spPr>
            <a:xfrm>
              <a:off x="4300114" y="2140432"/>
              <a:ext cx="1475056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589876" y="0"/>
                  </a:moveTo>
                  <a:lnTo>
                    <a:pt x="589876" y="89687"/>
                  </a:lnTo>
                  <a:lnTo>
                    <a:pt x="0" y="89687"/>
                  </a:lnTo>
                  <a:lnTo>
                    <a:pt x="0" y="269062"/>
                  </a:lnTo>
                  <a:lnTo>
                    <a:pt x="589876" y="269062"/>
                  </a:lnTo>
                  <a:lnTo>
                    <a:pt x="589876" y="358762"/>
                  </a:lnTo>
                  <a:lnTo>
                    <a:pt x="769251" y="179374"/>
                  </a:lnTo>
                  <a:lnTo>
                    <a:pt x="58987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452EF4C7-DE39-460A-081C-50DD2AF1A64B}"/>
                </a:ext>
              </a:extLst>
            </p:cNvPr>
            <p:cNvSpPr/>
            <p:nvPr/>
          </p:nvSpPr>
          <p:spPr>
            <a:xfrm>
              <a:off x="4300114" y="2140432"/>
              <a:ext cx="1475056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0" y="89690"/>
                  </a:moveTo>
                  <a:lnTo>
                    <a:pt x="589877" y="89690"/>
                  </a:lnTo>
                  <a:lnTo>
                    <a:pt x="589877" y="0"/>
                  </a:lnTo>
                  <a:lnTo>
                    <a:pt x="769258" y="179382"/>
                  </a:lnTo>
                  <a:lnTo>
                    <a:pt x="589877" y="358763"/>
                  </a:lnTo>
                  <a:lnTo>
                    <a:pt x="589877" y="269072"/>
                  </a:lnTo>
                  <a:lnTo>
                    <a:pt x="0" y="269072"/>
                  </a:lnTo>
                  <a:lnTo>
                    <a:pt x="0" y="8969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86BD8FE-C18B-192B-9521-E166848451C7}"/>
              </a:ext>
            </a:extLst>
          </p:cNvPr>
          <p:cNvGrpSpPr/>
          <p:nvPr/>
        </p:nvGrpSpPr>
        <p:grpSpPr>
          <a:xfrm>
            <a:off x="5802701" y="2663222"/>
            <a:ext cx="3336914" cy="358775"/>
            <a:chOff x="5802701" y="2663222"/>
            <a:chExt cx="3336914" cy="358775"/>
          </a:xfrm>
        </p:grpSpPr>
        <p:sp>
          <p:nvSpPr>
            <p:cNvPr id="38" name="object 8">
              <a:extLst>
                <a:ext uri="{FF2B5EF4-FFF2-40B4-BE49-F238E27FC236}">
                  <a16:creationId xmlns:a16="http://schemas.microsoft.com/office/drawing/2014/main" id="{44B823FB-2C72-3DEC-9207-5B7F8DACCAE0}"/>
                </a:ext>
              </a:extLst>
            </p:cNvPr>
            <p:cNvSpPr/>
            <p:nvPr/>
          </p:nvSpPr>
          <p:spPr>
            <a:xfrm>
              <a:off x="5802701" y="2663222"/>
              <a:ext cx="3336914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589876" y="0"/>
                  </a:moveTo>
                  <a:lnTo>
                    <a:pt x="589876" y="89687"/>
                  </a:lnTo>
                  <a:lnTo>
                    <a:pt x="0" y="89687"/>
                  </a:lnTo>
                  <a:lnTo>
                    <a:pt x="0" y="269062"/>
                  </a:lnTo>
                  <a:lnTo>
                    <a:pt x="589876" y="269062"/>
                  </a:lnTo>
                  <a:lnTo>
                    <a:pt x="589876" y="358762"/>
                  </a:lnTo>
                  <a:lnTo>
                    <a:pt x="769251" y="179374"/>
                  </a:lnTo>
                  <a:lnTo>
                    <a:pt x="58987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55AE1FA3-063E-91AA-1AF3-E2D46446C662}"/>
                </a:ext>
              </a:extLst>
            </p:cNvPr>
            <p:cNvSpPr/>
            <p:nvPr/>
          </p:nvSpPr>
          <p:spPr>
            <a:xfrm>
              <a:off x="5802701" y="2663222"/>
              <a:ext cx="3336914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0" y="89690"/>
                  </a:moveTo>
                  <a:lnTo>
                    <a:pt x="589877" y="89690"/>
                  </a:lnTo>
                  <a:lnTo>
                    <a:pt x="589877" y="0"/>
                  </a:lnTo>
                  <a:lnTo>
                    <a:pt x="769258" y="179382"/>
                  </a:lnTo>
                  <a:lnTo>
                    <a:pt x="589877" y="358763"/>
                  </a:lnTo>
                  <a:lnTo>
                    <a:pt x="589877" y="269072"/>
                  </a:lnTo>
                  <a:lnTo>
                    <a:pt x="0" y="269072"/>
                  </a:lnTo>
                  <a:lnTo>
                    <a:pt x="0" y="8969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FEDA609-5469-F34C-E3F6-BA11D42DE7E8}"/>
              </a:ext>
            </a:extLst>
          </p:cNvPr>
          <p:cNvGrpSpPr/>
          <p:nvPr/>
        </p:nvGrpSpPr>
        <p:grpSpPr>
          <a:xfrm>
            <a:off x="5802701" y="3087646"/>
            <a:ext cx="372041" cy="358775"/>
            <a:chOff x="5805771" y="3249612"/>
            <a:chExt cx="372041" cy="358775"/>
          </a:xfrm>
        </p:grpSpPr>
        <p:sp>
          <p:nvSpPr>
            <p:cNvPr id="41" name="object 8">
              <a:extLst>
                <a:ext uri="{FF2B5EF4-FFF2-40B4-BE49-F238E27FC236}">
                  <a16:creationId xmlns:a16="http://schemas.microsoft.com/office/drawing/2014/main" id="{D65EE572-904B-C73B-2123-B7633DAC033C}"/>
                </a:ext>
              </a:extLst>
            </p:cNvPr>
            <p:cNvSpPr/>
            <p:nvPr/>
          </p:nvSpPr>
          <p:spPr>
            <a:xfrm>
              <a:off x="5805771" y="3249612"/>
              <a:ext cx="372041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589876" y="0"/>
                  </a:moveTo>
                  <a:lnTo>
                    <a:pt x="589876" y="89687"/>
                  </a:lnTo>
                  <a:lnTo>
                    <a:pt x="0" y="89687"/>
                  </a:lnTo>
                  <a:lnTo>
                    <a:pt x="0" y="269062"/>
                  </a:lnTo>
                  <a:lnTo>
                    <a:pt x="589876" y="269062"/>
                  </a:lnTo>
                  <a:lnTo>
                    <a:pt x="589876" y="358762"/>
                  </a:lnTo>
                  <a:lnTo>
                    <a:pt x="769251" y="179374"/>
                  </a:lnTo>
                  <a:lnTo>
                    <a:pt x="58987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77F2FD78-1CD4-505A-8753-EE15C884EC13}"/>
                </a:ext>
              </a:extLst>
            </p:cNvPr>
            <p:cNvSpPr/>
            <p:nvPr/>
          </p:nvSpPr>
          <p:spPr>
            <a:xfrm>
              <a:off x="5805771" y="3249612"/>
              <a:ext cx="372041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0" y="89690"/>
                  </a:moveTo>
                  <a:lnTo>
                    <a:pt x="589877" y="89690"/>
                  </a:lnTo>
                  <a:lnTo>
                    <a:pt x="589877" y="0"/>
                  </a:lnTo>
                  <a:lnTo>
                    <a:pt x="769258" y="179382"/>
                  </a:lnTo>
                  <a:lnTo>
                    <a:pt x="589877" y="358763"/>
                  </a:lnTo>
                  <a:lnTo>
                    <a:pt x="589877" y="269072"/>
                  </a:lnTo>
                  <a:lnTo>
                    <a:pt x="0" y="269072"/>
                  </a:lnTo>
                  <a:lnTo>
                    <a:pt x="0" y="8969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231CBD9-F188-21CB-F72A-B54F6CCF9A26}"/>
              </a:ext>
            </a:extLst>
          </p:cNvPr>
          <p:cNvGrpSpPr/>
          <p:nvPr/>
        </p:nvGrpSpPr>
        <p:grpSpPr>
          <a:xfrm>
            <a:off x="6174742" y="3554865"/>
            <a:ext cx="731774" cy="358775"/>
            <a:chOff x="6183849" y="3702612"/>
            <a:chExt cx="731774" cy="358775"/>
          </a:xfrm>
        </p:grpSpPr>
        <p:sp>
          <p:nvSpPr>
            <p:cNvPr id="44" name="object 8">
              <a:extLst>
                <a:ext uri="{FF2B5EF4-FFF2-40B4-BE49-F238E27FC236}">
                  <a16:creationId xmlns:a16="http://schemas.microsoft.com/office/drawing/2014/main" id="{B7C85EE5-160A-279B-C8A6-A9F6EC82FA57}"/>
                </a:ext>
              </a:extLst>
            </p:cNvPr>
            <p:cNvSpPr/>
            <p:nvPr/>
          </p:nvSpPr>
          <p:spPr>
            <a:xfrm>
              <a:off x="6183849" y="3702612"/>
              <a:ext cx="731774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589876" y="0"/>
                  </a:moveTo>
                  <a:lnTo>
                    <a:pt x="589876" y="89687"/>
                  </a:lnTo>
                  <a:lnTo>
                    <a:pt x="0" y="89687"/>
                  </a:lnTo>
                  <a:lnTo>
                    <a:pt x="0" y="269062"/>
                  </a:lnTo>
                  <a:lnTo>
                    <a:pt x="589876" y="269062"/>
                  </a:lnTo>
                  <a:lnTo>
                    <a:pt x="589876" y="358762"/>
                  </a:lnTo>
                  <a:lnTo>
                    <a:pt x="769251" y="179374"/>
                  </a:lnTo>
                  <a:lnTo>
                    <a:pt x="58987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9">
              <a:extLst>
                <a:ext uri="{FF2B5EF4-FFF2-40B4-BE49-F238E27FC236}">
                  <a16:creationId xmlns:a16="http://schemas.microsoft.com/office/drawing/2014/main" id="{D8601F25-2B2B-CBAA-77D6-C5ED53AD7C6A}"/>
                </a:ext>
              </a:extLst>
            </p:cNvPr>
            <p:cNvSpPr/>
            <p:nvPr/>
          </p:nvSpPr>
          <p:spPr>
            <a:xfrm>
              <a:off x="6183849" y="3702612"/>
              <a:ext cx="731774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0" y="89690"/>
                  </a:moveTo>
                  <a:lnTo>
                    <a:pt x="589877" y="89690"/>
                  </a:lnTo>
                  <a:lnTo>
                    <a:pt x="589877" y="0"/>
                  </a:lnTo>
                  <a:lnTo>
                    <a:pt x="769258" y="179382"/>
                  </a:lnTo>
                  <a:lnTo>
                    <a:pt x="589877" y="358763"/>
                  </a:lnTo>
                  <a:lnTo>
                    <a:pt x="589877" y="269072"/>
                  </a:lnTo>
                  <a:lnTo>
                    <a:pt x="0" y="269072"/>
                  </a:lnTo>
                  <a:lnTo>
                    <a:pt x="0" y="8969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1989BE-BF82-33E1-4894-CD4A1E23DF21}"/>
              </a:ext>
            </a:extLst>
          </p:cNvPr>
          <p:cNvGrpSpPr/>
          <p:nvPr/>
        </p:nvGrpSpPr>
        <p:grpSpPr>
          <a:xfrm>
            <a:off x="6949742" y="3990127"/>
            <a:ext cx="1452062" cy="358775"/>
            <a:chOff x="6927604" y="4141338"/>
            <a:chExt cx="1452062" cy="358775"/>
          </a:xfrm>
        </p:grpSpPr>
        <p:sp>
          <p:nvSpPr>
            <p:cNvPr id="47" name="object 8">
              <a:extLst>
                <a:ext uri="{FF2B5EF4-FFF2-40B4-BE49-F238E27FC236}">
                  <a16:creationId xmlns:a16="http://schemas.microsoft.com/office/drawing/2014/main" id="{458EE37A-47B4-A797-45E0-BC8C2C4F4597}"/>
                </a:ext>
              </a:extLst>
            </p:cNvPr>
            <p:cNvSpPr/>
            <p:nvPr/>
          </p:nvSpPr>
          <p:spPr>
            <a:xfrm>
              <a:off x="6927604" y="4141338"/>
              <a:ext cx="1452062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589876" y="0"/>
                  </a:moveTo>
                  <a:lnTo>
                    <a:pt x="589876" y="89687"/>
                  </a:lnTo>
                  <a:lnTo>
                    <a:pt x="0" y="89687"/>
                  </a:lnTo>
                  <a:lnTo>
                    <a:pt x="0" y="269062"/>
                  </a:lnTo>
                  <a:lnTo>
                    <a:pt x="589876" y="269062"/>
                  </a:lnTo>
                  <a:lnTo>
                    <a:pt x="589876" y="358762"/>
                  </a:lnTo>
                  <a:lnTo>
                    <a:pt x="769251" y="179374"/>
                  </a:lnTo>
                  <a:lnTo>
                    <a:pt x="58987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9">
              <a:extLst>
                <a:ext uri="{FF2B5EF4-FFF2-40B4-BE49-F238E27FC236}">
                  <a16:creationId xmlns:a16="http://schemas.microsoft.com/office/drawing/2014/main" id="{A6B51086-BA49-2ED9-A3B2-02AA8331A98E}"/>
                </a:ext>
              </a:extLst>
            </p:cNvPr>
            <p:cNvSpPr/>
            <p:nvPr/>
          </p:nvSpPr>
          <p:spPr>
            <a:xfrm>
              <a:off x="6927604" y="4141338"/>
              <a:ext cx="1452062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0" y="89690"/>
                  </a:moveTo>
                  <a:lnTo>
                    <a:pt x="589877" y="89690"/>
                  </a:lnTo>
                  <a:lnTo>
                    <a:pt x="589877" y="0"/>
                  </a:lnTo>
                  <a:lnTo>
                    <a:pt x="769258" y="179382"/>
                  </a:lnTo>
                  <a:lnTo>
                    <a:pt x="589877" y="358763"/>
                  </a:lnTo>
                  <a:lnTo>
                    <a:pt x="589877" y="269072"/>
                  </a:lnTo>
                  <a:lnTo>
                    <a:pt x="0" y="269072"/>
                  </a:lnTo>
                  <a:lnTo>
                    <a:pt x="0" y="8969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2474E7E-1090-2D0C-230C-01CF9C468281}"/>
              </a:ext>
            </a:extLst>
          </p:cNvPr>
          <p:cNvGrpSpPr/>
          <p:nvPr/>
        </p:nvGrpSpPr>
        <p:grpSpPr>
          <a:xfrm>
            <a:off x="8401804" y="4414551"/>
            <a:ext cx="731774" cy="358775"/>
            <a:chOff x="8401804" y="4624233"/>
            <a:chExt cx="731774" cy="358775"/>
          </a:xfrm>
        </p:grpSpPr>
        <p:sp>
          <p:nvSpPr>
            <p:cNvPr id="50" name="object 8">
              <a:extLst>
                <a:ext uri="{FF2B5EF4-FFF2-40B4-BE49-F238E27FC236}">
                  <a16:creationId xmlns:a16="http://schemas.microsoft.com/office/drawing/2014/main" id="{FDC0EFAC-5A0C-AED6-572C-7B76B80444EF}"/>
                </a:ext>
              </a:extLst>
            </p:cNvPr>
            <p:cNvSpPr/>
            <p:nvPr/>
          </p:nvSpPr>
          <p:spPr>
            <a:xfrm>
              <a:off x="8401804" y="4624233"/>
              <a:ext cx="731774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589876" y="0"/>
                  </a:moveTo>
                  <a:lnTo>
                    <a:pt x="589876" y="89687"/>
                  </a:lnTo>
                  <a:lnTo>
                    <a:pt x="0" y="89687"/>
                  </a:lnTo>
                  <a:lnTo>
                    <a:pt x="0" y="269062"/>
                  </a:lnTo>
                  <a:lnTo>
                    <a:pt x="589876" y="269062"/>
                  </a:lnTo>
                  <a:lnTo>
                    <a:pt x="589876" y="358762"/>
                  </a:lnTo>
                  <a:lnTo>
                    <a:pt x="769251" y="179374"/>
                  </a:lnTo>
                  <a:lnTo>
                    <a:pt x="58987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9">
              <a:extLst>
                <a:ext uri="{FF2B5EF4-FFF2-40B4-BE49-F238E27FC236}">
                  <a16:creationId xmlns:a16="http://schemas.microsoft.com/office/drawing/2014/main" id="{E5BECE64-603D-71BC-E89D-654F1700517D}"/>
                </a:ext>
              </a:extLst>
            </p:cNvPr>
            <p:cNvSpPr/>
            <p:nvPr/>
          </p:nvSpPr>
          <p:spPr>
            <a:xfrm>
              <a:off x="8401804" y="4624233"/>
              <a:ext cx="731774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0" y="89690"/>
                  </a:moveTo>
                  <a:lnTo>
                    <a:pt x="589877" y="89690"/>
                  </a:lnTo>
                  <a:lnTo>
                    <a:pt x="589877" y="0"/>
                  </a:lnTo>
                  <a:lnTo>
                    <a:pt x="769258" y="179382"/>
                  </a:lnTo>
                  <a:lnTo>
                    <a:pt x="589877" y="358763"/>
                  </a:lnTo>
                  <a:lnTo>
                    <a:pt x="589877" y="269072"/>
                  </a:lnTo>
                  <a:lnTo>
                    <a:pt x="0" y="269072"/>
                  </a:lnTo>
                  <a:lnTo>
                    <a:pt x="0" y="8969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D0ADBA3-7D25-1B15-8AAE-1A5AFE09D14E}"/>
              </a:ext>
            </a:extLst>
          </p:cNvPr>
          <p:cNvGrpSpPr/>
          <p:nvPr/>
        </p:nvGrpSpPr>
        <p:grpSpPr>
          <a:xfrm>
            <a:off x="9157459" y="4906473"/>
            <a:ext cx="1120710" cy="358775"/>
            <a:chOff x="9148362" y="5151377"/>
            <a:chExt cx="1120710" cy="358775"/>
          </a:xfrm>
        </p:grpSpPr>
        <p:sp>
          <p:nvSpPr>
            <p:cNvPr id="53" name="object 8">
              <a:extLst>
                <a:ext uri="{FF2B5EF4-FFF2-40B4-BE49-F238E27FC236}">
                  <a16:creationId xmlns:a16="http://schemas.microsoft.com/office/drawing/2014/main" id="{D337A8FF-F7A2-4A30-8CF5-37A6866B2B3F}"/>
                </a:ext>
              </a:extLst>
            </p:cNvPr>
            <p:cNvSpPr/>
            <p:nvPr/>
          </p:nvSpPr>
          <p:spPr>
            <a:xfrm>
              <a:off x="9148362" y="5151377"/>
              <a:ext cx="1120710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589876" y="0"/>
                  </a:moveTo>
                  <a:lnTo>
                    <a:pt x="589876" y="89687"/>
                  </a:lnTo>
                  <a:lnTo>
                    <a:pt x="0" y="89687"/>
                  </a:lnTo>
                  <a:lnTo>
                    <a:pt x="0" y="269062"/>
                  </a:lnTo>
                  <a:lnTo>
                    <a:pt x="589876" y="269062"/>
                  </a:lnTo>
                  <a:lnTo>
                    <a:pt x="589876" y="358762"/>
                  </a:lnTo>
                  <a:lnTo>
                    <a:pt x="769251" y="179374"/>
                  </a:lnTo>
                  <a:lnTo>
                    <a:pt x="58987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9">
              <a:extLst>
                <a:ext uri="{FF2B5EF4-FFF2-40B4-BE49-F238E27FC236}">
                  <a16:creationId xmlns:a16="http://schemas.microsoft.com/office/drawing/2014/main" id="{65B74A6C-44DA-61DD-A65B-017C49DD66BD}"/>
                </a:ext>
              </a:extLst>
            </p:cNvPr>
            <p:cNvSpPr/>
            <p:nvPr/>
          </p:nvSpPr>
          <p:spPr>
            <a:xfrm>
              <a:off x="9148362" y="5151377"/>
              <a:ext cx="1120710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0" y="89690"/>
                  </a:moveTo>
                  <a:lnTo>
                    <a:pt x="589877" y="89690"/>
                  </a:lnTo>
                  <a:lnTo>
                    <a:pt x="589877" y="0"/>
                  </a:lnTo>
                  <a:lnTo>
                    <a:pt x="769258" y="179382"/>
                  </a:lnTo>
                  <a:lnTo>
                    <a:pt x="589877" y="358763"/>
                  </a:lnTo>
                  <a:lnTo>
                    <a:pt x="589877" y="269072"/>
                  </a:lnTo>
                  <a:lnTo>
                    <a:pt x="0" y="269072"/>
                  </a:lnTo>
                  <a:lnTo>
                    <a:pt x="0" y="8969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62A4E2-696A-75DB-5064-7E2681D50EFF}"/>
              </a:ext>
            </a:extLst>
          </p:cNvPr>
          <p:cNvGrpSpPr/>
          <p:nvPr/>
        </p:nvGrpSpPr>
        <p:grpSpPr>
          <a:xfrm>
            <a:off x="10278169" y="5356567"/>
            <a:ext cx="1102517" cy="358775"/>
            <a:chOff x="10278169" y="5752349"/>
            <a:chExt cx="1102517" cy="358775"/>
          </a:xfrm>
        </p:grpSpPr>
        <p:sp>
          <p:nvSpPr>
            <p:cNvPr id="56" name="object 8">
              <a:extLst>
                <a:ext uri="{FF2B5EF4-FFF2-40B4-BE49-F238E27FC236}">
                  <a16:creationId xmlns:a16="http://schemas.microsoft.com/office/drawing/2014/main" id="{0C77F9AB-B3B7-432E-2DFD-54CEB2FE4C3C}"/>
                </a:ext>
              </a:extLst>
            </p:cNvPr>
            <p:cNvSpPr/>
            <p:nvPr/>
          </p:nvSpPr>
          <p:spPr>
            <a:xfrm>
              <a:off x="10278169" y="5752349"/>
              <a:ext cx="1102517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589876" y="0"/>
                  </a:moveTo>
                  <a:lnTo>
                    <a:pt x="589876" y="89687"/>
                  </a:lnTo>
                  <a:lnTo>
                    <a:pt x="0" y="89687"/>
                  </a:lnTo>
                  <a:lnTo>
                    <a:pt x="0" y="269062"/>
                  </a:lnTo>
                  <a:lnTo>
                    <a:pt x="589876" y="269062"/>
                  </a:lnTo>
                  <a:lnTo>
                    <a:pt x="589876" y="358762"/>
                  </a:lnTo>
                  <a:lnTo>
                    <a:pt x="769251" y="179374"/>
                  </a:lnTo>
                  <a:lnTo>
                    <a:pt x="58987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9">
              <a:extLst>
                <a:ext uri="{FF2B5EF4-FFF2-40B4-BE49-F238E27FC236}">
                  <a16:creationId xmlns:a16="http://schemas.microsoft.com/office/drawing/2014/main" id="{FB092FFB-A126-8726-4461-05F656F45E8D}"/>
                </a:ext>
              </a:extLst>
            </p:cNvPr>
            <p:cNvSpPr/>
            <p:nvPr/>
          </p:nvSpPr>
          <p:spPr>
            <a:xfrm>
              <a:off x="10278169" y="5752349"/>
              <a:ext cx="1102517" cy="358775"/>
            </a:xfrm>
            <a:custGeom>
              <a:avLst/>
              <a:gdLst/>
              <a:ahLst/>
              <a:cxnLst/>
              <a:rect l="l" t="t" r="r" b="b"/>
              <a:pathLst>
                <a:path w="769620" h="358775">
                  <a:moveTo>
                    <a:pt x="0" y="89690"/>
                  </a:moveTo>
                  <a:lnTo>
                    <a:pt x="589877" y="89690"/>
                  </a:lnTo>
                  <a:lnTo>
                    <a:pt x="589877" y="0"/>
                  </a:lnTo>
                  <a:lnTo>
                    <a:pt x="769258" y="179382"/>
                  </a:lnTo>
                  <a:lnTo>
                    <a:pt x="589877" y="358763"/>
                  </a:lnTo>
                  <a:lnTo>
                    <a:pt x="589877" y="269072"/>
                  </a:lnTo>
                  <a:lnTo>
                    <a:pt x="0" y="269072"/>
                  </a:lnTo>
                  <a:lnTo>
                    <a:pt x="0" y="8969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338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FBEF51-070A-B47A-84BF-E560AB37E049}"/>
              </a:ext>
            </a:extLst>
          </p:cNvPr>
          <p:cNvSpPr/>
          <p:nvPr/>
        </p:nvSpPr>
        <p:spPr>
          <a:xfrm flipV="1">
            <a:off x="399245" y="91571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D4205F-0441-6246-3A4A-BFE879290CEB}"/>
              </a:ext>
            </a:extLst>
          </p:cNvPr>
          <p:cNvGrpSpPr/>
          <p:nvPr/>
        </p:nvGrpSpPr>
        <p:grpSpPr>
          <a:xfrm>
            <a:off x="4775644" y="102722"/>
            <a:ext cx="4074453" cy="830997"/>
            <a:chOff x="3819245" y="188165"/>
            <a:chExt cx="4074453" cy="8309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AA99AB-512F-FF29-EC26-98436CCD95CF}"/>
                </a:ext>
              </a:extLst>
            </p:cNvPr>
            <p:cNvSpPr/>
            <p:nvPr/>
          </p:nvSpPr>
          <p:spPr>
            <a:xfrm>
              <a:off x="4696408" y="260372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정보 구조도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88D582-6F49-116D-693D-166BF1C5F927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89DC7A8-397F-07C0-3DBC-CA2DF73FF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62" y="1005926"/>
            <a:ext cx="9316365" cy="57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2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E078E9-AE8B-3BBE-C3CE-DE6E339FD2E2}"/>
              </a:ext>
            </a:extLst>
          </p:cNvPr>
          <p:cNvSpPr/>
          <p:nvPr/>
        </p:nvSpPr>
        <p:spPr>
          <a:xfrm flipV="1">
            <a:off x="399245" y="91571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9413DF-BE85-9CCD-409B-AACBE9A94A15}"/>
              </a:ext>
            </a:extLst>
          </p:cNvPr>
          <p:cNvGrpSpPr/>
          <p:nvPr/>
        </p:nvGrpSpPr>
        <p:grpSpPr>
          <a:xfrm>
            <a:off x="4775644" y="102722"/>
            <a:ext cx="4074453" cy="830997"/>
            <a:chOff x="3819245" y="188165"/>
            <a:chExt cx="4074453" cy="83099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8F4BD4-D16D-FC61-1813-9AB21D1D7311}"/>
                </a:ext>
              </a:extLst>
            </p:cNvPr>
            <p:cNvSpPr/>
            <p:nvPr/>
          </p:nvSpPr>
          <p:spPr>
            <a:xfrm>
              <a:off x="4696408" y="260372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ER</a:t>
              </a:r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다이어그램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C7917F-7AF3-6ABA-0FB7-3C038144D640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8473D44-EF3B-9035-C0B3-DFCC00757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280" y="1076253"/>
            <a:ext cx="7655015" cy="567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3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102</Words>
  <Application>Microsoft Macintosh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NanumGothic</vt:lpstr>
      <vt:lpstr>맑은 고딕</vt:lpstr>
      <vt:lpstr>Dotum</vt:lpstr>
      <vt:lpstr>KoPubWorld돋움체 Bold</vt:lpstr>
      <vt:lpstr>Arial</vt:lpstr>
      <vt:lpstr>KoPubWorld돋움체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김윤배</cp:lastModifiedBy>
  <cp:revision>29</cp:revision>
  <dcterms:created xsi:type="dcterms:W3CDTF">2020-01-03T14:16:53Z</dcterms:created>
  <dcterms:modified xsi:type="dcterms:W3CDTF">2023-05-17T16:25:45Z</dcterms:modified>
</cp:coreProperties>
</file>