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6" r:id="rId6"/>
    <p:sldId id="264" r:id="rId7"/>
  </p:sldIdLst>
  <p:sldSz cx="12192000" cy="6858000"/>
  <p:notesSz cx="6858000" cy="9144000"/>
  <p:embeddedFontLst>
    <p:embeddedFont>
      <p:font typeface="KoPubWorld돋움체 Bold" pitchFamily="2" charset="-127"/>
      <p:bold r:id="rId8"/>
    </p:embeddedFont>
    <p:embeddedFont>
      <p:font typeface="KoPubWorld돋움체 Light" pitchFamily="2" charset="-127"/>
      <p:regular r:id="rId9"/>
    </p:embeddedFont>
    <p:embeddedFont>
      <p:font typeface="맑은 고딕" panose="020B0503020000020004" pitchFamily="34" charset="-127"/>
      <p:regular r:id="rId10"/>
      <p:bold r:id="rId11"/>
    </p:embeddedFont>
    <p:embeddedFont>
      <p:font typeface="Dotum" panose="020B0600000101010101" pitchFamily="34" charset="-127"/>
      <p:regular r:id="rId12"/>
    </p:embeddedFont>
    <p:embeddedFont>
      <p:font typeface="NanumGothic" panose="020D0604000000000000" pitchFamily="34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1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29.3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14 24575,'97'11'0,"0"1"0,-39-3 0,28 0 0,15-3 0,-23-5 0,2-1 0,-15-1 0,-2-2 0,13 3 0,14 1 0,-32-3 0,-49-1 0,-2 3 0,0-3 0,-1 2 0,1-2 0,0 3 0,-1 0 0,1 0 0,0 0 0,-4-3 0,3 3 0,-11-9 0,3 7 0,-7-4 0,5 3 0,-2 3 0,2-3 0,-2 3 0,-1 0 0,3-3 0,-2 2 0,2-2 0,-2 3 0,-1 0 0,0 0 0,1 0 0,-1 0 0,0 0 0,0-3 0,1 2 0,-4-2 0,2 3 0,-1 0 0,2 0 0,-3 0 0,3 0 0,-3 0 0,3 0 0,-2 0 0,-2 0 0,-5 0 0,5 0 0,-5 0 0,9 0 0,-6 0 0,5 0 0,-4 0 0,4 0 0,-5 0 0,6 0 0,-6 0 0,6 0 0,-9 0 0,8 0 0,-8 0 0,9 0 0,-9 0 0,8 0 0,-14 0 0,13 0 0,-12 0 0,12 0 0,-6-3 0,7 2 0,-4-2 0,4 3 0,-8 0 0,8 0 0,-10 0 0,9 0 0,-15 0 0,14 0 0,-12 0 0,15 0 0,-9 0 0,8 0 0,-14 0 0,13 0 0,-12 0 0,12 0 0,-9 0 0,10 0 0,-11 0 0,11 0 0,-11 0 0,11 0 0,-5 0 0,6 0 0,1 0 0,-1 0 0,0 0 0,0 0 0,-2 0 0,1 0 0,-1 0 0,2 0 0,0 0 0,0 0 0,4 3 0,-3-2 0,2 2 0,-3-3 0,1 0 0,-1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48.6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444 14 24575,'-14'-4'0,"1"-2"0,6 6 0,-6-3 0,2 3 0,-2 0 0,0 0 0,6 0 0,-3 0 0,3 0 0,0 2 0,1-1 0,-1 2 0,0 0 0,1-2 0,-1 2 0,0-3 0,3 3 0,-2-2 0,3 1 0,-4-2 0,0 3 0,1-2 0,-1 2 0,0-3 0,0 0 0,1 3 0,-1-2 0,0 2 0,0-3 0,1 0 0,-1 0 0,3 3 0,-2-3 0,3 3 0,-4-3 0,0 0 0,-6 0 0,5 3 0,-10-2 0,9 2 0,-3-3 0,5 0 0,0 0 0,0 0 0,1 0 0,-1 0 0,0 0 0,1 0 0,2 3 0,-2-2 0,2 2 0,-3-3 0,1 0 0,-1 0 0,0 0 0,1 0 0,-1 0 0,3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3:22.0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61 734 24575,'0'-11'0,"0"1"0,-3 4 0,-1-16 0,0 9 0,-2-16 0,6 18 0,-3-5 0,0 6 0,2-7 0,-5 6 0,5-7 0,-2 9 0,3-3 0,0 5 0,0 0 0,0 0 0,0 1 0,0-1 0,0 0 0,-3 4 0,2-3 0,-2 2 0,3-3 0,0 0 0,0 1 0,0-1 0,0-3 0,0 3 0,-3-6 0,3 6 0,-3-6 0,3 5 0,0-7 0,-3 7 0,2-8 0,-2 8 0,3-4 0,0 4 0,0-4 0,-3 4 0,2-5 0,-2 6 0,3-6 0,0 6 0,0-6 0,0 6 0,0-3 0,0 3 0,0-3 0,0 3 0,0-3 0,0 4 0,0-1 0,0 0 0,0 0 0,0 1 0,0-1 0,3 0 0,-2 1 0,2-1 0,-3 0 0,3 0 0,-2 1 0,2-1 0,0 3 0,-3-2 0,6 2 0,-5-2 0,5-1 0,-5 0 0,5 4 0,-6-3 0,6 5 0,-5-5 0,5 5 0,-5-5 0,4 5 0,-1-5 0,3 6 0,-3-6 0,1 5 0,-1-5 0,3 5 0,-1-5 0,1 6 0,0-6 0,-1 5 0,1-2 0,-3 0 0,2 2 0,-3-2 0,4 3 0,-3-3 0,2 2 0,-3-2 0,4 3 0,0 0 0,-4-3 0,3 3 0,-2-3 0,3 3 0,-1 0 0,1 0 0,0 0 0,2 0 0,-1 0 0,7 0 0,-7 0 0,11 0 0,-11 0 0,13-3 0,-12 2 0,16-2 0,-16 3 0,18 0 0,-14 0 0,15 0 0,-11 0 0,15 0 0,-16 0 0,21 0 0,-24 3 0,21-2 0,-21 2 0,23 0 0,-25-3 0,28 6 0,-28-5 0,25 5 0,-26-5 0,23 5 0,-20-6 0,21 6 0,-21-5 0,24 5 0,-27-5 0,20 5 0,-18-3 0,13 4 0,-13-3 0,15 1 0,-17-4 0,17 5 0,-18-2 0,19 2 0,-19-2 0,10 2 0,-13-5 0,7 5 0,-5-5 0,14 4 0,-14-4 0,14 5 0,-14-2 0,16 2 0,-14-2 0,17 5 0,-18-8 0,19 11 0,-19-10 0,19 7 0,-19-9 0,18 9 0,-17-7 0,20 10 0,-21-11 0,22 11 0,-22-11 0,22 11 0,-22-10 0,22 10 0,-22-11 0,22 8 0,-19-5 0,19 5 0,-18-4 0,20 7 0,-23-11 0,30 11 0,-29-11 0,25 11 0,-26-10 0,20 9 0,-12-3 0,6 2 0,-2 0 0,4-1 0,-9-1 0,13 4 0,-21-7 0,18 10 0,-17-13 0,20 13 0,-20-11 0,17 6 0,-15-4 0,13 4 0,-16-3 0,12 3 0,-13-3 0,11 2 0,-8-4 0,8 4 0,-11-6 0,13 7 0,-12-6 0,12 8 0,-12-10 0,9 9 0,-10-6 0,11 5 0,-11-7 0,10 6 0,-10-4 0,17 7 0,-18-4 0,22 4 0,-22-7 0,20 9 0,-18-8 0,12 6 0,-12-5 0,9-1 0,-10 1 0,11 0 0,-14-1 0,16 4 0,-15-6 0,15 8 0,-13-7 0,14 7 0,-14-7 0,14 7 0,-14-11 0,13 14 0,-12-13 0,16 16 0,-16-16 0,15 16 0,-15-16 0,21 16 0,-22-13 0,24 13 0,-25-12 0,23 11 0,-20-14 0,14 14 0,-16-14 0,14 14 0,-13-15 0,9 13 0,-10-13 0,7 13 0,-7-13 0,11 13 0,-14-11 0,16 9 0,-15-6 0,12 3 0,-14-4 0,11 4 0,-10-6 0,8 5 0,-6-5 0,2 3 0,-4-1 0,7 1 0,-8-3 0,6 1 0,-7-1 0,3 0 0,-5 2 0,5-5 0,-2 4 0,2-1 0,1 3 0,0-4 0,-4 3 0,9 1 0,-7-2 0,14 9 0,-11-11 0,7 14 0,-7-15 0,7 16 0,-6-13 0,6 8 0,-11-6 0,11 2 0,-13-1 0,16 4 0,-13-4 0,14 7 0,-14-7 0,16 11 0,-18-11 0,23 13 0,-22-12 0,23 16 0,-21-13 0,18 13 0,-12-11 0,13 12 0,-13-15 0,15 20 0,-17-21 0,17 20 0,-21-21 0,18 16 0,-18-16 0,15 12 0,-16-13 0,13 11 0,-13-14 0,11 13 0,-9-13 0,6 10 0,-9-7 0,8 4 0,-7-4 0,10 7 0,-10-7 0,10 8 0,-11-9 0,9 6 0,-6-6 0,9 12 0,-8-10 0,8 9 0,-9-10 0,6 7 0,-6-7 0,9 11 0,-8-11 0,10 16 0,-10-17 0,8 17 0,-9-19 0,9 16 0,-8-12 0,7 10 0,-4-9 0,2 6 0,-3-5 0,6 8 0,-8-11 0,8 10 0,-9-9 0,6 9 0,-6-13 0,6 13 0,-6-13 0,6 14 0,-6-11 0,6 7 0,-9-7 0,11 7 0,-10-7 0,8 8 0,-7-12 0,4 11 0,-3-10 0,3 11 0,-4-9 0,4 6 0,-3-6 0,3 3 0,-6-3 0,8 5 0,-10-4 0,13 5 0,-14-7 0,11 4 0,-8-3 0,9 9 0,-6-8 0,6 11 0,-6-11 0,6 7 0,-9-7 0,11 7 0,-13-7 0,13 8 0,-10-9 0,13 15 0,-12-13 0,15 19 0,-16-19 0,16 18 0,-15-17 0,15 17 0,-16-18 0,14 18 0,-11-17 0,10 17 0,-10-18 0,11 15 0,-11-15 0,8 16 0,-9-19 0,9 20 0,-8-22 0,7 20 0,-10-19 0,6 13 0,-9-10 0,13 11 0,-13-11 0,13 14 0,-11-17 0,9 19 0,-6-18 0,6 18 0,-6-15 0,3 13 0,-4-14 0,1 10 0,0-9 0,-1 9 0,1-13 0,3 19 0,-6-17 0,8 17 0,-11-16 0,8 8 0,-5-9 0,3 9 0,-1-8 0,4 16 0,-6-14 0,5 14 0,-5-16 0,3 11 0,-4-11 0,6 10 0,-7-9 0,9 6 0,-9-8 0,7 9 0,-8-8 0,4 8 0,-1-12 0,3 11 0,-3-10 0,1 14 0,-4-11 0,8 10 0,-7-10 0,6 8 0,-7-9 0,5 9 0,-2-8 0,-1 7 0,3-10 0,-2 13 0,0-12 0,2 12 0,-6-11 0,6 9 0,-2-8 0,0 8 0,-1-9 0,0 6 0,0-6 0,1 6 0,-1-6 0,0 6 0,-2-6 0,5 6 0,-6-6 0,3 6 0,-3-6 0,0 3 0,3-1 0,-2 4 0,2-1 0,-3 9 0,0-12 0,0 12 0,0-13 0,3 11 0,-2-11 0,2 14 0,-3-14 0,0 17 0,0-16 0,0 9 0,0-10 0,0 7 0,0-7 0,0 8 0,0-9 0,0 9 0,0-8 0,0 7 0,0-7 0,0 4 0,0-4 0,0 4 0,0-4 0,0 4 0,0-4 0,0 4 0,0-4 0,-3 4 0,2-4 0,-2 4 0,3-4 0,0 1 0,-3-2 0,2 0 0,-2-1 0,3 4 0,-3-6 0,2 8 0,-2-7 0,1 7 0,1-4 0,-5 4 0,5-4 0,-2 1 0,0-2 0,2-1 0,-2 1 0,0 0 0,3-1 0,-6 1 0,5 0 0,-5 2 0,2-1 0,0 1 0,-2-5 0,3 5 0,-1-5 0,-2 6 0,2-3 0,-2-1 0,2 1 0,-2 0 0,2-4 0,-3 6 0,4-4 0,-6 7 0,4-4 0,-1 1 0,0-5 0,2 5 0,-3-5 0,3 6 0,-2-6 0,3 1 0,-1-1 0,-2 3 0,2-3 0,0 1 0,-2-4 0,6 5 0,-6-2 0,2 2 0,-3 1 0,1-3 0,2 2 0,-2-6 0,5 6 0,-5-5 0,5 5 0,-5-5 0,3 2 0,-1 0 0,-2-3 0,2 6 0,-2-2 0,-1 0 0,0 2 0,0-6 0,-2 6 0,1-2 0,-5 3 0,6-1 0,-6 1 0,6-3 0,-3 2 0,3-6 0,4 6 0,-3-5 0,2 5 0,-3-5 0,4 5 0,-3-6 0,-1 6 0,-1-5 0,-1 5 0,2-5 0,-3 5 0,3-3 0,-3 1 0,3 2 0,1-5 0,-1 5 0,0-6 0,0 6 0,1-5 0,-1 5 0,0-5 0,1 2 0,2 0 0,-2-3 0,-1 6 0,0-5 0,-3 2 0,6 0 0,-2-2 0,3 2 0,-4-1 0,0-1 0,0 5 0,1-5 0,-1 2 0,3 0 0,-2-2 0,2 1 0,-2 1 0,-1-2 0,0 5 0,1-5 0,-1 2 0,3 0 0,-2-2 0,2 1 0,-2 1 0,-1-2 0,0 2 0,4 0 0,-3-2 0,2 2 0,0 0 0,-2-3 0,2 3 0,-2-3 0,2 3 0,-2-2 0,2 2 0,-3 0 0,1-2 0,-1 2 0,3 0 0,-2-3 0,6 3 0,-3-3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3:44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1302 0 24575,'3'11'0,"0"-2"0,-3-2 0,0 0 0,0-1 0,0 1 0,0 0 0,0-1 0,0 1 0,0 0 0,0-1 0,0 1 0,0-1 0,0 1 0,0 0 0,0-1 0,0 1 0,0 0 0,0-1 0,0 1 0,0 0 0,0-1 0,3-2 0,-2 2 0,2-2 0,-3 2 0,0 1 0,0 0 0,0-1 0,0 1 0,0 0 0,0-1 0,0 1 0,0 0 0,0-1 0,0 1 0,0 0 0,0-1 0,0 1 0,0 0 0,0-1 0,0 1 0,0 0 0,0-1 0,0 1 0,0 0 0,0-1 0,0 1 0,0-1 0,-3-2 0,2 2 0,-2-2 0,3 2 0,0 1 0,0 0 0,0-1 0,0 1 0,-3 0 0,3-1 0,-3 1 0,3 0 0,0-1 0,-3 1 0,2 0 0,-2-1 0,3 1 0,0 0 0,-3-1 0,2 1 0,-2 0 0,3-1 0,0 1 0,0 0 0,0-1 0,0 1 0,0 0 0,0-1 0,0 1 0,0 0 0,0-1 0,0 1 0,0 0 0,-3-1 0,2 1 0,-2-1 0,3 1 0,0 0 0,0-1 0,0 1 0,0 0 0,0-1 0,0 1 0,0 0 0,0-1 0,0 1 0,0 0 0,0-1 0,0 1 0,0 0 0,0-1 0,0 1 0,0 0 0,0-1 0,0 1 0,-3 0 0,3-1 0,-3 1 0,3 0 0,0-1 0,0 1 0,0 0 0,0-1 0,0 1 0,0 0 0,0-1 0,-3-2 0,2 2 0,-2-2 0,3 2 0,0 1 0,0-1 0,0 1 0,0 0 0,0-1 0,0 1 0,0 0 0,-3-4 0,2 3 0,-2-2 0,3 3 0,0-1 0,0 1 0,0 0 0,-3-1 0,3 1 0,-3 0 0,3-1 0,0 1 0,0 0 0,-3-1 0,2 1 0,-2 0 0,3-1 0,-3 4 0,2-3 0,-2 3 0,3-3 0,0-1 0,0 1 0,-3 0 0,2-1 0,-2 1 0,3 0 0,-3-1 0,3 1 0,-3-1 0,3 1 0,0 0 0,-3-3 0,2 1 0,-2-1 0,3 3 0,-3-4 0,2 3 0,-2-2 0,3 3 0,-3-1 0,2 1 0,-2 0 0,1-4 0,1 3 0,-2-2 0,3 3 0,-3-4 0,2 3 0,-2-2 0,0 3 0,2-1 0,-2 1 0,3 0 0,-3-4 0,3 3 0,-3-2 0,3 3 0,-3-4 0,2 3 0,-2-2 0,3 3 0,-3-4 0,2 3 0,-2-2 0,3 3 0,-3-4 0,2 3 0,-2-2 0,0 3 0,3-1 0,-3 1 0,0-3 0,2 1 0,-2-1 0,3 3 0,-3-3 0,2 1 0,-2-1 0,0 0 0,3 2 0,-3-3 0,0 4 0,2 0 0,-5-1 0,5 1 0,-5 0 0,5-1 0,-5 1 0,6 0 0,-6-1 0,5 1 0,-5 0 0,5-1 0,-5 1 0,5 0 0,-4-1 0,4 1 0,-5-3 0,5 2 0,-2-3 0,0 1 0,2 2 0,-2-2 0,0 2 0,3 1 0,-6 0 0,5-1 0,-5-2 0,5 2 0,-2-2 0,0-1 0,2 3 0,-5-5 0,6 5 0,-6-2 0,5 2 0,-5-2 0,5 2 0,-2-3 0,0 1 0,3 2 0,-6-2 0,5 2 0,-5-2 0,5 2 0,-2-2 0,0-1 0,2 3 0,-2-2 0,0 0 0,3 2 0,-3-3 0,0 1 0,2 2 0,-2-2 0,0-1 0,2 3 0,-2-2 0,0 0 0,3 2 0,-6-3 0,5 4 0,-5-3 0,5 2 0,-2-3 0,0 1 0,2 2 0,-5-2 0,6 2 0,-6 1 0,5 0 0,-5-1 0,5 1 0,-5 0 0,5-1 0,-5 1 0,6 0 0,-6-1 0,5 1 0,-2 0 0,0-1 0,-1 1 0,-2 2 0,2-1 0,-2 4 0,5-4 0,-5 4 0,2-4 0,1 1 0,0-2 0,0 0 0,2-1 0,-5 1 0,5 0 0,-5-1 0,6 1 0,-3 0 0,0-4 0,2 3 0,-2-2 0,0 0 0,2 2 0,-5-3 0,5 4 0,-5 0 0,6-1 0,-6 1 0,5 0 0,-5-1 0,5 1 0,-5-3 0,5 2 0,-2-3 0,1 4 0,1 0 0,-5-1 0,5 1 0,-5-1 0,5 1 0,-5-3 0,6 2 0,-6-3 0,5 4 0,-5 0 0,2-1 0,-3 4 0,4-3 0,-3 3 0,2-3 0,0-1 0,-2 1 0,3 0 0,-1-1 0,-2-2 0,5 2 0,-5-2 0,2 2 0,1 1 0,-3 0 0,5-1 0,-5-2 0,5 2 0,-2-2 0,0-1 0,3 3 0,-3-2 0,0 0 0,2 2 0,-5-3 0,5 4 0,-5-3 0,5 2 0,-2-3 0,0 1 0,3 2 0,-3-2 0,0-1 0,2 3 0,-5-5 0,5 5 0,-2-3 0,0 1 0,2 2 0,-2-2 0,0 0 0,3 1 0,-3-1 0,0 0 0,2 2 0,-2-3 0,0 4 0,2 0 0,-2-1 0,0-2 0,3 2 0,-3-2 0,0-1 0,2 3 0,-2-2 0,3 3 0,-3-4 0,2 3 0,-2-2 0,3 3 0,-3-4 0,2 3 0,-2-2 0,3 3 0,-3-4 0,3 3 0,-3-2 0,3 3 0,-3-4 0,2 3 0,-2-2 0,0 3 0,2-1 0,-2 1 0,0-3 0,3 2 0,-3-3 0,0 1 0,2 2 0,-2-2 0,3 2 0,-3-2 0,2 2 0,-2-3 0,3 4 0,-3-3 0,2 2 0,-2-3 0,3 4 0,-3-3 0,3 2 0,-3-3 0,3 4 0,-3-3 0,2 2 0,-2-3 0,3 4 0,-3 0 0,2-1 0,-2 1 0,3 0 0,0-1 0,0 1 0,0 0 0,0-1 0,-3-2 0,2 2 0,-2-2 0,3 2 0,0 1 0,3 0 0,-2-1 0,5-2 0,-5 2 0,5-5 0,-6 5 0,6-6 0,-5 6 0,5-5 0,-2 5 0,-1-2 0,3-1 0,-5 3 0,5-5 0,-2 2 0,2 0 0,1-2 0,0 4 0,-1-4 0,1 2 0,-3 0 0,2-2 0,-3 2 0,4 0 0,0-2 0,-1 1 0,-2 1 0,5-2 0,-5 2 0,3 0 0,-1-2 0,-2 5 0,2-5 0,1 1 0,0 1 0,-1-2 0,1 2 0,0-3 0,-1 3 0,1-2 0,0 2 0,2-3 0,-1 3 0,1-3 0,-2 3 0,-1-3 0,1 0 0,-3 3 0,2-2 0,-3 2 0,4-3 0,0 0 0,-1 0 0,1 0 0,0 0 0,-1 0 0,1 0 0,0 0 0,-4 3 0,3-2 0,-2 2 0,3-3 0,-1 0 0,1 3 0,0-3 0,-1 3 0,-2 0 0,2-2 0,-2 2 0,-1 0 0,0 1 0,0 2 0,-2 1 0,2 0 0,-3-1 0,0 1 0,0 0 0,0-1 0,0 1 0,0 0 0,0-1 0,0 1 0,0 0 0,-3-1 0,2 1 0,-2 0 0,0-1 0,2 1 0,-2 0 0,0-4 0,3 6 0,-6-7 0,5 6 0,-2-4 0,0 3 0,2 0 0,-5-1 0,3 1 0,-1-1 0,-2-2 0,5 2 0,-2-2 0,0 2 0,-1 1 0,1 0 0,-3-4 0,5 3 0,-5-5 0,2 8 0,-2-5 0,-1 6 0,0-3 0,0 2 0,1-4 0,-1 7 0,0-8 0,-2 9 0,1-9 0,-2 8 0,4-8 0,-4 9 0,2-6 0,-1 3 0,2-3 0,-3 5 0,3-4 0,-6 8 0,9-9 0,-8 6 0,7-6 0,-7 6 0,4-6 0,-2 3 0,7-4 0,-3-2 0,5 2 0,-5-5 0,2 5 0,-3-3 0,1 4 0,-1 0 0,0-4 0,4 3 0,-3-5 0,5 5 0,-5-5 0,5 5 0,-5-6 0,2 6 0,-2-2 0,-1 3 0,0-1 0,1 1 0,-1 0 0,-3 2 0,6-1 0,-11 4 0,12-4 0,-11 1 0,12-2 0,-10 2 0,11-1 0,-11 2 0,10-4 0,-7 1 0,8-1 0,-5 1 0,3-3 0,-1 2 0,-2-3 0,5 4 0,-5-3 0,6 2 0,-3-3 0,0 1 0,2 2 0,-5-2 0,5 2 0,-5-2 0,5 2 0,-5-2 0,6 2 0,-6 1 0,5 0 0,-5-4 0,5 3 0,-5-2 0,5 3 0,-4-1 0,4 1 0,-5-3 0,5 2 0,-5 0 0,2 2 0,1 1 0,-3-2 0,2 3 0,0-3 0,-2 3 0,2-4 0,1 1 0,-3 0 0,5-1 0,-5 1 0,5-1 0,-5 1 0,6 0 0,-6-1 0,2 1 0,0 0 0,-2-1 0,5 1 0,-5 0 0,6-1 0,-6 1 0,5 0 0,-5-1 0,5 1 0,-5 0 0,3-1 0,-4 7 0,3-5 0,-2 8 0,2-9 0,-2 11 0,-1-9 0,0 10 0,3-12 0,-2 6 0,6-6 0,-6 6 0,5-6 0,-5 6 0,2-6 0,-2 9 0,2-8 0,-2 7 0,5-7 0,-5 1 0,5-2 0,-2 0 0,0-1 0,3 1 0,-3 0 0,0-1 0,2 1 0,-5 0 0,5-1 0,-2 1 0,0-3 0,3 5 0,-3-5 0,0 9 0,2-6 0,-5 3 0,5-4 0,-5 4 0,5-3 0,-5 3 0,6-4 0,-6 1 0,5 0 0,-2 2 0,0-1 0,2 4 0,-5-4 0,5 4 0,-2-4 0,0 4 0,3-4 0,-6 4 0,5-4 0,-5 4 0,5-4 0,-5 4 0,6-4 0,-6 7 0,5-7 0,-2 5 0,0-6 0,2-1 0,-2 1 0,3 0 0,0-1 0,-3 1 0,2-1 0,-2 1 0,3 0 0,0-1 0,0 1 0,-3 0 0,3-1 0,-3 1 0,3 0 0,0-1 0,0 1 0,0 0 0,0-1 0,0 1 0,0 0 0,0-1 0,0 1 0,-3-3 0,2 2 0,-2-3 0,3 4 0,0 0 0,0-1 0,0 1 0,0 0 0,0-1 0,0 1 0,0 0 0,0 2 0,0-1 0,0 1 0,0-2 0,0 0 0,-3-4 0,2 3 0,-2-2 0,3 3 0,0-1 0,0 1 0,0-1 0,0 1 0,0 0 0,0-1 0,0 1 0,0 0 0,0-1 0,0 1 0,0 0 0,0-1 0,-3-2 0,3 2 0,-3-2 0,3 2 0,0 1 0,0 0 0,0-1 0,0 1 0,0 0 0,0-1 0,0 1 0,0 0 0,0-1 0,0 1 0,3-3 0,-3 2 0,3-3 0,-3 4 0,3-3 0,-2 2 0,2-3 0,-3 4 0,3-3 0,-2 1 0,2-1 0,-1 0 0,-1 2 0,2-2 0,0-1 0,-2 3 0,2-2 0,0 0 0,-2 1 0,1-1 0,1 0 0,-2 2 0,2-3 0,0 1 0,-2 2 0,5-5 0,-5 5 0,4-3 0,-4 4 0,5-3 0,-5 2 0,5-6 0,-6 6 0,6-2 0,-5 3 0,5-4 0,-5 3 0,2-2 0,0 0 0,-3 2 0,6-6 0,-5 6 0,5-2 0,-5 3 0,5-4 0,-6 3 0,6-2 0,-5 3 0,5-1 0,-5 1 0,5-3 0,-6 2 0,3-3 0,0 1 0,-2 2 0,2-2 0,0-1 0,-2 3 0,2-2 0,0 0 0,0-1 0,1-1 0,2-1 0,-2 2 0,2-3 0,1 0 0,0 0 0,-4 3 0,3-2 0,-2 2 0,3-3 0,-1 0 0,1 0 0,-3 3 0,2-2 0,-3 2 0,4-3 0,0 0 0,-1 0 0,1 0 0,-1 0 0,-2-3 0,2 2 0,-2-2 0,2 0 0,1 2 0,0-2 0,-1 3 0,-2-3 0,2 2 0,-2-2 0,2 3 0,1 0 0,-3-3 0,2 3 0,-3-3 0,4 3 0,0 0 0,-4-3 0,3 2 0,-2-2 0,3 3 0,-4-3 0,3 2 0,-5-2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3:53.4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229 0 24575,'-10'4'0,"3"2"0,1-6 0,-10 12 0,10-7 0,-12 5 0,17-4 0,-5-5 0,2 2 0,0 0 0,-2-3 0,6 6 0,-6-5 0,2 2 0,0 0 0,-2-2 0,3 2 0,-1 0 0,-2-3 0,2 3 0,0 0 0,-2-2 0,6 5 0,-6-5 0,2 5 0,-3-6 0,4 6 0,-3-5 0,5 5 0,-5-5 0,5 5 0,-5-3 0,5 4 0,-5-3 0,6 2 0,-3-3 0,0 4 0,2 0 0,-5-1 0,5 1 0,-2 0 0,0-4 0,2 3 0,-4-2 0,4 2 0,-2 1 0,0-3 0,2 2 0,-2-3 0,3 4 0,-3 0 0,2-1 0,-2 1 0,3 0 0,0-1 0,0 1 0,-3 0 0,3-1 0,-3 1 0,3 0 0,0-1 0,0 1 0,0 0 0,0-1 0,0 1 0,0 0 0,0-1 0,0 1 0,0 0 0,0-1 0,0 1 0,0 0 0,0-1 0,0 1 0,0 0 0,0-1 0,0 1 0,0 0 0,0-1 0,0 1 0,0-1 0,0 1 0,0 0 0,0-1 0,0 1 0,3-3 0,-3 2 0,3-3 0,-3 7 0,0-3 0,3 6 0,-2-6 0,2 6 0,-3-6 0,3 6 0,-2-6 0,2 6 0,-3-6 0,3 6 0,-3-6 0,6 9 0,-5-8 0,2 8 0,0-12 0,-2 11 0,2-10 0,-3 7 0,3-5 0,-3 3 0,3-3 0,0 3 0,-2-4 0,2 4 0,-3-3 0,3 3 0,-2-3 0,2-1 0,-3 1 0,2 0 0,-1-1 0,2 1 0,-3 0 0,3-4 0,-2 3 0,2-2 0,-3 3 0,3-1 0,-2 1 0,1 0 0,1-1 0,-2 1 0,2 0 0,0-1 0,-2 1 0,2 0 0,-3-1 0,3 4 0,-2-3 0,4 3 0,-4-3 0,5 2 0,-5-1 0,5 1 0,-6-2 0,6 2 0,-5-1 0,5 1 0,-5-2 0,5 0 0,-6-1 0,6 1 0,-5 0 0,5-1 0,-5 1 0,2 0 0,0-4 0,-3 3 0,3-2 0,0 3 0,-2-1 0,5 1 0,-5 0 0,5 2 0,-6-1 0,6 4 0,-5-4 0,5 4 0,-5-4 0,5 4 0,-3-4 0,1 4 0,2-7 0,-5 3 0,2-4 0,0 3 0,-3-1 0,3 1 0,0-3 0,-2 2 0,2-3 0,0 4 0,-2 0 0,2-1 0,0-2 0,-3 2 0,3-2 0,0 2 0,-2 1 0,2 0 0,0-4 0,-2 3 0,2-2 0,0 0 0,-3 2 0,3-3 0,0 4 0,-2 0 0,2-1 0,0 1 0,-2 0 0,5-1 0,-6 1 0,6-3 0,-5 2 0,2-3 0,-3 4 0,3-3 0,-2 1 0,2-4 0,-3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09.3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4652 24575,'0'-11'0,"0"2"0,3-7 0,-2 7 0,2-10 0,-3 12 0,3-6 0,-3 0 0,3-1 0,0-6 0,-2 6 0,2-2 0,0-1 0,-2 6 0,5-5 0,-6 9 0,3-6 0,0 6 0,-2-6 0,2 5 0,0-4 0,-2 4 0,5-4 0,-6 4 0,3-2 0,0 4 0,-2-4 0,2 2 0,0-1 0,-2 2 0,5-3 0,-6 3 0,3-6 0,0 9 0,-2-8 0,2 7 0,-3-4 0,3 5 0,-2-2 0,2 2 0,-1 0 0,-1-2 0,2 3 0,-3-4 0,3 0 0,-2 1 0,5-4 0,-5 2 0,1-1 0,1 2 0,-2 0 0,2 0 0,0 1 0,-2-1 0,2 0 0,0 4 0,-2-6 0,1 4 0,1-5 0,-2 4 0,5-1 0,-5 0 0,5 4 0,-6-3 0,3 2 0,0 0 0,-2-2 0,5 5 0,-5-5 0,5 6 0,-6-6 0,6 2 0,-2 0 0,0-2 0,2 2 0,-3 1 0,1-3 0,2 2 0,-5-3 0,5 4 0,-6-3 0,6 5 0,-5-5 0,5 5 0,-5-5 0,2 2 0,0 1 0,-3-3 0,6 5 0,-5-5 0,5 2 0,-5-2 0,5-1 0,-3 3 0,1-2 0,2 5 0,-2-8 0,-1 5 0,3-6 0,-2 3 0,3 1 0,-4-1 0,3 0 0,-2 1 0,3-1 0,-4 0 0,3 0 0,-2 4 0,3-6 0,-1 4 0,1-7 0,-1 4 0,4-8 0,-2 11 0,1-10 0,-2 11 0,2-12 0,-4 8 0,7-8 0,-11 9 0,11-6 0,-8 6 0,9-6 0,-9 5 0,8-4 0,-7 4 0,4-1 0,-5 2 0,2 0 0,-2 0 0,2-2 0,1 4 0,0-7 0,-1 8 0,1-6 0,-3 3 0,4 1 0,-6-1 0,7 0 0,-5 0 0,5-2 0,-1 1 0,1-1 0,-5 2 0,5 0 0,-5-3 0,9 0 0,-9-1 0,8-1 0,-8 4 0,9-4 0,-9 4 0,5-2 0,-5 4 0,6-4 0,-3 3 0,3-3 0,-7 3 0,6-3 0,-4 6 0,4-8 0,-2 10 0,0-9 0,-1 6 0,1-5 0,-3 4 0,5-4 0,-5 2 0,6-1 0,-7 2 0,6 0 0,-7 1 0,9-1 0,-9 0 0,10 0 0,-11 1 0,8-1 0,-5 3 0,3-2 0,-4 3 0,3-1 0,-5-2 0,5 5 0,-3-5 0,4 5 0,-3-5 0,2 6 0,-6-6 0,6 5 0,-5-5 0,5 5 0,-5-5 0,5 5 0,-3-5 0,4 3 0,0-1 0,-4-2 0,3 5 0,-2-5 0,3 3 0,-1-1 0,-2-2 0,2 5 0,-2-5 0,2 2 0,1 1 0,0-3 0,-1 5 0,1-5 0,-3 2 0,2 1 0,-3 0 0,4 0 0,0-1 0,-1 0 0,1-2 0,0 5 0,-4-5 0,3 6 0,-2-3 0,0 0 0,1 2 0,2-5 0,-2 2 0,6-3 0,-6 4 0,4-3 0,-2 5 0,0-5 0,-1 5 0,1-5 0,0 3 0,-1-1 0,1-2 0,0 5 0,-1-5 0,1 5 0,-3-5 0,2 6 0,-3-6 0,4 5 0,0-5 0,-1 5 0,1-5 0,0 6 0,-1-6 0,1 5 0,0-5 0,-1 5 0,1-2 0,0 0 0,-1 2 0,1-5 0,0 6 0,-1-6 0,1 5 0,0-5 0,-1 5 0,1-2 0,-3 0 0,1 2 0,-1-4 0,3 4 0,-1-2 0,-2 0 0,2 2 0,-2-2 0,-1 0 0,3 2 0,-2-2 0,0 0 0,2 3 0,-3-3 0,1 0 0,2 2 0,-2-2 0,2 0 0,1 2 0,0-2 0,-4 0 0,3 2 0,-2-2 0,3 0 0,-1 3 0,1-3 0,-3 0 0,2 2 0,-3-2 0,1 0 0,2 2 0,-2-2 0,2 3 0,-2-3 0,2 3 0,-2-3 0,2 0 0,1 2 0,0-2 0,-4 0 0,3 2 0,-2-2 0,3 3 0,-1-3 0,1 2 0,0-2 0,-1 3 0,-2-3 0,2 3 0,-3-3 0,4 3 0,0 0 0,-4-3 0,3 2 0,-2-2 0,3 3 0,-1-3 0,1 2 0,0-2 0,-4 0 0,3 3 0,-2-3 0,0 0 0,2 2 0,-3-2 0,4 0 0,3 2 0,-3-5 0,3 5 0,-1-5 0,-1 6 0,1-6 0,-2 5 0,-3-5 0,2 5 0,-3-2 0,4 0 0,0 2 0,-1-5 0,1 6 0,0-6 0,-1 5 0,1-5 0,0 5 0,-1-5 0,1 6 0,-1-3 0,-2 0 0,2 2 0,-2-5 0,2 5 0,1-5 0,0 5 0,-1-5 0,1 6 0,-3-6 0,2 5 0,-3-2 0,1 0 0,2 2 0,-2-2 0,-1 0 0,3 3 0,-5-6 0,5 5 0,-2-2 0,-1 0 0,3 2 0,-5-5 0,5 5 0,-2-2 0,-1 0 0,3 3 0,-5-6 0,5 5 0,-2-5 0,2 5 0,-2-5 0,2 5 0,-2-4 0,2 4 0,-2-5 0,2 5 0,-2-5 0,2 5 0,-2-5 0,2 6 0,-2-6 0,2 2 0,1 0 0,0-2 0,2 2 0,-1-2 0,1 2 0,-2-2 0,-1 2 0,1 1 0,-3-3 0,2 5 0,-3-5 0,4 5 0,-3-5 0,2 5 0,-3-2 0,1 0 0,2 3 0,-2-3 0,-1 0 0,3 2 0,-5-5 0,5 5 0,-2-5 0,2 5 0,-2-4 0,2 4 0,-2-2 0,-1 0 0,3 2 0,-2-5 0,3 2 0,2-2 0,-4-1 0,9-3 0,-8 3 0,9-3 0,-10 3 0,9-2 0,-8 1 0,6-2 0,-5 7 0,-1-3 0,-2 2 0,5-3 0,-4 1 0,4-1 0,-2 0 0,-1 0 0,1 1 0,0-1 0,-1 0 0,1 0 0,0 1 0,-1-1 0,1 3 0,0-5 0,-1 8 0,1-11 0,0 7 0,-1-4 0,1 2 0,3-3 0,-3 6 0,3-8 0,-4 7 0,1-4 0,0 2 0,-1 0 0,1 0 0,0 1 0,-1-1 0,1 0 0,-3 1 0,1 2 0,-4-2 0,5 5 0,-5-5 0,5 5 0,-5-5 0,4 6 0,-4-6 0,5 5 0,-5-5 0,5 5 0,-5-5 0,4 3 0,-4-4 0,5 3 0,-5-2 0,5 5 0,-6-5 0,3 3 0,0-1 0,-2-2 0,5 5 0,-5-5 0,2 3 0,0-1 0,-3-2 0,6 5 0,-5-5 0,2 2 0,0 1 0,-2-3 0,2 2 0,0 0 0,-3-2 0,6 2 0,-5-2 0,5 2 0,-5-2 0,2 2 0,0 1 0,-3-3 0,3 2 0,0 0 0,-2-2 0,2 2 0,0 1 0,-2-3 0,5 2 0,-6-3 0,6 4 0,-5-3 0,2 2 0,0 0 0,-2-2 0,2 2 0,0 1 0,-3-3 0,3 2 0,0 0 0,-2-2 0,5 2 0,-5-2 0,5-1 0,-6 0 0,6 4 0,-5-3 0,2 2 0,0 0 0,-2-2 0,2 2 0,0 1 0,-3-3 0,3 2 0,0 0 0,-2-2 0,2 3 0,0-1 0,-2-2 0,5 2 0,-6-3 0,6 1 0,-5-1 0,5 0 0,-5 0 0,4 1 0,-4-1 0,5 3 0,-5-2 0,2 3 0,0-4 0,-2 0 0,4 3 0,-1-5 0,0 5 0,2-6 0,-5 4 0,4 2 0,-4-2 0,2 2 0,0 0 0,-2-2 0,5 3 0,-6-4 0,6 0 0,-2 1 0,0-1 0,2 3 0,-6-2 0,6-1 0,-2 3 0,0-5 0,2 5 0,-3-3 0,1 1 0,2 2 0,-5-2 0,2 2 0,0-2 0,0-1 0,1 0 0,2 0 0,-2-2 0,2 1 0,1-1 0,-3 2 0,2-3 0,-3 6 0,4-8 0,-3 7 0,2-5 0,-3 4 0,4-4 0,0 3 0,2-6 0,-4 5 0,6-4 0,-6 1 0,5-2 0,-4 2 0,4-4 0,-3 6 0,3-3 0,-6 5 0,4-3 0,-6 3 0,10-6 0,-11 6 0,8-3 0,-8 3 0,5 1 0,-3-1 0,1 0 0,2 3 0,-5-2 0,5 3 0,-6-4 0,6 3 0,-5-2 0,2 3 0,0-1 0,-2-2 0,5 2 0,-6-3 0,6 4 0,-5-3 0,5 2 0,-5-3 0,5 0 0,-6 1 0,6 2 0,-5-2 0,2 2 0,0 1 0,-2-3 0,5 5 0,-6-5 0,3 2 0,0 0 0,-2-2 0,2 3 0,0-1 0,-2-2 0,2 2 0,0 1 0,-3-3 0,6 2 0,-5-3 0,5 3 0,-5-2 0,5 3 0,-6-4 0,6 3 0,-5-2 0,5 5 0,-5-5 0,5 6 0,-6-6 0,6 2 0,-2-3 0,0 1 0,2 2 0,-6-2 0,6 5 0,-5-5 0,5 2 0,-5-2 0,4 2 0,-4-2 0,5 2 0,-2-2 0,0-1 0,1 3 0,-4-2 0,5 2 0,-5-2 0,5 2 0,-6-2 0,6 5 0,-5-5 0,5 3 0,-5-4 0,5 3 0,-6-2 0,6 2 0,-5-2 0,5 2 0,-5-2 0,5 2 0,-6-3 0,6 4 0,-5-3 0,2 2 0,0 0 0,-2-2 0,5 3 0,-6-4 0,6 3 0,-5-2 0,2 2 0,0 1 0,-2-3 0,5 5 0,-6-5 0,6 2 0,-5-2 0,5-1 0,-5 0 0,5 3 0,-6-2 0,3 3 0,0-1 0,-2-2 0,5 5 0,-5-5 0,2 2 0,0 1 0,-3-3 0,6 2 0,-5-3 0,5 4 0,-5-3 0,5 2 0,-6-3 0,6 3 0,-5-2 0,5 3 0,-5-4 0,5 3 0,-6-2 0,6 3 0,-5-4 0,5 3 0,-5-2 0,5 2 0,-6-2 0,6 2 0,-5-2 0,2 2 0,0 0 0,-2-1 0,4 4 0,-4-5 0,2 2 0,0 0 0,-2-2 0,5 6 0,-5-6 0,1 2 0,1 0 0,-2-2 0,5 5 0,-5-5 0,2 3 0,0-1 0,-2-2 0,4 5 0,-4-5 0,2 3 0,0-1 0,-2-2 0,5 5 0,-6-5 0,6 2 0,-5-2 0,5 2 0,-5-2 0,5 2 0,-6-2 0,6 2 0,-5-2 0,5 5 0,-5-5 0,5 5 0,-6-5 0,6 6 0,-5-6 0,5 2 0,-5-3 0,5 3 0,-6-2 0,6 6 0,-5-6 0,5 5 0,-5-5 0,5 5 0,-6-5 0,6 6 0,-5-6 0,5 5 0,-5-5 0,5 5 0,-6-5 0,6 5 0,-5-5 0,5 6 0,-5-6 0,5 5 0,-6-5 0,6 5 0,-5-5 0,5 6 0,-5-6 0,5 5 0,-6-5 0,6 2 0,-2 0 0,0-2 0,2 6 0,-6-6 0,6 5 0,-5-5 0,5 5 0,-5-5 0,4 5 0,-4-5 0,5 6 0,-5-6 0,5 2 0,-3-3 0,4 4 0,-3-3 0,2 5 0,-5-5 0,4 5 0,-4-5 0,5 2 0,-2-2 0,-1-1 0,3 3 0,-5-2 0,5 6 0,-2-6 0,2 2 0,1-3 0,0 0 0,-1 1 0,-2-1 0,2 3 0,-2-2 0,2 5 0,-2-4 0,2 4 0,-5-5 0,5 5 0,-6-5 0,6 5 0,-5-5 0,5 6 0,-5-6 0,5 5 0,-6-5 0,6 5 0,-2-5 0,3 2 0,-1-2 0,1-1 0,0 0 0,-1 1 0,1-1 0,0 3 0,-4-2 0,3 5 0,-5-5 0,5 6 0,-5-6 0,4 5 0,-1-2 0,0 0 0,2 2 0,-5-5 0,4 5 0,-4-4 0,5 4 0,-2-2 0,0 0 0,1 2 0,-4-5 0,5 5 0,-5-5 0,5 6 0,-3-3 0,1 0 0,2 2 0,-5-5 0,5 5 0,-6-5 0,6 5 0,-5-5 0,5 6 0,-5-6 0,5 5 0,-3-5 0,1 2 0,2 1 0,-5-3 0,5 5 0,-6-5 0,6 2 0,-2-3 0,0 1 0,2 2 0,-6-2 0,6 5 0,-5-5 0,5 6 0,-2-9 0,-1 4 0,3-2 0,-5 1 0,5 6 0,-5-6 0,5 5 0,-6-5 0,3 2 0,0 0 0,-2-2 0,5 6 0,-5-6 0,5 5 0,-6-5 0,6 2 0,-5-2 0,5 2 0,-5-2 0,5 5 0,-6-5 0,6 5 0,-5-5 0,5 6 0,-2-3 0,2 3 0,1 3 0,0-3 0,-1 3 0,1-3 0,-1 3 0,1-2 0,0 2 0,-1-3 0,1 3 0,0-2 0,-1 2 0,-2 0 0,2-3 0,-2 3 0,2-3 0,1 3 0,0-2 0,-1 2 0,1-3 0,0 3 0,-1-2 0,1 5 0,0-6 0,5 6 0,-4-5 0,8 5 0,-9-5 0,6 5 0,-6-6 0,6 6 0,-6-5 0,6 5 0,-6-2 0,3-1 0,-4 0 0,4 0 0,-3 1 0,6 0 0,-6 2 0,3-6 0,-3 3 0,2 0 0,-1 1 0,1 0 0,-2 1 0,0-4 0,-1 5 0,1-5 0,0 5 0,2-2 0,-1-1 0,1 3 0,-2-2 0,3 2 0,-3-2 0,8 5 0,-6-5 0,6 6 0,-7-3 0,4-1 0,-4 1 0,4 0 0,-5-4 0,6 6 0,-6-4 0,3 4 0,-3-5 0,5 5 0,-4-5 0,8 6 0,-9-3 0,9 2 0,-8-1 0,5 1 0,-7-2 0,4 0 0,-3-1 0,9 4 0,-8-6 0,8 5 0,-12-5 0,8 3 0,-8-1 0,9 1 0,-6 0 0,6-1 0,-6 1 0,6-1 0,-9 1 0,11 3 0,-10-3 0,14 6 0,-11-6 0,10 6 0,-10-6 0,11 6 0,-11-6 0,8 3 0,-9-4 0,8 4 0,-9-3 0,11 6 0,-11-6 0,9 6 0,-7-6 0,7 9 0,-7-11 0,11 13 0,-11-13 0,7 10 0,-4-4 0,5 5 0,-5-5 0,5 5 0,-9-9 0,6 6 0,-6-6 0,9 9 0,-11-8 0,7 1 0,-3 9 0,8-2 0,-5 4 0,9 2 0,-16-14 0,10 10 0,-7-9 0,4 9 0,-7-10 0,7 11 0,-8-11 0,12 16 0,-11-14 0,13 17 0,-16-18 0,16 19 0,-13-19 0,10 16 0,-10-17 0,7 13 0,-8-12 0,9 15 0,-9-15 0,8 16 0,-8-16 0,9 15 0,-6-15 0,6 18 0,-6-17 0,3 14 0,-4-16 0,1 11 0,0-11 0,2 13 0,-4-12 0,7 16 0,-11-16 0,11 12 0,-11-13 0,11 11 0,-10-11 0,10 10 0,-11-10 0,11 14 0,-8-13 0,6 12 0,-6-13 0,5 11 0,-8-11 0,11 13 0,-11-12 0,11 13 0,-10-14 0,10 10 0,-11-9 0,8 6 0,-8-8 0,7 9 0,-6-8 0,7 8 0,-5-9 0,-1 3 0,3-4 0,-2 7 0,0-5 0,1 5 0,-4-7 0,8 7 0,-7-5 0,6 8 0,-4-12 0,0 5 0,-1-5 0,6 11 0,-4-3 0,7 7 0,-5-6 0,-3-2 0,2-5 0,-6 0 0,6-2 0,-2 6 0,3-3 0,-1 6 0,1-6 0,0 6 0,-1-6 0,-2 3 0,2-4 0,-2 4 0,2-6 0,1 8 0,0-7 0,2 7 0,-4-4 0,4 1 0,-6-2 0,4 0 0,-3-1 0,4 4 0,-3-6 0,7 11 0,-4-10 0,2 8 0,-4-7 0,4 4 0,-3-3 0,9 6 0,-8-6 0,7 6 0,-7-6 0,4 6 0,-4-6 0,7 9 0,-7-8 0,11 8 0,-11-9 0,11 9 0,-11-11 0,10 12 0,-10-11 0,11 12 0,-11-10 0,10 11 0,-9-14 0,9 13 0,-10-13 0,14 13 0,-16-9 0,14 6 0,-15-8 0,14 9 0,-11-11 0,11 16 0,-11-15 0,4 9 0,-5-8 0,0-3 0,-4 2 0,3-6 0,-2 9 0,3-7 0,5 12 0,-4-8 0,5 6 0,-6-5 0,5 3 0,-7-3 0,10 3 0,-13-4 0,9 1 0,-9-1 0,10 1 0,-11 0 0,8-1 0,-5-2 0,2 2 0,-2-2 0,2 2 0,-2-2 0,2 2 0,-2-2 0,2-1 0,-5 3 0,5-5 0,-6 5 0,6-5 0,-2 5 0,3-3 0,-1 4 0,1 0 0,0-4 0,-1 3 0,-2-2 0,5 3 0,-8-1 0,11 1 0,-10 0 0,9-1 0,-9 1 0,10 0 0,-8-1 0,6 1 0,-3 0 0,-1-1 0,1 1 0,2 0 0,-4-1 0,7 1 0,-8-3 0,3 1 0,-1-4 0,-6 5 0,6-5 0,-5 5 0,5-5 0,-2 1 0,-1 1 0,3-2 0,-5 5 0,5-5 0,-5 5 0,5-5 0,-3 1 0,1 1 0,2 1 0,-2 0 0,-1 2 0,3-6 0,-5 6 0,5-5 0,-5 5 0,5-5 0,-3 2 0,4-3 0,0 0 0,-1 0 0,1 0 0,0 0 0,-1 0 0,1 0 0,0 0 0,-4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18.7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1788 3058 24575,'-3'-13'0,"2"2"0,-17-28 0,12 25 0,-10-23 0,10 30 0,5 0 0,-5-2 0,6 1 0,-9-7 0,7 6 0,-7-6 0,5 7 0,-5-7 0,4 6 0,-4 0 0,9 3 0,-9-1 0,4-1 0,-8-7 0,9 7 0,-11-11 0,13 11 0,-16-11 0,16 11 0,-13-11 0,10 14 0,-5-10 0,4 11 0,-4-15 0,3 13 0,-6-15 0,8 16 0,-7-11 0,11 9 0,-14-9 0,13 8 0,-13-8 0,10 9 0,-4-6 0,5 5 0,-5-4 0,4 4 0,-4-4 0,2 4 0,-3-5 0,3 6 0,-3-3 0,3 3 0,4 1 0,-3 2 0,5-2 0,-5 5 0,5-5 0,-5 6 0,6-6 0,-9-1 0,4 2 0,-8-10 0,6 13 0,-6-16 0,6 16 0,-9-16 0,11 13 0,-10-8 0,10 6 0,-10-2 0,10 1 0,-13-4 0,15 4 0,-15-5 0,13 6 0,-13-9 0,9 11 0,-6-13 0,7 16 0,1-10 0,1 11 0,0-8 0,1 5 0,-7-9 0,8 9 0,-6-8 0,3 7 0,1-5 0,2 4 0,-5-1 0,8 0 0,-8 1 0,5 2 0,-3-5 0,0 4 0,4-4 0,-3 5 0,5-2 0,-2 2 0,0-3 0,-1 4 0,0-3 0,-2 2 0,6-3 0,-6 1 0,2-1 0,0 0 0,-2 3 0,6-2 0,-3 3 0,-3-4 0,4 0 0,-10-5 0,8 3 0,-3-3 0,1 5 0,2-3 0,-2 3 0,-4-9 0,5 8 0,-7-8 0,11 9 0,-11-6 0,10 6 0,-6-6 0,4 8 0,-3-10 0,3 10 0,-2-7 0,6 5 0,-9-3 0,7 3 0,-7-3 0,8 3 0,-5-3 0,3 3 0,-1-3 0,-2 4 0,2-4 0,1 2 0,-3-4 0,2 4 0,0-1 0,-2 2 0,5 0 0,-5 0 0,3-2 0,-1 1 0,-2-2 0,5 4 0,-5-1 0,3 0 0,-1-2 0,-2 1 0,2-5 0,0 6 0,-2-3 0,6 4 0,-6-1 0,5 0 0,-5-3 0,2 3 0,-3-6 0,4 6 0,-3-3 0,5 3 0,-8-5 0,8 3 0,-8-3 0,5 5 0,-3-6 0,0 5 0,1-8 0,2 9 0,-2-3 0,2 1 0,-5-5 0,4 3 0,-7-5 0,11 9 0,-8-6 0,5 6 0,-6-9 0,6 8 0,-5-5 0,5 6 0,-3-5 0,1 6 0,-1-9 0,0 11 0,-3-12 0,6 8 0,-8-8 0,11 9 0,-11-6 0,10 6 0,-7-3 0,8 3 0,-8-2 0,8 1 0,-8-2 0,5 4 0,-2-4 0,-1 3 0,3-3 0,-2 3 0,2-3 0,1 3 0,-3 0 0,5 1 0,-5 2 0,5-2 0,-5-1 0,5 0 0,-5 1 0,6-1 0,-6 3 0,5-2 0,-5 2 0,5-2 0,-5-1 0,6 0 0,-6 1 0,5-1 0,-2 0 0,0 3 0,2-2 0,-2 3 0,0-4 0,2 0 0,-5 0 0,6 1 0,-6-1 0,5 0 0,-5 1 0,5-1 0,-5 3 0,6-2 0,-6 2 0,5-2 0,-5-1 0,5 0 0,-5 4 0,5-3 0,-2 2 0,0-3 0,3 0 0,-6 1 0,5-4 0,-5 5 0,2-6 0,0 6 0,-2-8 0,6 6 0,-6-3 0,5 3 0,-2 1 0,0 2 0,2-5 0,-2 5 0,0-3 0,3 1 0,-3 2 0,0-3 0,2 1 0,-2-1 0,0 0 0,2 1 0,-2-1 0,0 0 0,2 0 0,-2 1 0,3-1 0,0 0 0,0 0 0,-3 1 0,3-1 0,-3 0 0,3 1 0,0-1 0,0 0 0,0 0 0,0 1 0,0-1 0,0 0 0,-3 4 0,2-3 0,-2 2 0,3-3 0,0 0 0,0 1 0,0-1 0,0 0 0,0 0 0,0 1 0,0-1 0,0 0 0,0 1 0,0-1 0,0 0 0,-3 0 0,2 1 0,-2-1 0,3 0 0,0 1 0,0-1 0,0 0 0,0 0 0,0 1 0,0-1 0,-3 3 0,3-2 0,-3 3 0,3-4 0,0 0 0,0 0 0,0 1 0,-3 2 0,2-2 0,-2 2 0,3-3 0,0 1 0,-3 2 0,2-2 0,-2 2 0,0 1 0,2-3 0,-5 2 0,6-3 0,-3 0 0,0 1 0,2-1 0,-5 0 0,5 1 0,-5-1 0,5 0 0,-5 3 0,6-2 0,-6 3 0,5-4 0,-5 3 0,5-2 0,-5 2 0,6-2 0,-6-1 0,5 0 0,-5 4 0,5-3 0,-2 2 0,0-3 0,-1 0 0,1 1 0,0-1 0,0 3 0,2-2 0,-5 3 0,5-4 0,-5 0 0,6 0 0,-6 4 0,5-3 0,-2 2 0,0 0 0,2-2 0,-5 2 0,5-2 0,-5-1 0,6 0 0,-6 4 0,5-3 0,-5 2 0,2-3 0,0 0 0,-1 4 0,4-3 0,-5 2 0,5-3 0,-5 4 0,5-3 0,-5 5 0,6-5 0,-3 2 0,0 0 0,2-2 0,-5 6 0,5-6 0,-5 5 0,5-5 0,-5 5 0,6-5 0,-6 5 0,5-4 0,-2 1 0,0 0 0,2-2 0,-5 5 0,6-5 0,-6 6 0,5-6 0,-5 5 0,2-5 0,-3 2 0,1-3 0,2 1 0,-2 2 0,5 1 0,-2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32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2246 578 24575,'-10'-13'0,"0"2"0,6 2 0,-2 2 0,6 0 0,-6 1 0,2-1 0,0 0 0,-2 0 0,6 1 0,-3-1 0,0 3 0,2-2 0,-5 6 0,5-6 0,-5 2 0,5-3 0,-5 3 0,6-2 0,-3 3 0,0-1 0,2-2 0,-5 2 0,5-3 0,-5 4 0,6-3 0,-3 2 0,0 0 0,2-2 0,-5 6 0,5-6 0,-5 2 0,5-3 0,-5 3 0,6-2 0,-6 6 0,5-6 0,-5 2 0,5-3 0,-8-2 0,8 1 0,-8 1 0,8 1 0,-5 3 0,5-4 0,-5 3 0,3-5 0,-1 5 0,-2-6 0,2 3 0,-3 1 0,1-1 0,2 0 0,-2 3 0,5-2 0,-5 3 0,3-4 0,-1 0 0,-2 4 0,2-6 0,-3 4 0,4-5 0,-3 7 0,2-6 0,-3 7 0,3-7 0,-1 6 0,1-4 0,-3 0 0,0 0 0,4 1 0,-3-1 0,2 3 0,-3-2 0,3 2 0,-2-2 0,3 2 0,-4-2 0,3 2 0,-2 1 0,6-3 0,-6 2 0,2 0 0,-3-2 0,3 2 0,-2 1 0,3-3 0,-4 5 0,3-5 0,-2 5 0,6-5 0,-6 6 0,2-6 0,-3 5 0,3-5 0,-2 5 0,3-5 0,-4 5 0,0-5 0,0 6 0,4-6 0,-3 5 0,2-2 0,-3 0 0,1 2 0,-1-2 0,0 3 0,3-3 0,-2 2 0,3-2 0,-4 3 0,0-3 0,1 3 0,-1-3 0,-6 0 0,5 2 0,-5-2 0,6 0 0,1 2 0,-1-2 0,0 3 0,1 0 0,-4 0 0,2 0 0,-4 0 0,4 0 0,-4 0 0,4 0 0,-2 0 0,4 0 0,-4 0 0,2 0 0,-1 0 0,2 0 0,-6 0 0,5 0 0,-8 0 0,9 0 0,-3 0 0,4 0 0,-1 0 0,0 0 0,0 0 0,1 0 0,-1 3 0,0-2 0,1 2 0,-1 0 0,-3-2 0,6 5 0,-5-6 0,5 3 0,-3 0 0,0-2 0,4 5 0,-3-5 0,2 2 0,0 0 0,-2-3 0,3 3 0,-1 0 0,-2-2 0,2 5 0,0-2 0,-2-1 0,3 3 0,-4-2 0,0 3 0,1-1 0,-1 1 0,0 0 0,3-1 0,-2-2 0,6 2 0,-3-3 0,0 1 0,2 2 0,-2-2 0,3 2 0,0 1 0,-3-3 0,2 2 0,-2-3 0,3 4 0,0 0 0,0-1 0,0 1 0,0 0 0,0-1 0,0 1 0,0 0 0,0-1 0,0 1 0,3 0 0,-2-1 0,2 1 0,-3 3 0,3-3 0,-2 3 0,4-4 0,-4 4 0,2-3 0,0 6 0,-2-6 0,5 6 0,-5-6 0,4 3 0,-4-4 0,2 1 0,-3 0 0,3-3 0,-2 1 0,2-1 0,-3 6 0,3 0 0,-2 3 0,4-2 0,-4 1 0,2-4 0,0 1 0,-2-2 0,2 3 0,0-3 0,-3 3 0,3-4 0,-3 1 0,0 0 0,3 2 0,-2-1 0,2 4 0,0-4 0,-2 4 0,2-4 0,-3 4 0,0-4 0,3 4 0,-3-4 0,3 1 0,-3-2 0,0-1 0,0 1 0,3 0 0,-2-1 0,2 4 0,-3-3 0,0 6 0,0-6 0,0 6 0,0-6 0,0 6 0,0-6 0,0 6 0,0-6 0,0 6 0,-3-6 0,2 3 0,-2-3 0,3 2 0,-3-1 0,3 1 0,-3-2 0,0 0 0,2-1 0,-5 1 0,5-1 0,-5 1 0,2 0 0,1-1 0,-3 1 0,-1 3 0,3-3 0,-8 6 0,10-6 0,-7 3 0,5-4 0,-2 1 0,2 0 0,-5 2 0,5-1 0,-6 1 0,3-2 0,0 0 0,1-1 0,-1 1 0,3 0 0,-2-1 0,2 1 0,-2 0 0,2-1 0,-2 1 0,2 0 0,-2-1 0,2 1 0,-2 0 0,2-1 0,0 1 0,-2-3 0,6 1 0,-6-1 0,5 3 0,-5-1 0,5 1 0,-5-3 0,6 2 0,-3-3 0,0 1 0,2 2 0,-5-2 0,5 2 0,-5-2 0,5 2 0,-2-2 0,0-1 0,3 3 0,-6-2 0,5 3 0,-5-4 0,5 3 0,-5-5 0,5 5 0,-2-2 0,1-1 0,1 3 0,-5-5 0,5 5 0,-5-5 0,2 8 0,-2-8 0,2 8 0,-2-5 0,2 2 0,-3-2 0,4 2 0,-3-2 0,2 2 0,-3 1 0,1-3 0,2 2 0,-2-6 0,2 6 0,-3-5 0,4 5 0,-3-5 0,2 2 0,-3-1 0,1-1 0,-1 5 0,0-5 0,0 5 0,1-5 0,-4 4 0,2-4 0,-4 2 0,4 0 0,-4-2 0,4 2 0,-8 0 0,8-2 0,-10 1 0,9-2 0,-9 3 0,9-2 0,-6 2 0,4-3 0,-2 0 0,2 0 0,-7 0 0,9 0 0,-13 0 0,14 0 0,-8 0 0,9 0 0,-9 0 0,8 0 0,-11 0 0,11 0 0,-11 0 0,11 0 0,-8 0 0,9 0 0,-6 0 0,6 0 0,-9 0 0,11-3 0,-13 2 0,13-2 0,-11 0 0,9 3 0,-6-3 0,5 3 0,-4-3 0,4 2 0,-1-2 0,2 0 0,0 2 0,0-2 0,-5 0 0,3 2 0,-6-4 0,7 4 0,-4-5 0,4 5 0,-2-5 0,4 5 0,2-5 0,-2 6 0,2-3 0,1 0 0,-3 2 0,2-5 0,-3 2 0,0 0 0,1-2 0,-1 3 0,-3-4 0,3 0 0,-6 1 0,6-1 0,-6 0 0,5 0 0,-1 1 0,2 2 0,3-2 0,-2 2 0,3-2 0,-4 2 0,3-2 0,-2 5 0,2-5 0,1 2 0,-3 1 0,5-3 0,-5 2 0,2 0 0,-2-2 0,2 2 0,-2 1 0,5-3 0,-5 5 0,2-5 0,-2 2 0,-1 1 0,3-3 0,-2 5 0,5-5 0,-5 5 0,6-5 0,-6 5 0,5-5 0,-5 6 0,5-6 0,-5 5 0,3-5 0,-4 5 0,3-5 0,-2 6 0,5-6 0,-5 5 0,3-5 0,-4 5 0,3-5 0,-2 5 0,6-5 0,-6 6 0,5-6 0,-5 5 0,2-2 0,0 0 0,-2 2 0,3-2 0,-4 3 0,0 0 0,3-3 0,1 2 0,3-2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42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24575,'0'14'0,"0"-1"0,3 26 0,-2-25 0,2 26 0,-3-31 0,0-1 0,0 4 0,0-1 0,0 8 0,0-7 0,0 3 0,0-11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43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215 397 24575,'-10'0'0,"0"0"0,4 0 0,-1 0 0,0-3 0,0 2 0,1-5 0,-1 6 0,-3-6 0,0 2 0,-1-3 0,-1 0 0,4 1 0,-8-7 0,11 5 0,-10-8 0,8 6 0,-1-1 0,-4-7 0,11 9 0,-8-10 0,5 6 0,0-2 0,-1-7 0,1 10 0,0-13 0,1 16 0,0-15 0,2 15 0,-2-16 0,3 16 0,3-10 0,-2 12 0,2-3 0,0 4 0,1-1 0,-1 0 0,3 3 0,-2 1 0,0 0 0,2 3 0,-3-6 0,4 5 0,0-2 0,-1 3 0,-2-3 0,5 2 0,-5-2 0,6 0 0,-3 3 0,-1-3 0,1 3 0,8 0 0,-6 0 0,16 0 0,-16 0 0,15 0 0,-15 0 0,9 0 0,-10 0 0,1 3 0,-2-3 0,0 6 0,-1-5 0,1 5 0,0-5 0,-1 4 0,1-4 0,-3 5 0,2-5 0,-3 2 0,1 0 0,5 0 0,-8 4 0,8 0 0,-5-1 0,3 4 0,-4-3 0,6 6 0,-7-6 0,6 6 0,-4-6 0,3 6 0,-3-6 0,1 6 0,-4-6 0,5 6 0,-5-6 0,2 6 0,-3-6 0,0 6 0,0-6 0,0 6 0,0-6 0,0 3 0,0-3 0,0-1 0,0 1 0,0 2 0,0-1 0,-3 1 0,-1-5 0,-3 5 0,1-5 0,-1 6 0,0-3 0,0-4 0,4 3 0,-9-2 0,7 3 0,-8-1 0,6-2 0,0 2 0,1-5 0,2 2 0,1-3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49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81 24575,'3'-7'0,"-2"-2"0,5 8 0,-2-5 0,2 5 0,-2-5 0,5 3 0,-2-4 0,4 3 0,1-2 0,-4 3 0,4-4 0,-4 0 0,1 3 0,-2 1 0,0 3 0,-4-3 0,3 3 0,-2-3 0,3 3 0,-1 0 0,1 3 0,0-3 0,-1 6 0,1-5 0,5 5 0,-6-2 0,11 5 0,-11-4 0,6 4 0,-8-6 0,5 4 0,-5 0 0,6 2 0,-7-1 0,3 4 0,-5-2 0,5 4 0,-5-4 0,2 3 0,-3-6 0,0 3 0,0-4 0,-3 4 0,-1-6 0,-3 8 0,1-10 0,-1 7 0,0-6 0,-3 4 0,3-3 0,-9 2 0,5-3 0,-5 4 0,5-3 0,-2-1 0,6 0 0,-3-3 0,4 3 0,-1 0 0,0-2 0,0 2 0,1-3 0,-1 0 0,0 0 0,4 3 0,-3-2 0,2 2 0,-3-3 0,3 3 0,-2-3 0,3 3 0,-4-3 0,0 0 0,1 0 0,-1 0 0,0 0 0,0 0 0,1 0 0,2 3 0,-2-2 0,2 2 0,3-3 0,8 0 0,4 0 0,2 0 0,-3 0 0,-3 0 0,-1 0 0,4 0 0,0 0 0,10 0 0,-6 0 0,14 0 0,-15 0 0,14 0 0,-15 0 0,10 0 0,-10 0 0,3 0 0,-8 0 0,3 0 0,-3 0 0,2 0 0,-1 0 0,4 0 0,-4 0 0,-2 3 0,0-2 0,-2 2 0,3-3 0,-1 0 0,1 3 0,0-3 0,-1 3 0,1-3 0,0 0 0,-4 3 0,3-2 0,-2 2 0,3-3 0,-1 0 0,-2 3 0,-1-2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33.5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24575,'18'0'0,"-2"3"0,-10-2 0,1 1 0,2-2 0,-1 0 0,-2 3 0,6-2 0,8 5 0,0-5 0,8 2 0,0-3 0,-8 3 0,20-3 0,-23 3 0,20-3 0,-21 0 0,18 0 0,-16 0 0,14 0 0,-13 0 0,12 0 0,-16 0 0,13 0 0,-13 0 0,7 0 0,-10 0 0,3 0 0,-8 0 0,9 3 0,-8-2 0,11 2 0,-11-3 0,13 0 0,-12 0 0,13 3 0,-14-2 0,7 2 0,-7-3 0,1 0 0,-2 0 0,0 0 0,-1 0 0,7 3 0,-5-3 0,10 3 0,-9-3 0,6 0 0,-8 0 0,6 3 0,-6-2 0,3 2 0,-3-3 0,-1 0 0,1 0 0,0 0 0,-1 0 0,1 0 0,0 0 0,-1 0 0,1 0 0,0 0 0,-1 0 0,1 0 0,0 0 0,2 0 0,-1 0 0,1 0 0,-2 0 0,0 0 0,-1 0 0,1 0 0,0 0 0,-1 0 0,1 0 0,-1 0 0,1 0 0,0 0 0,-1 3 0,1-2 0,0 2 0,-1-3 0,1 0 0,0 0 0,-4-3 0,0-4 0,-3 0 0,-3 0 0,0 1 0,-4 5 0,0-2 0,1 3 0,2-3 0,-2 2 0,2-2 0,-3 3 0,1 0 0,-1 0 0,0 0 0,0 0 0,1 0 0,-1 0 0,-3 0 0,3 0 0,-9 0 0,5 0 0,-8 0 0,7 0 0,-3 0 0,7 0 0,-4 0 0,4 0 0,1 3 0,1-2 0,0 2 0,-2-3 0,-5 0 0,6 0 0,-9 0 0,8 0 0,-11 0 0,11 0 0,-7 0 0,7 0 0,-2 0 0,4 0 0,-4 0 0,2 0 0,-1 0 0,2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50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428 619 24575,'-10'0'0,"0"0"0,-3-3 0,5 2 0,-5-5 0,7 5 0,-1-4 0,-3 1 0,0-3 0,-7-3 0,6 3 0,-11-6 0,10 6 0,-10-6 0,8 6 0,-9-9 0,12 11 0,-14-13 0,19 13 0,-18-14 0,18 11 0,-19-14 0,16 13 0,-15-13 0,18 14 0,-9-2 0,14 4 0,-11-3 0,10 1 0,-13-8 0,14 8 0,-8-7 0,5 9 0,-3-14 0,3 14 0,-2-19 0,6 16 0,-3-16 0,3 16 0,-3-15 0,2 15 0,1-13 0,4 14 0,2-8 0,1 9 0,3-6 0,-3 6 0,5-6 0,-4 5 0,4-4 0,-4 7 0,-1-4 0,-2 9 0,-1-6 0,3 5 0,2-5 0,-1 2 0,7-3 0,-7 4 0,11-6 0,-11 7 0,8-7 0,-9 8 0,6-5 0,-6 6 0,3-6 0,-4 5 0,4-5 0,-3 5 0,9-2 0,-11 0 0,13 3 0,-13-3 0,13 3 0,-9 0 0,9 0 0,-10 0 0,8 0 0,-9 0 0,9 0 0,-8 0 0,13 0 0,-12 0 0,13 3 0,-14-3 0,4 3 0,-2 0 0,-3-2 0,6 5 0,-6-5 0,3 2 0,-6 0 0,1-3 0,-1 3 0,0 0 0,5-2 0,-5 5 0,6-5 0,-4 2 0,4 2 0,-3-3 0,6 7 0,-8-5 0,6 2 0,-6 1 0,7-1 0,-4 1 0,1-3 0,-5 2 0,5 0 0,-5-1 0,6 4 0,-3-6 0,-1 4 0,-2 0 0,5-1 0,-8 1 0,8 3 0,-5-6 0,3 8 0,-4-8 0,3 6 0,-5-3 0,5 2 0,-5-1 0,5 4 0,-6-4 0,6 4 0,-5-4 0,5 4 0,-5-4 0,2 4 0,-1-4 0,-1 7 0,2-7 0,-3 8 0,0-9 0,0 6 0,0-6 0,0 6 0,0-6 0,0 6 0,0-6 0,0 6 0,-3-3 0,2 0 0,-5 0 0,6 0 0,-6-6 0,2 5 0,0-5 0,-5 2 0,5-2 0,-9 2 0,6-2 0,-6 2 0,6 1 0,-6 0 0,8-1 0,-7 1 0,8 0 0,-6-4 0,3 3 0,-5 1 0,4-3 0,-8 5 0,8-5 0,-4 2 0,4-2 0,-4 2 0,4-2 0,-5-1 0,6 3 0,-6-5 0,9 5 0,-8-5 0,7 2 0,-7 0 0,4-3 0,-5 6 0,6-5 0,-6 5 0,6-5 0,0 5 0,1-6 0,5 3 0,-2-3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5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24575,'23'-16'0,"-11"7"0,7-2 0,-13 10 0,1-2 0,3 0 0,-3 2 0,3-5 0,-4 5 0,7-5 0,-5 6 0,10-6 0,-9 5 0,9-2 0,-10 3 0,8 3 0,-9-2 0,9 7 0,-5-6 0,8 10 0,-5-8 0,2 9 0,-5-6 0,-2 3 0,-2-6 0,-3 1 0,-1-1 0,-3 3 0,0-1 0,0 1 0,0 0 0,-3-1 0,-1 1 0,-3 0 0,0-4 0,1 3 0,-1-2 0,-6 6 0,5-6 0,-8 5 0,9-5 0,-9 2 0,8 1 0,-11-3 0,11 2 0,-11-6 0,11 3 0,-10 0 0,9-2 0,-6 2 0,7-3 0,4 0 0,17-3 0,-3 2 0,8-2 0,-11 3 0,2 0 0,8 0 0,-6 0 0,14 0 0,-16 3 0,15 1 0,-15 0 0,15 4 0,-15-3 0,10 5 0,-12-7 0,6 6 0,-6-7 0,0 6 0,-4-4 0,-3 3 0,3-4 0,-3 3 0,3-2 0,-6 0 0,3 2 0,-6-3 0,2 1 0,-6 5 0,3-5 0,-6 6 0,9-3 0,-11 2 0,9-4 0,-12 7 0,10-11 0,-11 8 0,8-5 0,-9 2 0,9-2 0,-8 2 0,11-5 0,-7 2 0,10 0 0,-4-3 0,5 3 0,-2-3 0,2 3 0,-2-2 0,5 2 0,-2-3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55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296 639 24575,'-11'0'0,"2"0"0,2 0 0,0 0 0,1 0 0,-1 0 0,0-3 0,-3 0 0,-3-7 0,2 3 0,-5-3 0,0-3 0,1 2 0,-8-6 0,9 4 0,1 3 0,-6-6 0,7 8 0,-10-11 0,13 11 0,-5-8 0,12 9 0,-7-3 0,8 3 0,-5-5 0,3 3 0,-1-9 0,1 9 0,0-9 0,2 10 0,-2-11 0,3 8 0,0-3 0,0 5 0,0 2 0,0 0 0,0 0 0,0 1 0,0-1 0,0-3 0,0-6 0,0 4 0,0-13 0,0 16 0,0-12 0,0 12 0,3-6 0,-2 7 0,5-4 0,-3 7 0,4-10 0,0 10 0,-1-8 0,1 6 0,6-2 0,-5 4 0,7-7 0,-7 11 0,7-11 0,-7 7 0,5-1 0,-6 0 0,-1 5 0,1-2 0,0 0 0,-1 2 0,7-5 0,-5 3 0,10-4 0,-9 3 0,9-2 0,-10 5 0,14-5 0,-13 6 0,12-6 0,-13 5 0,11-2 0,-11 3 0,10 0 0,-10 0 0,20 0 0,-15 3 0,24 1 0,-18 2 0,19 1 0,-22-3 0,15 4 0,-22-6 0,15 10 0,-15-11 0,12 11 0,-10-7 0,9 7 0,-6-5 0,5 6 0,-8-6 0,7 6 0,-9-6 0,6 3 0,-7 0 0,1-6 0,-5 5 0,2-5 0,-3 2 0,4 1 0,-3 0 0,2-1 0,-3 1 0,1 0 0,2 2 0,-5-1 0,5 7 0,-6-7 0,3 11 0,0-11 0,-2 10 0,2-9 0,-3 12 0,0-12 0,0 12 0,-3-13 0,2 11 0,-5-8 0,3 5 0,-4-2 0,-3 2 0,3-5 0,0 2 0,1-7 0,2 1 0,-2 0 0,-7 5 0,5-7 0,-5 7 0,6-8 0,-8 8 0,6-3 0,-13 6 0,14-7 0,-11 4 0,11-7 0,-5 3 0,6-4 0,-8 6 0,6-6 0,-16 5 0,19-5 0,-15-1 0,16 3 0,-20-2 0,16 0 0,-16-1 0,17-3 0,-14 0 0,13 0 0,-12 0 0,12 0 0,-9 0 0,9 0 0,-15 0 0,14 0 0,-12 0 0,15 0 0,0 0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57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 24575,'-11'6'0,"2"-2"0,2 2 0,0-2 0,0-1 0,4 3 0,-3-5 0,2 5 0,-6-2 0,3 2 0,-6 4 0,6-3 0,-12 6 0,10-6 0,-19 9 0,19-8 0,-10 4 0,12-8 0,-8 8 0,6-10 0,-16 19 0,16-15 0,-13 12 0,17-10 0,-10-2 0,14 0 0,-5-2 0,9 0 0,3 2 0,2-6 0,13 6 0,-11-5 0,17 5 0,-18-5 0,7 2 0,-1-3 0,-6 0 0,27 3 0,-24-3 0,30 3 0,-28-3 0,8 0 0,-13 0 0,16 0 0,-14 0 0,28 0 0,-26 0 0,21 0 0,-21 0 0,11 0 0,-15 0 0,0 0 0,-6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5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0 24575,'-11'6'0,"2"-2"0,5 6 0,1-3 0,0-1 0,-1 7 0,-3 1 0,-2 9 0,1-5 0,-1 7 0,-1-4 0,2 5 0,-1 1 0,-1 2 0,2-7 0,-4 12 0,7-21 0,-4 15 0,9-23 0,-3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4:5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330 787 24575,'-8'-3'0,"-1"2"0,5-2 0,1 0 0,-3 2 0,-1-8 0,0 8 0,-3-8 0,0 5 0,-6-12 0,1 7 0,-8-12 0,12 13 0,-13-14 0,14 13 0,-18-16 0,16 13 0,-13-13 0,13 13 0,-13-16 0,16 19 0,-9-22 0,10 21 0,-2-17 0,4 15 0,-1-17 0,3 17 0,1-16 0,3 19 0,0-18 0,0 17 0,0-21 0,0 21 0,3-20 0,-2 20 0,8-20 0,-5 20 0,12-21 0,-11 21 0,7-8 0,-11 11 0,13-9 0,-8 7 0,13-9 0,-9 10 0,9-10 0,-7 12 0,7-12 0,-9 13 0,12-10 0,-9 9 0,14-9 0,-18 11 0,15-9 0,-15 9 0,16-5 0,-16 8 0,12-5 0,-13 5 0,14-2 0,-13 3 0,15 0 0,-15 0 0,21 3 0,-19-2 0,25 8 0,-26-8 0,26 14 0,-25-10 0,28 14 0,-28-11 0,31 10 0,-31-9 0,26 9 0,-25-10 0,19 14 0,-18-13 0,11 12 0,-16-13 0,8 14 0,-9-16 0,6 17 0,-9-17 0,8 19 0,-10-17 0,6 17 0,-7-16 0,5 15 0,-5-15 0,2 15 0,-3-15 0,0 16 0,0-16 0,-3 18 0,2-17 0,-8 20 0,5-21 0,-12 28 0,11-26 0,-10 16 0,10-16 0,-10 8 0,9-7 0,-18 18 0,15-20 0,-26 27 0,22-30 0,-9 14 0,16-21 0,-4 9 0,2-7 0,-7 7 0,7-6 0,-11 4 0,11-3 0,-14 2 0,13-6 0,-19 3 0,19-3 0,-28 0 0,26 0 0,-29 0 0,30 0 0,-21 0 0,22 0 0,-9 0 0,10 0 0,-2 0 0,4 0 0,-1 0 0,0 0 0,4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5:11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24575,'0'10'0,"0"0"0,0-3 0,0-1 0,0 1 0,0 14 0,3-10 0,-2 10 0,2-11 0,-3-3 0,3 9 0,-2-8 0,2 4 0,-3-5 0,0 0 0,0-1 0,3-2 0,0-1 0,7-6 0,-3 2 0,6-5 0,-6 6 0,3-3 0,-3 3 0,-1 0 0,4-3 0,-3 2 0,12-2 0,-10 3 0,12 0 0,-13 0 0,5 0 0,-7 0 0,1 0 0,-3 3 0,2 1 0,-6 2 0,6-2 0,-5 2 0,5-3 0,-5 4 0,2 0 0,0-1 0,-3 4 0,3-3 0,-3 6 0,0-6 0,0 3 0,0-3 0,-3-1 0,3 1 0,-9 3 0,4-3 0,-5 3 0,4-7 0,-1 3 0,0-2 0,-5 3 0,3-4 0,-9 3 0,10-5 0,-11 5 0,5-5 0,-9 2 0,8-3 0,-7 0 0,14 0 0,-11 0 0,11 0 0,-2 0 0,7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5:12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24575,'10'0'0,"0"0"0,-1 0 0,-1 0 0,1 0 0,-2 0 0,-1 0 0,4 0 0,0 0 0,7 0 0,-6 0 0,1 0 0,-5 0 0,-3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5:14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377 652 24575,'-8'-3'0,"-1"3"0,6-3 0,-4 3 0,0 0 0,3-3 0,-2 2 0,3-2 0,-4 0 0,0 2 0,0-2 0,1 0 0,-1 3 0,0-3 0,1 0 0,-4-1 0,2 0 0,-10-5 0,6 5 0,-8-6 0,10 3 0,-9-5 0,10 6 0,-15-12 0,15 13 0,-16-10 0,16 7 0,-16-8 0,16 8 0,-3-5 0,6 10 0,5-3 0,-5 2 0,5-3 0,-5 4 0,3-9 0,-1 6 0,-2-15 0,2 12 0,-3-16 0,4 16 0,0-13 0,0 11 0,2-8 0,-2 8 0,0-11 0,2 13 0,-2-16 0,3 16 0,0-15 0,0 15 0,3-16 0,-2 16 0,5-12 0,-2 12 0,2-6 0,1 7 0,0-2 0,-1 4 0,1-1 0,0 0 0,-1 4 0,-2-3 0,5 2 0,-5 0 0,9-5 0,-3 5 0,3-6 0,-2 3 0,1 1 0,-4-1 0,1 3 0,-2-2 0,0 5 0,-1-5 0,1 6 0,0-3 0,-1 0 0,1 2 0,0-2 0,-1 3 0,1-3 0,0 2 0,2-2 0,-1 3 0,4-3 0,-4 2 0,1-1 0,-2 2 0,5 0 0,-3 0 0,6 0 0,-2 2 0,-1-1 0,3 5 0,-5-5 0,1 5 0,7-3 0,-9 1 0,16 5 0,-17-7 0,11 6 0,-9-4 0,7 6 0,-6-6 0,4 8 0,-7-8 0,1 6 0,-2-3 0,0-1 0,-1 1 0,1 0 0,-1-1 0,1 4 0,0-6 0,-1 8 0,-2-7 0,2 4 0,-5-2 0,5 0 0,-6-1 0,3 1 0,-3 0 0,3-1 0,-2 1 0,2 0 0,-3-1 0,0 1 0,0 0 0,0 2 0,0-1 0,0 4 0,0-5 0,0 3 0,0-3 0,-3-1 0,2 1 0,-5 0 0,6-1 0,-6 4 0,2-3 0,0 3 0,-2-3 0,2-1 0,-2 1 0,-4 0 0,3-1 0,-3 1 0,3 0 0,0-1 0,1-2 0,-1 2 0,0-2 0,-2 5 0,1-4 0,-2 4 0,4-6 0,-1 4 0,0-3 0,1 2 0,-1-3 0,0 4 0,0-3 0,1 1 0,-1-4 0,-3 8 0,3-7 0,-9 6 0,8-7 0,-8 5 0,9-5 0,-9 5 0,8-5 0,-11 4 0,11-4 0,-8 2 0,12 0 0,-8-2 0,7 2 0,-1-3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35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 24575,'18'0'0,"1"0"0,-12 0 0,20 0 0,-16 0 0,17 0 0,-12 0 0,2 0 0,-1 0 0,19 0 0,-6 0 0,5 0 0,10 0 0,-33 0 0,39-3 0,-38 2 0,32-2 0,-35 3 0,18 0 0,-20 0 0,7 0 0,-7 0 0,1 0 0,-2 0 0,0 0 0,-1 0 0,1 0 0,0 0 0,14 0 0,-11 0 0,21 0 0,-22 0 0,12 3 0,-13-2 0,5 2 0,-7-3 0,1 0 0,0 0 0,-1 0 0,-2 3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39.2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 24575,'18'0'0,"-2"0"0,-10 0 0,1 0 0,0 0 0,5 0 0,-4 0 0,11 0 0,7-3 0,0 2 0,3-2 0,-7 3 0,-2 0 0,7 0 0,-3 0 0,8 0 0,-13 3 0,9-2 0,-16 2 0,3-3 0,-8 0 0,-4 3 0,3-2 0,-2 2 0,3-3 0,-1 0 0,-2 3 0,2-3 0,-2 3 0,2-3 0,1 0 0,-3 3 0,-1 4 0,0 3 0,-3 1 0,3-2 0,0 7 0,-2-7 0,2 6 0,-3-8 0,3 8 0,-2-3 0,2 13 0,-3-13 0,0 10 0,0-14 0,0 7 0,3-7 0,-3 4 0,3-4 0,-3 1 0,0-2 0,0 0 0,0-1 0,0 1 0,0 0 0,0-1 0,-3-2 0,3 2 0,-9-5 0,4 2 0,-5-3 0,1 0 0,-5-3 0,-3 2 0,3-2 0,-11 0 0,1 2 0,-5-2 0,3 3 0,-2-3 0,8 2 0,-12-2 0,17 3 0,-3 0 0,10 0 0,-2 0 0,4 0 0,-1 0 0,0 0 0,1 0 0,-4 0 0,2 0 0,-4 0 0,4 0 0,-2 0 0,4 0 0,-1 0 0,0 0 0,1 0 0,-1 0 0,0 0 0,0 0 0,1 0 0,-1 0 0,0 0 0,4-3 0,0-3 0,3-2 0,0-1 0,0 2 0,0 0 0,0-3 0,0 3 0,0-6 0,0 3 0,0-4 0,0 4 0,0-3 0,0 6 0,0-3 0,2 6 0,2 1 0,3 3 0,0-3 0,-1 3 0,1-3 0,2 3 0,-1-3 0,7 2 0,2-2 0,1 3 0,4 0 0,1 0 0,-7 0 0,11 0 0,-15 0 0,16 0 0,-15 0 0,17 0 0,-20 0 0,11 0 0,-14 0 0,6 0 0,-6 0 0,3 0 0,-3 0 0,-1 0 0,1 0 0,-3-3 0,2 2 0,-3-2 0,7 0 0,-6-1 0,5 1 0,-5 0 0,3 3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41.6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14 24575,'14'-3'0,"-1"0"0,-1 3 0,-3 0 0,9-3 0,-10 2 0,5-2 0,-7 3 0,4 0 0,9 0 0,3 0 0,7 0 0,-2 0 0,8 0 0,-6 0 0,16 0 0,-19 0 0,20 3 0,-28 1 0,30 2 0,-36-2 0,27-1 0,-26-3 0,18 0 0,-19 0 0,19 3 0,-19-2 0,22 2 0,-21-3 0,21 3 0,-25-3 0,22 3 0,-22-3 0,19 3 0,-19-2 0,12 2 0,-13-3 0,11 0 0,-11 0 0,13 0 0,-12 3 0,18-2 0,-17 2 0,20 0 0,-20-3 0,17 3 0,-18-3 0,13 0 0,-14 0 0,4 0 0,-5 0 0,0 0 0,-1 0 0,1 0 0,0 0 0,-1 0 0,1 0 0,0 0 0,-1 0 0,1 0 0,0 0 0,-4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42.2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404 7 24575,'-14'-3'0,"1"0"0,7 3 0,-1 0 0,0 0 0,0 0 0,1 0 0,-4 0 0,3 0 0,-6 0 0,2 0 0,-5 0 0,2 0 0,-12 0 0,11 0 0,-17 0 0,20 0 0,-16 2 0,19-1 0,-13 2 0,14-3 0,-7 0 0,7 0 0,-5 0 0,6 0 0,-6 0 0,6 0 0,-6 0 0,6 0 0,-6 0 0,5 0 0,-1 0 0,5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43.7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24575,'17'0'0,"-1"0"0,-10 0 0,1 0 0,6 0 0,-5 0 0,4 0 0,-5 0 0,0 0 0,2 0 0,2 0 0,5 0 0,-5 0 0,2 0 0,-7 0 0,1 0 0,0 0 0,-1 0 0,1 0 0,0 0 0,2 0 0,-1 0 0,1 0 0,-2 0 0,0 0 0,2 0 0,-1 0 0,1 0 0,-2 0 0,2 0 0,-1 0 0,1 0 0,-2 0 0,0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44.9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20 24575,'21'-3'0,"9"0"0,-20 3 0,9 0 0,-13 0 0,1 0 0,3 0 0,-3 0 0,8-3 0,-6 2 0,12-2 0,-12 3 0,12-3 0,-13 2 0,8-2 0,-9 3 0,3 0 0,-3 0 0,-1 0 0,1 0 0,0 0 0,-1 0 0,1 0 0,3 0 0,-3 0 0,3 0 0,-7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7:01:47.6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24575,'14'7'0,"-2"-3"0,1-1 0,-5-3 0,5 0 0,-1 3 0,-1-3 0,6 3 0,-4-3 0,9 3 0,-3-2 0,9 2 0,-13-3 0,13 3 0,-19-2 0,19 2 0,-20-3 0,11 0 0,-12 0 0,3 0 0,-3 0 0,-1 0 0,1 0 0,0 0 0,-1 0 0,1 0 0,0 0 0,-1 0 0,1 0 0,0 0 0,-4 3 0,3-3 0,-2 3 0,2-3 0,1 0 0,-3 3 0,2-2 0,-3 2 0,4-3 0,0 0 0,-1 0 0,1 0 0,0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926076" y="2947182"/>
            <a:ext cx="610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캡스톤디자인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 발표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C64E4-2CDE-4DB4-CDAE-76BD8FB17183}"/>
              </a:ext>
            </a:extLst>
          </p:cNvPr>
          <p:cNvSpPr txBox="1"/>
          <p:nvPr/>
        </p:nvSpPr>
        <p:spPr>
          <a:xfrm>
            <a:off x="8753435" y="4887897"/>
            <a:ext cx="3803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학과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컴퓨터공학과</a:t>
            </a:r>
            <a:endParaRPr kumimoji="1" lang="en-US" altLang="ko-KR" dirty="0"/>
          </a:p>
          <a:p>
            <a:r>
              <a:rPr kumimoji="1" lang="ko-KR" altLang="en-US" dirty="0"/>
              <a:t>과목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캡스톤</a:t>
            </a:r>
            <a:r>
              <a:rPr kumimoji="1" lang="ko-KR" altLang="en-US" dirty="0"/>
              <a:t> 디자인</a:t>
            </a:r>
            <a:endParaRPr kumimoji="1" lang="en-US" altLang="ko-KR" dirty="0"/>
          </a:p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20180916</a:t>
            </a:r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김윤배</a:t>
            </a:r>
            <a:endParaRPr kumimoji="1" lang="en-US" altLang="ko-KR" dirty="0"/>
          </a:p>
          <a:p>
            <a:r>
              <a:rPr kumimoji="1" lang="ko-Kore-KR" altLang="en-US" dirty="0"/>
              <a:t>날짜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3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30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</a:t>
            </a:r>
            <a:r>
              <a:rPr kumimoji="1" lang="ko-KR" altLang="en-US" dirty="0"/>
              <a:t>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279220" y="2959808"/>
            <a:ext cx="4142584" cy="830997"/>
            <a:chOff x="3403338" y="2598003"/>
            <a:chExt cx="4142584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963417" cy="830997"/>
              <a:chOff x="3403338" y="2598003"/>
              <a:chExt cx="963417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1091888" cy="830997"/>
              <a:chOff x="6454034" y="2598003"/>
              <a:chExt cx="1091888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1191" y="2735324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6C3DCA-C869-1EF2-BE36-1A2CDA7C1CA8}"/>
              </a:ext>
            </a:extLst>
          </p:cNvPr>
          <p:cNvSpPr txBox="1"/>
          <p:nvPr/>
        </p:nvSpPr>
        <p:spPr>
          <a:xfrm>
            <a:off x="4137542" y="305949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새로운 주제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E1FD8-DD8F-2311-0156-974EA62D4684}"/>
              </a:ext>
            </a:extLst>
          </p:cNvPr>
          <p:cNvSpPr txBox="1"/>
          <p:nvPr/>
        </p:nvSpPr>
        <p:spPr>
          <a:xfrm>
            <a:off x="7037345" y="2912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58F6C-46B9-E0D5-AA21-CE67DB5EA46B}"/>
              </a:ext>
            </a:extLst>
          </p:cNvPr>
          <p:cNvSpPr txBox="1"/>
          <p:nvPr/>
        </p:nvSpPr>
        <p:spPr>
          <a:xfrm>
            <a:off x="7322890" y="3097128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KoPubWorld돋움체 Bold" panose="00000800000000000000" pitchFamily="2" charset="-127"/>
              </a:rPr>
              <a:t>기능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33799" y="188165"/>
            <a:ext cx="4074453" cy="830997"/>
            <a:chOff x="3819245" y="188165"/>
            <a:chExt cx="407445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새로운 주제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D4A7D1-6820-E7A6-1A89-70EF79A76E70}"/>
              </a:ext>
            </a:extLst>
          </p:cNvPr>
          <p:cNvSpPr txBox="1"/>
          <p:nvPr/>
        </p:nvSpPr>
        <p:spPr>
          <a:xfrm>
            <a:off x="932339" y="1236732"/>
            <a:ext cx="3598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여행 코스 추천 어플</a:t>
            </a:r>
            <a:endParaRPr kumimoji="1" lang="en-US" altLang="ko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90922-B67D-8D90-83B3-2FF5328B4225}"/>
              </a:ext>
            </a:extLst>
          </p:cNvPr>
          <p:cNvSpPr txBox="1"/>
          <p:nvPr/>
        </p:nvSpPr>
        <p:spPr>
          <a:xfrm>
            <a:off x="932339" y="2573464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메인 페이지에서 이용자가 어떤 곳을 여행할지 선택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37833-966E-E08A-9CA1-54778A205080}"/>
              </a:ext>
            </a:extLst>
          </p:cNvPr>
          <p:cNvSpPr txBox="1"/>
          <p:nvPr/>
        </p:nvSpPr>
        <p:spPr>
          <a:xfrm>
            <a:off x="906118" y="3258706"/>
            <a:ext cx="105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</a:t>
            </a:r>
            <a:r>
              <a:rPr kumimoji="1" lang="ko-KR" altLang="en-US" dirty="0"/>
              <a:t>그 여행지의 먹거리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놀거리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숙소 등등을 한페이지 마다 소개 해주고 각 스텝별로 </a:t>
            </a:r>
            <a:r>
              <a:rPr kumimoji="1" lang="ko-KR" altLang="en-US" dirty="0" err="1"/>
              <a:t>여러군데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선택가능하게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만듬</a:t>
            </a:r>
            <a:r>
              <a:rPr kumimoji="1" lang="ko-KR" altLang="en-US" dirty="0"/>
              <a:t> </a:t>
            </a:r>
            <a:r>
              <a:rPr kumimoji="1" lang="en-US" altLang="ko-KR" dirty="0"/>
              <a:t>( ex. step 1. </a:t>
            </a:r>
            <a:r>
              <a:rPr kumimoji="1" lang="ko-KR" altLang="en-US" dirty="0"/>
              <a:t>숙소 선택 </a:t>
            </a:r>
            <a:r>
              <a:rPr kumimoji="1" lang="en-US" altLang="ko-KR" dirty="0"/>
              <a:t>-&gt; step 2. </a:t>
            </a:r>
            <a:r>
              <a:rPr kumimoji="1" lang="ko-KR" altLang="en-US" dirty="0"/>
              <a:t>먹거리 </a:t>
            </a:r>
            <a:r>
              <a:rPr kumimoji="1" lang="en-US" altLang="ko-KR" dirty="0"/>
              <a:t>-&gt; step 3. </a:t>
            </a:r>
            <a:r>
              <a:rPr kumimoji="1" lang="ko-KR" altLang="en-US" dirty="0" err="1"/>
              <a:t>놀거리</a:t>
            </a:r>
            <a:r>
              <a:rPr kumimoji="1" lang="ko-KR" altLang="en-US" dirty="0"/>
              <a:t> 선택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1832B-EC6A-BBF6-AE3B-0FA0A05614CA}"/>
              </a:ext>
            </a:extLst>
          </p:cNvPr>
          <p:cNvSpPr txBox="1"/>
          <p:nvPr/>
        </p:nvSpPr>
        <p:spPr>
          <a:xfrm>
            <a:off x="906118" y="4282586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선택한곳들을 바탕으로 최적의 동선 소개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83BE-80A7-6647-C331-6005AE2B19B9}"/>
              </a:ext>
            </a:extLst>
          </p:cNvPr>
          <p:cNvSpPr txBox="1"/>
          <p:nvPr/>
        </p:nvSpPr>
        <p:spPr>
          <a:xfrm>
            <a:off x="906118" y="5029468"/>
            <a:ext cx="750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여행했던곳들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맵에</a:t>
            </a:r>
            <a:r>
              <a:rPr kumimoji="1" lang="ko-KR" altLang="en-US" dirty="0"/>
              <a:t> 표시 </a:t>
            </a:r>
            <a:r>
              <a:rPr kumimoji="1" lang="en-US" altLang="ko-KR" dirty="0"/>
              <a:t>+ </a:t>
            </a:r>
            <a:r>
              <a:rPr kumimoji="1" lang="ko-KR" altLang="en-US" dirty="0"/>
              <a:t>저장 </a:t>
            </a:r>
            <a:r>
              <a:rPr kumimoji="1" lang="en-US" altLang="ko-KR" dirty="0"/>
              <a:t>+ </a:t>
            </a:r>
            <a:r>
              <a:rPr kumimoji="1" lang="ko-KR" altLang="en-US" dirty="0"/>
              <a:t>회원들끼리 게시판에서 코스 공유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FDC40-EE43-CAAA-6E44-0B1DC0D51B74}"/>
              </a:ext>
            </a:extLst>
          </p:cNvPr>
          <p:cNvSpPr txBox="1"/>
          <p:nvPr/>
        </p:nvSpPr>
        <p:spPr>
          <a:xfrm>
            <a:off x="1032632" y="5668543"/>
            <a:ext cx="947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ore-KR" altLang="en-US" dirty="0"/>
              <a:t>맛집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숙소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놀거리 소개는 네이버 맵 기준으로 리뷰가 많고 평점이 높은 순으로 소개해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주고 중간중간에 리뷰는 별로 없지만 평점이 높고 새로 생긴곳을 추가하여 소개 할 예정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8B9BA-0C43-6299-4B57-31111C423011}"/>
              </a:ext>
            </a:extLst>
          </p:cNvPr>
          <p:cNvSpPr txBox="1"/>
          <p:nvPr/>
        </p:nvSpPr>
        <p:spPr>
          <a:xfrm>
            <a:off x="975271" y="1917846"/>
            <a:ext cx="1002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각 테마에 맞는 장소를 추천해 주고 추천리스트중 선택한 곳을 최적의 동선을 알려준다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E078E9-AE8B-3BBE-C3CE-DE6E339FD2E2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9413DF-BE85-9CCD-409B-AACBE9A94A15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8F4BD4-D16D-FC61-1813-9AB21D1D7311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기능 소개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C7917F-7AF3-6ABA-0FB7-3C038144D640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5F4018-7C08-127F-CEA7-31E9A140EA4D}"/>
              </a:ext>
            </a:extLst>
          </p:cNvPr>
          <p:cNvGrpSpPr/>
          <p:nvPr/>
        </p:nvGrpSpPr>
        <p:grpSpPr>
          <a:xfrm>
            <a:off x="1052622" y="1141573"/>
            <a:ext cx="10569107" cy="4521143"/>
            <a:chOff x="1052622" y="1159573"/>
            <a:chExt cx="10176495" cy="52273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5A05E0-A3CC-E844-2370-C6E79B51D139}"/>
                </a:ext>
              </a:extLst>
            </p:cNvPr>
            <p:cNvSpPr txBox="1"/>
            <p:nvPr/>
          </p:nvSpPr>
          <p:spPr>
            <a:xfrm>
              <a:off x="1080493" y="1872169"/>
              <a:ext cx="9722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dirty="0"/>
                <a:t>2. </a:t>
              </a:r>
              <a:r>
                <a:rPr kumimoji="1" lang="ko-Kore-KR" altLang="en-US" sz="2000" dirty="0"/>
                <a:t>선택한 맛집</a:t>
              </a:r>
              <a:r>
                <a:rPr kumimoji="1" lang="en-US" altLang="ko-Kore-KR" sz="2000" dirty="0"/>
                <a:t>, </a:t>
              </a:r>
              <a:r>
                <a:rPr kumimoji="1" lang="ko-Kore-KR" altLang="en-US" sz="2000" dirty="0"/>
                <a:t>숙소</a:t>
              </a:r>
              <a:r>
                <a:rPr kumimoji="1" lang="en-US" altLang="ko-Kore-KR" sz="2000" dirty="0"/>
                <a:t>, </a:t>
              </a:r>
              <a:r>
                <a:rPr kumimoji="1" lang="ko-Kore-KR" altLang="en-US" sz="2000" dirty="0"/>
                <a:t>놀거리</a:t>
              </a:r>
              <a:r>
                <a:rPr kumimoji="1" lang="en-US" altLang="ko-Kore-KR" sz="2000" dirty="0"/>
                <a:t>,</a:t>
              </a:r>
              <a:r>
                <a:rPr kumimoji="1" lang="ko-Kore-KR" altLang="en-US" sz="2000" dirty="0"/>
                <a:t>명소 등을 기반으로한 최적의 동선 설정기능</a:t>
              </a:r>
              <a:endParaRPr kumimoji="1" lang="en-US" altLang="ko-Kore-KR" sz="2000" dirty="0"/>
            </a:p>
            <a:p>
              <a:r>
                <a:rPr kumimoji="1" lang="ko-Kore-KR" altLang="en-US" sz="2000" dirty="0"/>
                <a:t> </a:t>
              </a:r>
              <a:r>
                <a:rPr kumimoji="1" lang="en-US" altLang="ko-Kore-KR" sz="2000" dirty="0"/>
                <a:t>(</a:t>
              </a:r>
              <a:r>
                <a:rPr kumimoji="1" lang="ko-Kore-KR" altLang="en-US" sz="2000" dirty="0"/>
                <a:t>대중교통</a:t>
              </a:r>
              <a:r>
                <a:rPr kumimoji="1" lang="en-US" altLang="ko-Kore-KR" sz="2000" dirty="0"/>
                <a:t>, </a:t>
              </a:r>
              <a:r>
                <a:rPr kumimoji="1" lang="ko-Kore-KR" altLang="en-US" sz="2000" dirty="0"/>
                <a:t>차량 고려</a:t>
              </a:r>
              <a:r>
                <a:rPr kumimoji="1" lang="en-US" altLang="ko-Kore-KR" sz="2000" dirty="0"/>
                <a:t>)</a:t>
              </a:r>
              <a:endParaRPr kumimoji="1" lang="ko-Kore-KR" alt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8A64D6-8835-5981-8B40-E666D9CC2930}"/>
                </a:ext>
              </a:extLst>
            </p:cNvPr>
            <p:cNvSpPr txBox="1"/>
            <p:nvPr/>
          </p:nvSpPr>
          <p:spPr>
            <a:xfrm>
              <a:off x="1052622" y="4045522"/>
              <a:ext cx="10176495" cy="46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/>
                <a:t>4</a:t>
              </a:r>
              <a:r>
                <a:rPr kumimoji="1" lang="en-US" altLang="ko-KR" sz="2000" dirty="0"/>
                <a:t>. </a:t>
              </a:r>
              <a:r>
                <a:rPr kumimoji="1" lang="ko-KR" altLang="en-US" sz="2000" dirty="0"/>
                <a:t>숙소를 기준으로 반경 몇 </a:t>
              </a:r>
              <a:r>
                <a:rPr kumimoji="1" lang="en-US" altLang="ko-KR" sz="2000" dirty="0"/>
                <a:t>m</a:t>
              </a:r>
              <a:r>
                <a:rPr kumimoji="1" lang="ko-KR" altLang="en-US" sz="2000" dirty="0"/>
                <a:t>내의 맛집</a:t>
              </a:r>
              <a:r>
                <a:rPr kumimoji="1" lang="en-US" altLang="ko-KR" sz="2000" dirty="0"/>
                <a:t>, </a:t>
              </a:r>
              <a:r>
                <a:rPr kumimoji="1" lang="ko-KR" altLang="en-US" sz="2000" dirty="0"/>
                <a:t>숙소</a:t>
              </a:r>
              <a:r>
                <a:rPr kumimoji="1" lang="en-US" altLang="ko-KR" sz="2000" dirty="0"/>
                <a:t>, </a:t>
              </a:r>
              <a:r>
                <a:rPr kumimoji="1" lang="ko-KR" altLang="en-US" sz="2000" dirty="0"/>
                <a:t>놀거리만 추천해 주도록 반경설정 기능 추가</a:t>
              </a:r>
              <a:endParaRPr kumimoji="1" lang="ko-Kore-KR" alt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7113E4-A4A8-4627-9B26-B7713D8553FC}"/>
                </a:ext>
              </a:extLst>
            </p:cNvPr>
            <p:cNvSpPr txBox="1"/>
            <p:nvPr/>
          </p:nvSpPr>
          <p:spPr>
            <a:xfrm>
              <a:off x="1052622" y="4909087"/>
              <a:ext cx="9722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/>
                <a:t>5</a:t>
              </a:r>
              <a:r>
                <a:rPr kumimoji="1" lang="en-US" altLang="ko-KR" sz="2000" dirty="0"/>
                <a:t>. </a:t>
              </a:r>
              <a:r>
                <a:rPr kumimoji="1" lang="ko-KR" altLang="en-US" sz="2000" dirty="0"/>
                <a:t>회원기능 </a:t>
              </a:r>
              <a:r>
                <a:rPr kumimoji="1" lang="en-US" altLang="ko-KR" sz="2000" dirty="0"/>
                <a:t>+ </a:t>
              </a:r>
              <a:r>
                <a:rPr kumimoji="1" lang="ko-KR" altLang="en-US" sz="2000" dirty="0" err="1"/>
                <a:t>갔다온곳</a:t>
              </a:r>
              <a:r>
                <a:rPr kumimoji="1" lang="ko-KR" altLang="en-US" sz="2000" dirty="0"/>
                <a:t> 저장</a:t>
              </a:r>
              <a:r>
                <a:rPr kumimoji="1" lang="en-US" altLang="ko-KR" sz="2000" dirty="0"/>
                <a:t>(</a:t>
              </a:r>
              <a:r>
                <a:rPr kumimoji="1" lang="ko-KR" altLang="en-US" sz="2000" dirty="0"/>
                <a:t>지도에 표시</a:t>
              </a:r>
              <a:r>
                <a:rPr kumimoji="1" lang="en-US" altLang="ko-KR" sz="2000" dirty="0"/>
                <a:t>) + </a:t>
              </a:r>
              <a:r>
                <a:rPr kumimoji="1" lang="ko-KR" altLang="en-US" sz="2000" dirty="0"/>
                <a:t>코스저장 </a:t>
              </a:r>
              <a:r>
                <a:rPr kumimoji="1" lang="en-US" altLang="ko-KR" sz="2000" dirty="0"/>
                <a:t>+ </a:t>
              </a:r>
              <a:r>
                <a:rPr kumimoji="1" lang="ko-KR" altLang="en-US" sz="2000" dirty="0"/>
                <a:t>방문했던 곳에 자신이 찍은 사진 저장</a:t>
              </a:r>
              <a:endParaRPr kumimoji="1" lang="ko-Kore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CCF2EF-ADB1-9CC4-8696-BCDE3598A7D6}"/>
                </a:ext>
              </a:extLst>
            </p:cNvPr>
            <p:cNvSpPr txBox="1"/>
            <p:nvPr/>
          </p:nvSpPr>
          <p:spPr>
            <a:xfrm>
              <a:off x="1052622" y="2929198"/>
              <a:ext cx="95459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/>
                <a:t>3</a:t>
              </a:r>
              <a:r>
                <a:rPr kumimoji="1" lang="en-US" altLang="ko-KR" sz="2000" dirty="0"/>
                <a:t>. </a:t>
              </a:r>
              <a:r>
                <a:rPr kumimoji="1" lang="ko-KR" altLang="en-US" sz="2000" dirty="0"/>
                <a:t>지도 기반으로 동선 설정</a:t>
              </a:r>
              <a:r>
                <a:rPr kumimoji="1" lang="en-US" altLang="ko-KR" sz="2000" dirty="0"/>
                <a:t>, </a:t>
              </a:r>
              <a:r>
                <a:rPr kumimoji="1" lang="ko-KR" altLang="en-US" sz="2000" dirty="0"/>
                <a:t>동선이 맘에 </a:t>
              </a:r>
              <a:r>
                <a:rPr kumimoji="1" lang="ko-KR" altLang="en-US" sz="2000" dirty="0" err="1"/>
                <a:t>안들면</a:t>
              </a:r>
              <a:r>
                <a:rPr kumimoji="1" lang="en-US" altLang="ko-KR" sz="2000" dirty="0"/>
                <a:t> </a:t>
              </a:r>
              <a:r>
                <a:rPr kumimoji="1" lang="ko-KR" altLang="en-US" sz="2000" dirty="0"/>
                <a:t>능동적인 동선 수정</a:t>
              </a:r>
              <a:endParaRPr kumimoji="1" lang="en-US" altLang="ko-KR" sz="2000" dirty="0"/>
            </a:p>
            <a:p>
              <a:r>
                <a:rPr kumimoji="1" lang="en-US" altLang="ko-KR" sz="2000" dirty="0"/>
                <a:t>   (</a:t>
              </a:r>
              <a:r>
                <a:rPr kumimoji="1" lang="ko-KR" altLang="en-US" sz="2000" dirty="0"/>
                <a:t>장소 추가</a:t>
              </a:r>
              <a:r>
                <a:rPr kumimoji="1" lang="en-US" altLang="ko-KR" sz="2000" dirty="0"/>
                <a:t>or</a:t>
              </a:r>
              <a:r>
                <a:rPr kumimoji="1" lang="ko-KR" altLang="en-US" sz="2000" dirty="0"/>
                <a:t>제거</a:t>
              </a:r>
              <a:r>
                <a:rPr kumimoji="1" lang="en-US" altLang="ko-KR" sz="2000" dirty="0"/>
                <a:t>)</a:t>
              </a:r>
              <a:r>
                <a:rPr kumimoji="1" lang="ko-KR" altLang="en-US" sz="2000" dirty="0"/>
                <a:t> 가능</a:t>
              </a:r>
              <a:endParaRPr kumimoji="1" lang="ko-Kore-KR" altLang="en-US" sz="2000" dirty="0"/>
            </a:p>
            <a:p>
              <a:endParaRPr kumimoji="1" lang="ko-Kore-KR" altLang="en-US" sz="2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F7F8FC-B439-6533-51ED-84082464AE97}"/>
                </a:ext>
              </a:extLst>
            </p:cNvPr>
            <p:cNvSpPr txBox="1"/>
            <p:nvPr/>
          </p:nvSpPr>
          <p:spPr>
            <a:xfrm>
              <a:off x="1052622" y="1159573"/>
              <a:ext cx="533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/>
                <a:t>1</a:t>
              </a:r>
              <a:r>
                <a:rPr kumimoji="1" lang="en-US" altLang="ko-KR" sz="2000" dirty="0"/>
                <a:t>. </a:t>
              </a:r>
              <a:r>
                <a:rPr kumimoji="1" lang="ko-KR" altLang="en-US" sz="2000" dirty="0"/>
                <a:t>여행지 정보 제공</a:t>
              </a:r>
              <a:r>
                <a:rPr kumimoji="1" lang="en-US" altLang="ko-KR" sz="2000" dirty="0"/>
                <a:t>(</a:t>
              </a:r>
              <a:r>
                <a:rPr kumimoji="1" lang="ko-KR" altLang="en-US" sz="2000" dirty="0"/>
                <a:t>네이버 맵 </a:t>
              </a:r>
              <a:r>
                <a:rPr kumimoji="1" lang="en-US" altLang="ko-KR" sz="2000" dirty="0" err="1"/>
                <a:t>api</a:t>
              </a:r>
              <a:r>
                <a:rPr kumimoji="1" lang="en-US" altLang="ko-KR" sz="2000" dirty="0"/>
                <a:t>)</a:t>
              </a:r>
              <a:r>
                <a:rPr kumimoji="1" lang="ko-KR" altLang="en-US" sz="2000" dirty="0"/>
                <a:t> </a:t>
              </a:r>
              <a:endParaRPr kumimoji="1" lang="ko-Kore-KR" altLang="en-US" sz="2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A192D7-94E8-E445-9966-09208DA680AE}"/>
                </a:ext>
              </a:extLst>
            </p:cNvPr>
            <p:cNvSpPr txBox="1"/>
            <p:nvPr/>
          </p:nvSpPr>
          <p:spPr>
            <a:xfrm>
              <a:off x="1076724" y="5924281"/>
              <a:ext cx="9722242" cy="46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/>
                <a:t>6. </a:t>
              </a:r>
              <a:r>
                <a:rPr kumimoji="1" lang="ko-Kore-KR" altLang="en-US" sz="2000" dirty="0"/>
                <a:t>그룹기능으로 친구를 초대해서 이번여행에 사용할 코스를 공유할 수 있음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C505332-16A2-7399-1D67-C058D6D54807}"/>
              </a:ext>
            </a:extLst>
          </p:cNvPr>
          <p:cNvSpPr txBox="1"/>
          <p:nvPr/>
        </p:nvSpPr>
        <p:spPr>
          <a:xfrm>
            <a:off x="1077654" y="5917513"/>
            <a:ext cx="848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여행기록 게시판을 만들어 </a:t>
            </a:r>
            <a:r>
              <a:rPr kumimoji="1" lang="ko-KR" altLang="en-US" dirty="0" err="1"/>
              <a:t>회원들간의</a:t>
            </a:r>
            <a:r>
              <a:rPr kumimoji="1" lang="ko-KR" altLang="en-US" dirty="0"/>
              <a:t> 각 </a:t>
            </a:r>
            <a:r>
              <a:rPr kumimoji="1" lang="ko-KR" altLang="en-US" dirty="0" err="1"/>
              <a:t>지역간의</a:t>
            </a:r>
            <a:r>
              <a:rPr kumimoji="1" lang="ko-KR" altLang="en-US" dirty="0"/>
              <a:t> 코스 공유가 가능하게 </a:t>
            </a:r>
            <a:r>
              <a:rPr kumimoji="1" lang="ko-KR" altLang="en-US" dirty="0" err="1"/>
              <a:t>만듬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32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FBEF51-070A-B47A-84BF-E560AB37E049}"/>
              </a:ext>
            </a:extLst>
          </p:cNvPr>
          <p:cNvSpPr/>
          <p:nvPr/>
        </p:nvSpPr>
        <p:spPr>
          <a:xfrm flipV="1">
            <a:off x="399245" y="915719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D4205F-0441-6246-3A4A-BFE879290CEB}"/>
              </a:ext>
            </a:extLst>
          </p:cNvPr>
          <p:cNvGrpSpPr/>
          <p:nvPr/>
        </p:nvGrpSpPr>
        <p:grpSpPr>
          <a:xfrm>
            <a:off x="4775644" y="102722"/>
            <a:ext cx="4074453" cy="830997"/>
            <a:chOff x="3819245" y="188165"/>
            <a:chExt cx="4074453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AA99AB-512F-FF29-EC26-98436CCD95CF}"/>
                </a:ext>
              </a:extLst>
            </p:cNvPr>
            <p:cNvSpPr/>
            <p:nvPr/>
          </p:nvSpPr>
          <p:spPr>
            <a:xfrm>
              <a:off x="4696408" y="260372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KoPubWorld돋움체 Bold" panose="00000800000000000000" pitchFamily="2" charset="-127"/>
                </a:rPr>
                <a:t>디자인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88D582-6F49-116D-693D-166BF1C5F927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1EB01C5-0ACD-873B-7B0B-CF61BC88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89" y="1378402"/>
            <a:ext cx="5434468" cy="46464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7635931-6686-B7D2-E35A-9C55A3A05E70}"/>
                  </a:ext>
                </a:extLst>
              </p14:cNvPr>
              <p14:cNvContentPartPr/>
              <p14:nvPr/>
            </p14:nvContentPartPr>
            <p14:xfrm>
              <a:off x="3410698" y="3577308"/>
              <a:ext cx="368280" cy="226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7635931-6686-B7D2-E35A-9C55A3A05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5058" y="3541308"/>
                <a:ext cx="4399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8FD685-B54D-F2CC-3E27-1F70134ED849}"/>
                  </a:ext>
                </a:extLst>
              </p14:cNvPr>
              <p14:cNvContentPartPr/>
              <p14:nvPr/>
            </p14:nvContentPartPr>
            <p14:xfrm>
              <a:off x="4514818" y="4208388"/>
              <a:ext cx="376560" cy="21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8FD685-B54D-F2CC-3E27-1F70134ED8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8818" y="4172748"/>
                <a:ext cx="4482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23510D0-0911-3B32-7E80-D34039B1E56D}"/>
                  </a:ext>
                </a:extLst>
              </p14:cNvPr>
              <p14:cNvContentPartPr/>
              <p14:nvPr/>
            </p14:nvContentPartPr>
            <p14:xfrm>
              <a:off x="5498698" y="4117668"/>
              <a:ext cx="247320" cy="50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23510D0-0911-3B32-7E80-D34039B1E5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2698" y="4081668"/>
                <a:ext cx="318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B463F966-9C04-568B-BD19-380CADC4CF73}"/>
                  </a:ext>
                </a:extLst>
              </p14:cNvPr>
              <p14:cNvContentPartPr/>
              <p14:nvPr/>
            </p14:nvContentPartPr>
            <p14:xfrm>
              <a:off x="6084778" y="5370108"/>
              <a:ext cx="168120" cy="1105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B463F966-9C04-568B-BD19-380CADC4CF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48778" y="5334108"/>
                <a:ext cx="23976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92E92A-2A35-A1B6-20E7-3C8F14FB53B5}"/>
              </a:ext>
            </a:extLst>
          </p:cNvPr>
          <p:cNvGrpSpPr/>
          <p:nvPr/>
        </p:nvGrpSpPr>
        <p:grpSpPr>
          <a:xfrm>
            <a:off x="3096778" y="5255268"/>
            <a:ext cx="390960" cy="21960"/>
            <a:chOff x="3096778" y="5255268"/>
            <a:chExt cx="390960" cy="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FD30935-BE09-C53A-55CA-734B6E0CBD33}"/>
                    </a:ext>
                  </a:extLst>
                </p14:cNvPr>
                <p14:cNvContentPartPr/>
                <p14:nvPr/>
              </p14:nvContentPartPr>
              <p14:xfrm>
                <a:off x="3096778" y="5255268"/>
                <a:ext cx="390960" cy="21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FD30935-BE09-C53A-55CA-734B6E0CBD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60778" y="5219628"/>
                  <a:ext cx="462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EC39D21-09DE-90D1-3F93-038604DD63F3}"/>
                    </a:ext>
                  </a:extLst>
                </p14:cNvPr>
                <p14:cNvContentPartPr/>
                <p14:nvPr/>
              </p14:nvContentPartPr>
              <p14:xfrm>
                <a:off x="3325018" y="5262468"/>
                <a:ext cx="145440" cy="28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EC39D21-09DE-90D1-3F93-038604DD63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89378" y="5226828"/>
                  <a:ext cx="217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21AD199-F814-AE87-327A-277DB5A2465E}"/>
                    </a:ext>
                  </a:extLst>
                </p14:cNvPr>
                <p14:cNvContentPartPr/>
                <p14:nvPr/>
              </p14:nvContentPartPr>
              <p14:xfrm>
                <a:off x="3112258" y="5271108"/>
                <a:ext cx="113040" cy="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21AD199-F814-AE87-327A-277DB5A246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6618" y="5235468"/>
                  <a:ext cx="18468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48DBE26-8A7F-8555-5639-19FA6207BABB}"/>
                  </a:ext>
                </a:extLst>
              </p14:cNvPr>
              <p14:cNvContentPartPr/>
              <p14:nvPr/>
            </p14:nvContentPartPr>
            <p14:xfrm>
              <a:off x="3248338" y="5350308"/>
              <a:ext cx="108360" cy="75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48DBE26-8A7F-8555-5639-19FA6207BA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12698" y="5314308"/>
                <a:ext cx="18000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5D9D99-B6C7-81BB-4180-B266EE44F5E8}"/>
              </a:ext>
            </a:extLst>
          </p:cNvPr>
          <p:cNvGrpSpPr/>
          <p:nvPr/>
        </p:nvGrpSpPr>
        <p:grpSpPr>
          <a:xfrm>
            <a:off x="2278138" y="2058828"/>
            <a:ext cx="168480" cy="22320"/>
            <a:chOff x="2278138" y="2058828"/>
            <a:chExt cx="168480" cy="2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1B6389F8-A027-72A4-E9F0-FD9F757A3572}"/>
                    </a:ext>
                  </a:extLst>
                </p14:cNvPr>
                <p14:cNvContentPartPr/>
                <p14:nvPr/>
              </p14:nvContentPartPr>
              <p14:xfrm>
                <a:off x="2278138" y="2063868"/>
                <a:ext cx="163440" cy="17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1B6389F8-A027-72A4-E9F0-FD9F757A35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2498" y="2027868"/>
                  <a:ext cx="2350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CF4272-CB68-7F7C-C7F1-84BD38C8357E}"/>
                    </a:ext>
                  </a:extLst>
                </p14:cNvPr>
                <p14:cNvContentPartPr/>
                <p14:nvPr/>
              </p14:nvContentPartPr>
              <p14:xfrm>
                <a:off x="2286418" y="2058828"/>
                <a:ext cx="160200" cy="194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CCF4272-CB68-7F7C-C7F1-84BD38C835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0418" y="2023188"/>
                  <a:ext cx="2318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3BD1B71-D748-A54B-876B-F826E71A496E}"/>
                  </a:ext>
                </a:extLst>
              </p14:cNvPr>
              <p14:cNvContentPartPr/>
              <p14:nvPr/>
            </p14:nvContentPartPr>
            <p14:xfrm>
              <a:off x="2419978" y="1613868"/>
              <a:ext cx="1766520" cy="16682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3BD1B71-D748-A54B-876B-F826E71A49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01978" y="1596228"/>
                <a:ext cx="1802160" cy="17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A035D09-39F6-F845-E5BF-CDC31566743A}"/>
                  </a:ext>
                </a:extLst>
              </p14:cNvPr>
              <p14:cNvContentPartPr/>
              <p14:nvPr/>
            </p14:nvContentPartPr>
            <p14:xfrm>
              <a:off x="2929018" y="3672708"/>
              <a:ext cx="473400" cy="18097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A035D09-39F6-F845-E5BF-CDC3156674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11378" y="3654708"/>
                <a:ext cx="509040" cy="18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2D6933B-AB18-0A1A-86E2-803D779817AC}"/>
                  </a:ext>
                </a:extLst>
              </p14:cNvPr>
              <p14:cNvContentPartPr/>
              <p14:nvPr/>
            </p14:nvContentPartPr>
            <p14:xfrm>
              <a:off x="3011818" y="5509068"/>
              <a:ext cx="105840" cy="4820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2D6933B-AB18-0A1A-86E2-803D779817A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94178" y="5491068"/>
                <a:ext cx="1414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6FCD36C-8396-2FC2-B3AE-6433950CB2B3}"/>
                  </a:ext>
                </a:extLst>
              </p14:cNvPr>
              <p14:cNvContentPartPr/>
              <p14:nvPr/>
            </p14:nvContentPartPr>
            <p14:xfrm>
              <a:off x="3574498" y="4344828"/>
              <a:ext cx="2480760" cy="16747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6FCD36C-8396-2FC2-B3AE-6433950CB2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56858" y="4327188"/>
                <a:ext cx="2516400" cy="17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23B28B45-8964-6126-B48D-8B484096A715}"/>
                  </a:ext>
                </a:extLst>
              </p14:cNvPr>
              <p14:cNvContentPartPr/>
              <p14:nvPr/>
            </p14:nvContentPartPr>
            <p14:xfrm>
              <a:off x="5580058" y="4069788"/>
              <a:ext cx="644040" cy="11012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23B28B45-8964-6126-B48D-8B484096A71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62058" y="4051788"/>
                <a:ext cx="67968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75CE0CB-AA37-CD76-D916-6F5402794BA7}"/>
                  </a:ext>
                </a:extLst>
              </p14:cNvPr>
              <p14:cNvContentPartPr/>
              <p14:nvPr/>
            </p14:nvContentPartPr>
            <p14:xfrm>
              <a:off x="4731178" y="3796188"/>
              <a:ext cx="808920" cy="477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75CE0CB-AA37-CD76-D916-6F5402794BA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13178" y="3778188"/>
                <a:ext cx="844560" cy="51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741A7D46-5CC7-DBA9-C9CA-5087FCB962AC}"/>
              </a:ext>
            </a:extLst>
          </p:cNvPr>
          <p:cNvGrpSpPr/>
          <p:nvPr/>
        </p:nvGrpSpPr>
        <p:grpSpPr>
          <a:xfrm>
            <a:off x="2565058" y="1762188"/>
            <a:ext cx="136800" cy="143280"/>
            <a:chOff x="2565058" y="1762188"/>
            <a:chExt cx="13680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375C150-72D2-D192-6837-046334618B2C}"/>
                    </a:ext>
                  </a:extLst>
                </p14:cNvPr>
                <p14:cNvContentPartPr/>
                <p14:nvPr/>
              </p14:nvContentPartPr>
              <p14:xfrm>
                <a:off x="2635258" y="1794588"/>
                <a:ext cx="2880" cy="770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375C150-72D2-D192-6837-046334618B2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17258" y="1776948"/>
                  <a:ext cx="38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E3C63A2-59F0-7A4F-903C-1632A8F2055F}"/>
                    </a:ext>
                  </a:extLst>
                </p14:cNvPr>
                <p14:cNvContentPartPr/>
                <p14:nvPr/>
              </p14:nvContentPartPr>
              <p14:xfrm>
                <a:off x="2565058" y="1762188"/>
                <a:ext cx="136800" cy="1432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E3C63A2-59F0-7A4F-903C-1632A8F205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47058" y="1744548"/>
                  <a:ext cx="1724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DDB41F-6F41-5858-378C-C57F0C206011}"/>
              </a:ext>
            </a:extLst>
          </p:cNvPr>
          <p:cNvGrpSpPr/>
          <p:nvPr/>
        </p:nvGrpSpPr>
        <p:grpSpPr>
          <a:xfrm>
            <a:off x="3077698" y="3752628"/>
            <a:ext cx="270000" cy="225720"/>
            <a:chOff x="3077698" y="3752628"/>
            <a:chExt cx="27000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D82EC0A-C08F-5CCD-82FA-D7288ABD61A5}"/>
                    </a:ext>
                  </a:extLst>
                </p14:cNvPr>
                <p14:cNvContentPartPr/>
                <p14:nvPr/>
              </p14:nvContentPartPr>
              <p14:xfrm>
                <a:off x="3169858" y="3802668"/>
                <a:ext cx="141840" cy="1058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D82EC0A-C08F-5CCD-82FA-D7288ABD61A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51858" y="3785028"/>
                  <a:ext cx="177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EBDABA0-687E-88A1-8C31-A19DD3ACB9DC}"/>
                    </a:ext>
                  </a:extLst>
                </p14:cNvPr>
                <p14:cNvContentPartPr/>
                <p14:nvPr/>
              </p14:nvContentPartPr>
              <p14:xfrm>
                <a:off x="3077698" y="3752628"/>
                <a:ext cx="270000" cy="225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EBDABA0-687E-88A1-8C31-A19DD3ACB9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60058" y="3734988"/>
                  <a:ext cx="30564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657ADE-9E5E-FABF-C568-083FCBE7C0C7}"/>
              </a:ext>
            </a:extLst>
          </p:cNvPr>
          <p:cNvGrpSpPr/>
          <p:nvPr/>
        </p:nvGrpSpPr>
        <p:grpSpPr>
          <a:xfrm>
            <a:off x="3891298" y="5543268"/>
            <a:ext cx="280800" cy="230400"/>
            <a:chOff x="3891298" y="5543268"/>
            <a:chExt cx="28080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DE3276F-BD9A-57AF-69F7-2EEE86605E58}"/>
                    </a:ext>
                  </a:extLst>
                </p14:cNvPr>
                <p14:cNvContentPartPr/>
                <p14:nvPr/>
              </p14:nvContentPartPr>
              <p14:xfrm>
                <a:off x="3951418" y="5588628"/>
                <a:ext cx="124200" cy="1393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DE3276F-BD9A-57AF-69F7-2EEE86605E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33418" y="5570988"/>
                  <a:ext cx="159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4C04483-9AB8-F98E-3A3D-6E86C0BCEB97}"/>
                    </a:ext>
                  </a:extLst>
                </p14:cNvPr>
                <p14:cNvContentPartPr/>
                <p14:nvPr/>
              </p14:nvContentPartPr>
              <p14:xfrm>
                <a:off x="3891298" y="5543268"/>
                <a:ext cx="280800" cy="2304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4C04483-9AB8-F98E-3A3D-6E86C0BCEB9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73298" y="5525628"/>
                  <a:ext cx="3164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3AB65B9-3D34-3AF9-66D7-9FBCF8E50863}"/>
              </a:ext>
            </a:extLst>
          </p:cNvPr>
          <p:cNvGrpSpPr/>
          <p:nvPr/>
        </p:nvGrpSpPr>
        <p:grpSpPr>
          <a:xfrm>
            <a:off x="6060658" y="4550028"/>
            <a:ext cx="297720" cy="283320"/>
            <a:chOff x="6060658" y="4550028"/>
            <a:chExt cx="2977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B78B03D-918B-8BF2-0198-A1A72B162237}"/>
                    </a:ext>
                  </a:extLst>
                </p14:cNvPr>
                <p14:cNvContentPartPr/>
                <p14:nvPr/>
              </p14:nvContentPartPr>
              <p14:xfrm>
                <a:off x="6112858" y="4613028"/>
                <a:ext cx="158400" cy="867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B78B03D-918B-8BF2-0198-A1A72B1622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95218" y="4595388"/>
                  <a:ext cx="19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3FB7D29-C582-38F6-8888-3A705E0DA325}"/>
                    </a:ext>
                  </a:extLst>
                </p14:cNvPr>
                <p14:cNvContentPartPr/>
                <p14:nvPr/>
              </p14:nvContentPartPr>
              <p14:xfrm>
                <a:off x="6188818" y="4648668"/>
                <a:ext cx="51120" cy="1227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3FB7D29-C582-38F6-8888-3A705E0DA32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71178" y="4630668"/>
                  <a:ext cx="86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2DACD2D-06FE-65A5-FD8E-74CF5D0AF5C0}"/>
                    </a:ext>
                  </a:extLst>
                </p14:cNvPr>
                <p14:cNvContentPartPr/>
                <p14:nvPr/>
              </p14:nvContentPartPr>
              <p14:xfrm>
                <a:off x="6060658" y="4550028"/>
                <a:ext cx="297720" cy="2833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2DACD2D-06FE-65A5-FD8E-74CF5D0AF5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42658" y="4532028"/>
                  <a:ext cx="33336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8051124-AC9F-5E33-3352-50DDF86789A8}"/>
              </a:ext>
            </a:extLst>
          </p:cNvPr>
          <p:cNvGrpSpPr/>
          <p:nvPr/>
        </p:nvGrpSpPr>
        <p:grpSpPr>
          <a:xfrm>
            <a:off x="5055898" y="3617988"/>
            <a:ext cx="218520" cy="235080"/>
            <a:chOff x="5055898" y="3617988"/>
            <a:chExt cx="21852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A7B7776-E8DE-C4DB-E1DB-6062D9AE8622}"/>
                    </a:ext>
                  </a:extLst>
                </p14:cNvPr>
                <p14:cNvContentPartPr/>
                <p14:nvPr/>
              </p14:nvContentPartPr>
              <p14:xfrm>
                <a:off x="5144098" y="3650028"/>
                <a:ext cx="84960" cy="1202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A7B7776-E8DE-C4DB-E1DB-6062D9AE86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26098" y="3632388"/>
                  <a:ext cx="120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15D914E-0824-595E-17EE-08A39DCE8903}"/>
                    </a:ext>
                  </a:extLst>
                </p14:cNvPr>
                <p14:cNvContentPartPr/>
                <p14:nvPr/>
              </p14:nvContentPartPr>
              <p14:xfrm>
                <a:off x="5167858" y="3651468"/>
                <a:ext cx="48240" cy="3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15D914E-0824-595E-17EE-08A39DCE89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50218" y="3633468"/>
                  <a:ext cx="83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36442F6-3426-AAAA-1E3A-1BD9782D1F57}"/>
                    </a:ext>
                  </a:extLst>
                </p14:cNvPr>
                <p14:cNvContentPartPr/>
                <p14:nvPr/>
              </p14:nvContentPartPr>
              <p14:xfrm>
                <a:off x="5055898" y="3617988"/>
                <a:ext cx="218520" cy="23508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36442F6-3426-AAAA-1E3A-1BD9782D1F5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37898" y="3600348"/>
                  <a:ext cx="254160" cy="27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372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572578" y="3012042"/>
            <a:ext cx="334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271</Words>
  <Application>Microsoft Macintosh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NanumGothic</vt:lpstr>
      <vt:lpstr>Dotum</vt:lpstr>
      <vt:lpstr>맑은 고딕</vt:lpstr>
      <vt:lpstr>KoPubWorld돋움체 Bold</vt:lpstr>
      <vt:lpstr>Arial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김윤배</cp:lastModifiedBy>
  <cp:revision>21</cp:revision>
  <dcterms:created xsi:type="dcterms:W3CDTF">2020-01-03T14:16:53Z</dcterms:created>
  <dcterms:modified xsi:type="dcterms:W3CDTF">2023-03-29T17:09:41Z</dcterms:modified>
</cp:coreProperties>
</file>