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0" r:id="rId6"/>
    <p:sldId id="266" r:id="rId7"/>
    <p:sldId id="264" r:id="rId8"/>
  </p:sldIdLst>
  <p:sldSz cx="12192000" cy="6858000"/>
  <p:notesSz cx="6858000" cy="9144000"/>
  <p:embeddedFontLst>
    <p:embeddedFont>
      <p:font typeface="KoPubWorld돋움체 Bold" pitchFamily="2" charset="-127"/>
      <p:bold r:id="rId9"/>
    </p:embeddedFont>
    <p:embeddedFont>
      <p:font typeface="KoPubWorld돋움체 Light" pitchFamily="2" charset="-127"/>
      <p:regular r:id="rId10"/>
    </p:embeddedFont>
    <p:embeddedFont>
      <p:font typeface="맑은 고딕" panose="020B0503020000020004" pitchFamily="34" charset="-127"/>
      <p:regular r:id="rId11"/>
      <p:bold r:id="rId12"/>
    </p:embeddedFont>
    <p:embeddedFont>
      <p:font typeface="Dotum" panose="020B0600000101010101" pitchFamily="34" charset="-127"/>
      <p:regular r:id="rId13"/>
    </p:embeddedFont>
    <p:embeddedFont>
      <p:font typeface="NanumGothic" panose="020D0604000000000000" pitchFamily="34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6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" y="2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2023. 5. 4.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26076" y="2947182"/>
            <a:ext cx="610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캡스톤디자인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 발표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C64E4-2CDE-4DB4-CDAE-76BD8FB17183}"/>
              </a:ext>
            </a:extLst>
          </p:cNvPr>
          <p:cNvSpPr txBox="1"/>
          <p:nvPr/>
        </p:nvSpPr>
        <p:spPr>
          <a:xfrm>
            <a:off x="8753435" y="4887897"/>
            <a:ext cx="380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컴퓨터공학과</a:t>
            </a:r>
            <a:endParaRPr kumimoji="1" lang="en-US" altLang="ko-KR" dirty="0"/>
          </a:p>
          <a:p>
            <a:r>
              <a:rPr kumimoji="1" lang="ko-KR" altLang="en-US" dirty="0"/>
              <a:t>과목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endParaRPr kumimoji="1" lang="en-US" altLang="ko-KR" dirty="0"/>
          </a:p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20180916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김윤배</a:t>
            </a:r>
            <a:endParaRPr kumimoji="1" lang="en-US" altLang="ko-KR" dirty="0"/>
          </a:p>
          <a:p>
            <a:r>
              <a:rPr kumimoji="1" lang="ko-Kore-KR" altLang="en-US" dirty="0"/>
              <a:t>날짜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863618" y="1771608"/>
            <a:ext cx="3363898" cy="2072890"/>
            <a:chOff x="4182024" y="1576652"/>
            <a:chExt cx="3363898" cy="207289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4182024" y="1576652"/>
              <a:ext cx="1229670" cy="1429886"/>
              <a:chOff x="4182024" y="1576652"/>
              <a:chExt cx="1229670" cy="1429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4534531" y="1576652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4509437" y="2735324"/>
              <a:ext cx="3036485" cy="914218"/>
              <a:chOff x="4509437" y="2735324"/>
              <a:chExt cx="3036485" cy="91421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4509437" y="2818545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1191" y="273532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6C3DCA-C869-1EF2-BE36-1A2CDA7C1CA8}"/>
              </a:ext>
            </a:extLst>
          </p:cNvPr>
          <p:cNvSpPr txBox="1"/>
          <p:nvPr/>
        </p:nvSpPr>
        <p:spPr>
          <a:xfrm>
            <a:off x="5149216" y="1889172"/>
            <a:ext cx="271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진행상황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E1FD8-DD8F-2311-0156-974EA62D4684}"/>
              </a:ext>
            </a:extLst>
          </p:cNvPr>
          <p:cNvSpPr txBox="1"/>
          <p:nvPr/>
        </p:nvSpPr>
        <p:spPr>
          <a:xfrm>
            <a:off x="7611683" y="2839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8F6C-46B9-E0D5-AA21-CE67DB5EA46B}"/>
              </a:ext>
            </a:extLst>
          </p:cNvPr>
          <p:cNvSpPr txBox="1"/>
          <p:nvPr/>
        </p:nvSpPr>
        <p:spPr>
          <a:xfrm>
            <a:off x="5149216" y="31455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이번주 개발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학습내용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3B6610-5FBE-BFDD-ADC4-7E42C70231BE}"/>
              </a:ext>
            </a:extLst>
          </p:cNvPr>
          <p:cNvGrpSpPr/>
          <p:nvPr/>
        </p:nvGrpSpPr>
        <p:grpSpPr>
          <a:xfrm>
            <a:off x="4191031" y="4344281"/>
            <a:ext cx="3735209" cy="830997"/>
            <a:chOff x="3810713" y="2591039"/>
            <a:chExt cx="3735209" cy="83099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C47ADB8-2E83-BDE1-68ED-8B27C859B017}"/>
                </a:ext>
              </a:extLst>
            </p:cNvPr>
            <p:cNvGrpSpPr/>
            <p:nvPr/>
          </p:nvGrpSpPr>
          <p:grpSpPr>
            <a:xfrm>
              <a:off x="3810713" y="2591039"/>
              <a:ext cx="877163" cy="830997"/>
              <a:chOff x="3810713" y="2591039"/>
              <a:chExt cx="877163" cy="8309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7A6D8C-E6D9-442E-DF30-D20ED6DD192F}"/>
                  </a:ext>
                </a:extLst>
              </p:cNvPr>
              <p:cNvSpPr txBox="1"/>
              <p:nvPr/>
            </p:nvSpPr>
            <p:spPr>
              <a:xfrm>
                <a:off x="3810713" y="2591039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3D1EBE-4843-7040-D8F6-FA03400FE739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3E376-0AD6-1C9F-67BE-CA5427BA47A3}"/>
                </a:ext>
              </a:extLst>
            </p:cNvPr>
            <p:cNvSpPr txBox="1"/>
            <p:nvPr/>
          </p:nvSpPr>
          <p:spPr>
            <a:xfrm>
              <a:off x="7361191" y="273532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849EE5-0821-193A-BDEA-DD464A89B936}"/>
              </a:ext>
            </a:extLst>
          </p:cNvPr>
          <p:cNvSpPr txBox="1"/>
          <p:nvPr/>
        </p:nvSpPr>
        <p:spPr>
          <a:xfrm>
            <a:off x="5149216" y="4482098"/>
            <a:ext cx="36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다음주 개발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학습 목표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진행 상황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972163" y="952880"/>
            <a:ext cx="966838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여행지 정보 제공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웹에 </a:t>
            </a:r>
            <a:r>
              <a:rPr kumimoji="1" lang="en-US" altLang="ko-KR" sz="2000" dirty="0"/>
              <a:t>input</a:t>
            </a:r>
            <a:r>
              <a:rPr kumimoji="1" lang="ko-KR" altLang="en-US" sz="2000" dirty="0"/>
              <a:t>데이터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지역명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받아서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js</a:t>
            </a:r>
            <a:r>
              <a:rPr kumimoji="1" lang="ko-KR" altLang="en-US" sz="2000" dirty="0"/>
              <a:t>로 데이터 받기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프론트 엔드만 </a:t>
            </a:r>
            <a:r>
              <a:rPr kumimoji="1" lang="en-US" altLang="ko-KR" sz="2000" dirty="0" err="1"/>
              <a:t>axios</a:t>
            </a:r>
            <a:r>
              <a:rPr kumimoji="1" lang="en-US" altLang="ko-KR" sz="2000" dirty="0"/>
              <a:t>, fetch</a:t>
            </a:r>
            <a:r>
              <a:rPr kumimoji="1" lang="ko-KR" altLang="en-US" sz="2000" dirty="0"/>
              <a:t>만으로 해보려 했지만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header</a:t>
            </a:r>
            <a:r>
              <a:rPr kumimoji="1" lang="ko-KR" altLang="en-US" sz="2000" dirty="0"/>
              <a:t>에 정확한 </a:t>
            </a:r>
            <a:r>
              <a:rPr kumimoji="1" lang="ko-KR" altLang="en-US" sz="2000" dirty="0" err="1"/>
              <a:t>키값을</a:t>
            </a:r>
            <a:r>
              <a:rPr kumimoji="1" lang="ko-KR" altLang="en-US" sz="2000" dirty="0"/>
              <a:t> 적어서 보내도 인증오류 </a:t>
            </a:r>
            <a:r>
              <a:rPr kumimoji="1" lang="en-US" altLang="ko-KR" sz="2000" dirty="0"/>
              <a:t>-&gt; </a:t>
            </a:r>
            <a:r>
              <a:rPr kumimoji="1" lang="en-US" altLang="ko-KR" sz="2000" dirty="0" err="1"/>
              <a:t>node.js</a:t>
            </a:r>
            <a:r>
              <a:rPr kumimoji="1" lang="ko-KR" altLang="en-US" sz="2000" dirty="0"/>
              <a:t> 학습하며 </a:t>
            </a:r>
            <a:r>
              <a:rPr kumimoji="1" lang="en-US" altLang="ko-KR" sz="2000" dirty="0" err="1"/>
              <a:t>node.js</a:t>
            </a:r>
            <a:r>
              <a:rPr kumimoji="1" lang="ko-KR" altLang="en-US" sz="2000" dirty="0"/>
              <a:t>로 다시 시도 예정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기능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데이터의 </a:t>
            </a:r>
            <a:r>
              <a:rPr kumimoji="1" lang="en-US" altLang="ko-KR" sz="2000" dirty="0"/>
              <a:t>title, </a:t>
            </a:r>
            <a:r>
              <a:rPr kumimoji="1" lang="en-US" altLang="ko-KR" sz="2000" dirty="0" err="1"/>
              <a:t>catefory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받아 지역 </a:t>
            </a:r>
            <a:r>
              <a:rPr kumimoji="1" lang="ko-KR" altLang="en-US" sz="2000" dirty="0" err="1"/>
              <a:t>검색시</a:t>
            </a:r>
            <a:r>
              <a:rPr kumimoji="1" lang="ko-KR" altLang="en-US" sz="2000" dirty="0"/>
              <a:t> 그 지역에 대한 검색 출력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15D9D6-A903-AF44-3F08-C09AA98F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5" y="3654287"/>
            <a:ext cx="5283200" cy="264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1DDDF3-7751-3869-1D51-21AEA04D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36" y="3716683"/>
            <a:ext cx="4658181" cy="25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진행 상황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1039369" y="1151289"/>
            <a:ext cx="96683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동선설정 기능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경유지 기능 사용</a:t>
            </a:r>
            <a:endParaRPr kumimoji="1" lang="en-US" altLang="ko-KR" sz="2000" dirty="0"/>
          </a:p>
          <a:p>
            <a:pPr marL="342900" indent="-342900">
              <a:buFontTx/>
              <a:buChar char="-"/>
            </a:pPr>
            <a:r>
              <a:rPr kumimoji="1" lang="ko-KR" altLang="en-US" sz="2000" dirty="0"/>
              <a:t>기본적으로 </a:t>
            </a:r>
            <a:r>
              <a:rPr kumimoji="1" lang="ko-Kore-KR" altLang="en-US" sz="2000" dirty="0"/>
              <a:t>식당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숙소</a:t>
            </a:r>
            <a:r>
              <a:rPr kumimoji="1" lang="ko-KR" altLang="en-US" sz="2000" dirty="0"/>
              <a:t> 등 카테고리를 고려하지 않은 최적의 동선 출력</a:t>
            </a:r>
            <a:endParaRPr kumimoji="1" lang="en-US" altLang="ko-KR" sz="2000" dirty="0"/>
          </a:p>
          <a:p>
            <a:pPr marL="342900" indent="-342900">
              <a:buFontTx/>
              <a:buChar char="-"/>
            </a:pPr>
            <a:r>
              <a:rPr kumimoji="1" lang="ko-KR" altLang="en-US" sz="2000" dirty="0"/>
              <a:t>그후 사용자가 임의의 순서로 선택한 카테고리 배치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-&gt;</a:t>
            </a:r>
            <a:r>
              <a:rPr kumimoji="1" lang="ko-KR" altLang="en-US" sz="2000" dirty="0"/>
              <a:t> 처음선택한 카테고리와 마지막 카테고리를 출발지와 도착지점으로 놓고 중간에 위치한 카테고리들은 순서대로 경유지로 배치한다</a:t>
            </a:r>
            <a:r>
              <a:rPr kumimoji="1"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kumimoji="1" lang="ko-Kore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DBE840-CA83-FA2E-BCF1-C4BCAAD9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56" y="3333491"/>
            <a:ext cx="6553824" cy="31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740339" y="-69008"/>
            <a:ext cx="6755468" cy="1107996"/>
            <a:chOff x="3838448" y="16435"/>
            <a:chExt cx="5234358" cy="110799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7" y="260372"/>
              <a:ext cx="4376399" cy="638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이번주학습내용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38448" y="16435"/>
              <a:ext cx="6796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7F8FC-B439-6533-51ED-84082464AE97}"/>
              </a:ext>
            </a:extLst>
          </p:cNvPr>
          <p:cNvSpPr txBox="1"/>
          <p:nvPr/>
        </p:nvSpPr>
        <p:spPr>
          <a:xfrm>
            <a:off x="628552" y="3536959"/>
            <a:ext cx="494726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2.</a:t>
            </a:r>
            <a:r>
              <a:rPr kumimoji="1" lang="ko-KR" altLang="en-US" sz="2000" dirty="0"/>
              <a:t> 이번주 학습내용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 err="1"/>
              <a:t>js</a:t>
            </a:r>
            <a:r>
              <a:rPr kumimoji="1" lang="ko-KR" altLang="en-US" sz="2000" dirty="0"/>
              <a:t> 학습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axios</a:t>
            </a:r>
            <a:r>
              <a:rPr kumimoji="1" lang="en-US" altLang="ko-KR" sz="2000" dirty="0"/>
              <a:t>, fetch </a:t>
            </a:r>
            <a:r>
              <a:rPr kumimoji="1" lang="ko-KR" altLang="en-US" sz="2000" dirty="0"/>
              <a:t>사용법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 err="1"/>
              <a:t>api</a:t>
            </a:r>
            <a:r>
              <a:rPr kumimoji="1" lang="ko-KR" altLang="en-US" sz="2000" dirty="0"/>
              <a:t> 사용법과 웹 구조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/>
              <a:t>postman</a:t>
            </a:r>
            <a:r>
              <a:rPr kumimoji="1" lang="ko-KR" altLang="en-US" sz="2000" dirty="0"/>
              <a:t> 사용법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/>
              <a:t>html, </a:t>
            </a:r>
            <a:r>
              <a:rPr kumimoji="1" lang="en-US" altLang="ko-KR" sz="2000" dirty="0" err="1"/>
              <a:t>css</a:t>
            </a:r>
            <a:r>
              <a:rPr kumimoji="1" lang="en-US" altLang="ko-KR" sz="2000" dirty="0"/>
              <a:t>(flex box)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9CC77-A572-5AF5-4F85-BE87B0A30B4A}"/>
              </a:ext>
            </a:extLst>
          </p:cNvPr>
          <p:cNvSpPr txBox="1"/>
          <p:nvPr/>
        </p:nvSpPr>
        <p:spPr>
          <a:xfrm>
            <a:off x="628553" y="1594581"/>
            <a:ext cx="5467448" cy="1942377"/>
          </a:xfrm>
          <a:prstGeom prst="rect">
            <a:avLst/>
          </a:prstGeom>
          <a:noFill/>
        </p:spPr>
        <p:txBody>
          <a:bodyPr wrap="square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이번주 구현 내용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기본적 네이버 맵 구현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맵 </a:t>
            </a:r>
            <a:r>
              <a:rPr kumimoji="1" lang="ko-KR" altLang="en-US" sz="2000" dirty="0" err="1"/>
              <a:t>클릭시</a:t>
            </a:r>
            <a:r>
              <a:rPr kumimoji="1" lang="ko-KR" altLang="en-US" sz="2000" dirty="0"/>
              <a:t> 핀 구현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핀 위치의 정보 출력 구현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api</a:t>
            </a:r>
            <a:r>
              <a:rPr kumimoji="1" lang="ko-KR" altLang="en-US" sz="2000" dirty="0"/>
              <a:t> 테스트</a:t>
            </a:r>
            <a:r>
              <a:rPr kumimoji="1" lang="en-US" altLang="ko-KR" sz="2000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036B84-3630-2906-031F-E6E5028656CC}"/>
              </a:ext>
            </a:extLst>
          </p:cNvPr>
          <p:cNvSpPr/>
          <p:nvPr/>
        </p:nvSpPr>
        <p:spPr>
          <a:xfrm rot="16200000" flipV="1">
            <a:off x="3073985" y="3751859"/>
            <a:ext cx="5682000" cy="4571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88F4D7-6D60-89C5-B874-472B7A91A042}"/>
              </a:ext>
            </a:extLst>
          </p:cNvPr>
          <p:cNvGrpSpPr/>
          <p:nvPr/>
        </p:nvGrpSpPr>
        <p:grpSpPr>
          <a:xfrm>
            <a:off x="6276927" y="-69008"/>
            <a:ext cx="6647239" cy="1107996"/>
            <a:chOff x="3716942" y="25435"/>
            <a:chExt cx="5150499" cy="11079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3604EA-BDB4-BA14-B5A1-773A15AE5B0A}"/>
                </a:ext>
              </a:extLst>
            </p:cNvPr>
            <p:cNvSpPr/>
            <p:nvPr/>
          </p:nvSpPr>
          <p:spPr>
            <a:xfrm>
              <a:off x="4491042" y="260371"/>
              <a:ext cx="4376399" cy="638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다음주 학습</a:t>
              </a:r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E1BCA-8BA6-93E2-3FF1-D2D3A13498D1}"/>
                </a:ext>
              </a:extLst>
            </p:cNvPr>
            <p:cNvSpPr txBox="1"/>
            <p:nvPr/>
          </p:nvSpPr>
          <p:spPr>
            <a:xfrm>
              <a:off x="3716942" y="25435"/>
              <a:ext cx="6796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16440E-82EC-EF14-23E0-091C2A4D722E}"/>
              </a:ext>
            </a:extLst>
          </p:cNvPr>
          <p:cNvSpPr txBox="1"/>
          <p:nvPr/>
        </p:nvSpPr>
        <p:spPr>
          <a:xfrm>
            <a:off x="6254157" y="1538833"/>
            <a:ext cx="5467448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다음주 구현 내용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여행지 정보 카테고리별로 데이터 뽑아서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카테고리별로 정보</a:t>
            </a:r>
            <a:r>
              <a:rPr kumimoji="1" lang="en-US" altLang="ko-KR" sz="2000" dirty="0"/>
              <a:t>+</a:t>
            </a:r>
            <a:r>
              <a:rPr kumimoji="1" lang="ko-KR" altLang="en-US" sz="2000" dirty="0"/>
              <a:t>지도에 출력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동선 설정기능 테스트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0CFC0-3DEF-E328-CEDF-D72095ACBD20}"/>
              </a:ext>
            </a:extLst>
          </p:cNvPr>
          <p:cNvSpPr txBox="1"/>
          <p:nvPr/>
        </p:nvSpPr>
        <p:spPr>
          <a:xfrm>
            <a:off x="6254157" y="3774718"/>
            <a:ext cx="5467448" cy="111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다음주 학습 내용</a:t>
            </a:r>
            <a:endParaRPr kumimoji="1" lang="en-US" altLang="ko-KR" sz="2000" dirty="0"/>
          </a:p>
          <a:p>
            <a:pPr marL="342900" indent="-342900">
              <a:buFontTx/>
              <a:buChar char="-"/>
            </a:pPr>
            <a:r>
              <a:rPr kumimoji="1" lang="en-US" altLang="ko-KR" sz="2000" dirty="0" err="1"/>
              <a:t>javascript</a:t>
            </a:r>
            <a:r>
              <a:rPr kumimoji="1" lang="ko-KR" altLang="en-US" sz="2000" dirty="0"/>
              <a:t>학습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 err="1"/>
              <a:t>node.js</a:t>
            </a:r>
            <a:r>
              <a:rPr kumimoji="1" lang="ko-KR" altLang="en-US" sz="2000" dirty="0"/>
              <a:t> 학습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79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BEF51-070A-B47A-84BF-E560AB37E049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D4205F-0441-6246-3A4A-BFE879290CEB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AA99AB-512F-FF29-EC26-98436CCD95CF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정보 구조도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8D582-6F49-116D-693D-166BF1C5F92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89DC7A8-397F-07C0-3DBC-CA2DF73F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62" y="1005926"/>
            <a:ext cx="9316365" cy="5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72578" y="3012042"/>
            <a:ext cx="334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242</Words>
  <Application>Microsoft Macintosh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KoPubWorld돋움체 Light</vt:lpstr>
      <vt:lpstr>Dotum</vt:lpstr>
      <vt:lpstr>NanumGothic</vt:lpstr>
      <vt:lpstr>맑은 고딕</vt:lpstr>
      <vt:lpstr>KoPubWorld돋움체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김윤배</cp:lastModifiedBy>
  <cp:revision>24</cp:revision>
  <dcterms:created xsi:type="dcterms:W3CDTF">2020-01-03T14:16:53Z</dcterms:created>
  <dcterms:modified xsi:type="dcterms:W3CDTF">2023-05-03T17:50:21Z</dcterms:modified>
</cp:coreProperties>
</file>