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0" r:id="rId4"/>
  </p:sldIdLst>
  <p:sldSz cx="12192000" cy="6858000"/>
  <p:notesSz cx="6858000" cy="9144000"/>
  <p:embeddedFontLst>
    <p:embeddedFont>
      <p:font typeface="KoPubWorld돋움체 Bold" pitchFamily="2" charset="-127"/>
      <p:bold r:id="rId5"/>
    </p:embeddedFont>
    <p:embeddedFont>
      <p:font typeface="맑은 고딕" panose="020B0503020000020004" pitchFamily="34" charset="-127"/>
      <p:regular r:id="rId6"/>
      <p:bold r:id="rId7"/>
    </p:embeddedFont>
    <p:embeddedFont>
      <p:font typeface="Dotum" panose="020B0600000101010101" pitchFamily="34" charset="-127"/>
      <p:regular r:id="rId8"/>
    </p:embeddedFont>
    <p:embeddedFont>
      <p:font typeface="NanumGothic" panose="020D0604000000000000" pitchFamily="34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3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캡스톤디자인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753435" y="4887897"/>
            <a:ext cx="380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  <a:p>
            <a:r>
              <a:rPr kumimoji="1" lang="ko-Kore-KR" altLang="en-US" dirty="0"/>
              <a:t>날짜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11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진행 상황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972163" y="952880"/>
            <a:ext cx="1041054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여행지 정보 제공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</a:t>
            </a:r>
            <a:r>
              <a:rPr kumimoji="1" lang="en-US" altLang="ko-KR" sz="2000" dirty="0"/>
              <a:t>-</a:t>
            </a:r>
            <a:r>
              <a:rPr kumimoji="1" lang="en-US" altLang="ko-KR" sz="2000" dirty="0" err="1"/>
              <a:t>node.js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사용한 </a:t>
            </a:r>
            <a:r>
              <a:rPr kumimoji="1" lang="en-US" altLang="ko-KR" sz="2000" dirty="0"/>
              <a:t>express</a:t>
            </a:r>
            <a:r>
              <a:rPr kumimoji="1" lang="ko-KR" altLang="en-US" sz="2000" dirty="0"/>
              <a:t>웹 서버를 구축해 </a:t>
            </a:r>
            <a:r>
              <a:rPr kumimoji="1" lang="en-US" altLang="ko-KR" sz="2000" dirty="0"/>
              <a:t>input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받은 데이터를 </a:t>
            </a:r>
            <a:r>
              <a:rPr kumimoji="1" lang="en-US" altLang="ko-KR" sz="2000" dirty="0"/>
              <a:t>node-fetch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사용해 검색 요청을 보내고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응답을 받아 </a:t>
            </a:r>
            <a:r>
              <a:rPr kumimoji="1" lang="en-US" altLang="ko-KR" sz="2000" dirty="0" err="1"/>
              <a:t>json</a:t>
            </a:r>
            <a:r>
              <a:rPr kumimoji="1" lang="ko-KR" altLang="en-US" sz="2000" dirty="0"/>
              <a:t>데이터로 변환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서버용 </a:t>
            </a:r>
            <a:r>
              <a:rPr kumimoji="1" lang="en-US" altLang="ko-KR" sz="2000" dirty="0" err="1"/>
              <a:t>index.js</a:t>
            </a:r>
            <a:r>
              <a:rPr kumimoji="1" lang="ko-KR" altLang="en-US" sz="2000" dirty="0"/>
              <a:t> 파일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input</a:t>
            </a:r>
            <a:r>
              <a:rPr kumimoji="1" lang="ko-KR" altLang="en-US" sz="2000" dirty="0"/>
              <a:t>데이터 처리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작동용  </a:t>
            </a:r>
            <a:r>
              <a:rPr kumimoji="1" lang="en-US" altLang="ko-KR" sz="2000" dirty="0" err="1"/>
              <a:t>js</a:t>
            </a:r>
            <a:r>
              <a:rPr kumimoji="1" lang="ko-KR" altLang="en-US" sz="2000" dirty="0"/>
              <a:t>파일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html</a:t>
            </a:r>
            <a:r>
              <a:rPr kumimoji="1" lang="ko-KR" altLang="en-US" sz="2000" dirty="0"/>
              <a:t>파일 총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개로 현재 구성 </a:t>
            </a:r>
            <a:endParaRPr kumimoji="1" lang="en-US" altLang="ko-KR" sz="2000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C217248-CC28-B0AD-6330-E354872B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8" y="3481928"/>
            <a:ext cx="3988720" cy="314800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B115017-04ED-EDBA-FF98-B1E7017C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89" y="3429000"/>
            <a:ext cx="4298731" cy="31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740339" y="-69008"/>
            <a:ext cx="6755468" cy="1107996"/>
            <a:chOff x="3838448" y="16435"/>
            <a:chExt cx="5234358" cy="11079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7" y="260372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이번주학습내용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38448" y="16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809479" y="3582474"/>
            <a:ext cx="4947261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이번주 학습내용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express</a:t>
            </a:r>
            <a:r>
              <a:rPr kumimoji="1" lang="ko-KR" altLang="en-US" sz="2000" dirty="0"/>
              <a:t> 웹서버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 사용법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html, </a:t>
            </a:r>
            <a:r>
              <a:rPr kumimoji="1" lang="en-US" altLang="ko-KR" sz="2000" dirty="0" err="1"/>
              <a:t>js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서버 </a:t>
            </a:r>
            <a:r>
              <a:rPr kumimoji="1" lang="ko-KR" altLang="en-US" sz="2000" dirty="0" err="1"/>
              <a:t>연동법</a:t>
            </a:r>
            <a:endParaRPr kumimoji="1"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9CC77-A572-5AF5-4F85-BE87B0A30B4A}"/>
              </a:ext>
            </a:extLst>
          </p:cNvPr>
          <p:cNvSpPr txBox="1"/>
          <p:nvPr/>
        </p:nvSpPr>
        <p:spPr>
          <a:xfrm>
            <a:off x="809479" y="1699413"/>
            <a:ext cx="5467448" cy="1019047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이번주 구현 내용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검색후</a:t>
            </a:r>
            <a:r>
              <a:rPr kumimoji="1" lang="ko-KR" altLang="en-US" sz="2000" dirty="0"/>
              <a:t> 정보 받기</a:t>
            </a:r>
            <a:endParaRPr kumimoji="1"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036B84-3630-2906-031F-E6E5028656CC}"/>
              </a:ext>
            </a:extLst>
          </p:cNvPr>
          <p:cNvSpPr/>
          <p:nvPr/>
        </p:nvSpPr>
        <p:spPr>
          <a:xfrm rot="16200000" flipV="1">
            <a:off x="3073985" y="3751859"/>
            <a:ext cx="5682000" cy="4571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88F4D7-6D60-89C5-B874-472B7A91A042}"/>
              </a:ext>
            </a:extLst>
          </p:cNvPr>
          <p:cNvGrpSpPr/>
          <p:nvPr/>
        </p:nvGrpSpPr>
        <p:grpSpPr>
          <a:xfrm>
            <a:off x="6276927" y="-69008"/>
            <a:ext cx="6647239" cy="1107996"/>
            <a:chOff x="3716942" y="25435"/>
            <a:chExt cx="5150499" cy="11079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3604EA-BDB4-BA14-B5A1-773A15AE5B0A}"/>
                </a:ext>
              </a:extLst>
            </p:cNvPr>
            <p:cNvSpPr/>
            <p:nvPr/>
          </p:nvSpPr>
          <p:spPr>
            <a:xfrm>
              <a:off x="4491042" y="260371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다음주 학습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E1BCA-8BA6-93E2-3FF1-D2D3A13498D1}"/>
                </a:ext>
              </a:extLst>
            </p:cNvPr>
            <p:cNvSpPr txBox="1"/>
            <p:nvPr/>
          </p:nvSpPr>
          <p:spPr>
            <a:xfrm>
              <a:off x="3716942" y="25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16440E-82EC-EF14-23E0-091C2A4D722E}"/>
              </a:ext>
            </a:extLst>
          </p:cNvPr>
          <p:cNvSpPr txBox="1"/>
          <p:nvPr/>
        </p:nvSpPr>
        <p:spPr>
          <a:xfrm>
            <a:off x="6254157" y="1645306"/>
            <a:ext cx="546744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다음주 구현 내용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동선 설정기능 구현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정보받기</a:t>
            </a:r>
            <a:r>
              <a:rPr kumimoji="1" lang="ko-KR" altLang="en-US" sz="2000" dirty="0"/>
              <a:t> 사용법 생각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795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129</Words>
  <Application>Microsoft Macintosh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NanumGothic</vt:lpstr>
      <vt:lpstr>맑은 고딕</vt:lpstr>
      <vt:lpstr>KoPubWorld돋움체 Bold</vt:lpstr>
      <vt:lpstr>Arial</vt:lpstr>
      <vt:lpstr>Dotum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25</cp:revision>
  <dcterms:created xsi:type="dcterms:W3CDTF">2020-01-03T14:16:53Z</dcterms:created>
  <dcterms:modified xsi:type="dcterms:W3CDTF">2023-05-10T18:03:49Z</dcterms:modified>
</cp:coreProperties>
</file>