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54092" y="47071"/>
            <a:ext cx="248381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595959"/>
                </a:solidFill>
                <a:latin typeface="Bandal"/>
                <a:cs typeface="Band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64DECF"/>
                </a:solidFill>
                <a:latin typeface="Bangwool"/>
                <a:cs typeface="Bangwoo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64DECF"/>
                </a:solidFill>
                <a:latin typeface="Bangwool"/>
                <a:cs typeface="Bangwoo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64DECF"/>
                </a:solidFill>
                <a:latin typeface="Bangwool"/>
                <a:cs typeface="Bangwoo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57400" y="1001162"/>
            <a:ext cx="11077575" cy="18415"/>
          </a:xfrm>
          <a:custGeom>
            <a:avLst/>
            <a:gdLst/>
            <a:ahLst/>
            <a:cxnLst/>
            <a:rect l="l" t="t" r="r" b="b"/>
            <a:pathLst>
              <a:path w="11077575" h="18415">
                <a:moveTo>
                  <a:pt x="11077194" y="0"/>
                </a:moveTo>
                <a:lnTo>
                  <a:pt x="0" y="0"/>
                </a:lnTo>
                <a:lnTo>
                  <a:pt x="0" y="17999"/>
                </a:lnTo>
                <a:lnTo>
                  <a:pt x="11077194" y="17999"/>
                </a:lnTo>
                <a:lnTo>
                  <a:pt x="11077194" y="0"/>
                </a:lnTo>
                <a:close/>
              </a:path>
            </a:pathLst>
          </a:custGeom>
          <a:solidFill>
            <a:srgbClr val="64D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4167" y="106171"/>
            <a:ext cx="382366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64DECF"/>
                </a:solidFill>
                <a:latin typeface="Bangwool"/>
                <a:cs typeface="Bangwoo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8577"/>
            <a:ext cx="12192000" cy="6261100"/>
          </a:xfrm>
          <a:custGeom>
            <a:avLst/>
            <a:gdLst/>
            <a:ahLst/>
            <a:cxnLst/>
            <a:rect l="l" t="t" r="r" b="b"/>
            <a:pathLst>
              <a:path w="12192000" h="6261100">
                <a:moveTo>
                  <a:pt x="0" y="6260843"/>
                </a:moveTo>
                <a:lnTo>
                  <a:pt x="12192000" y="6260843"/>
                </a:lnTo>
                <a:lnTo>
                  <a:pt x="12192000" y="0"/>
                </a:lnTo>
                <a:lnTo>
                  <a:pt x="0" y="0"/>
                </a:lnTo>
                <a:lnTo>
                  <a:pt x="0" y="6260843"/>
                </a:lnTo>
                <a:close/>
              </a:path>
            </a:pathLst>
          </a:custGeom>
          <a:solidFill>
            <a:srgbClr val="F2F2F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299085"/>
          </a:xfrm>
          <a:custGeom>
            <a:avLst/>
            <a:gdLst/>
            <a:ahLst/>
            <a:cxnLst/>
            <a:rect l="l" t="t" r="r" b="b"/>
            <a:pathLst>
              <a:path w="12192000" h="299085">
                <a:moveTo>
                  <a:pt x="0" y="0"/>
                </a:moveTo>
                <a:lnTo>
                  <a:pt x="12192000" y="0"/>
                </a:lnTo>
                <a:lnTo>
                  <a:pt x="12192000" y="298576"/>
                </a:lnTo>
                <a:lnTo>
                  <a:pt x="0" y="298576"/>
                </a:lnTo>
                <a:lnTo>
                  <a:pt x="0" y="0"/>
                </a:lnTo>
                <a:close/>
              </a:path>
            </a:pathLst>
          </a:custGeom>
          <a:solidFill>
            <a:srgbClr val="64D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559420"/>
            <a:ext cx="12192000" cy="299085"/>
          </a:xfrm>
          <a:custGeom>
            <a:avLst/>
            <a:gdLst/>
            <a:ahLst/>
            <a:cxnLst/>
            <a:rect l="l" t="t" r="r" b="b"/>
            <a:pathLst>
              <a:path w="12192000" h="299084">
                <a:moveTo>
                  <a:pt x="0" y="0"/>
                </a:moveTo>
                <a:lnTo>
                  <a:pt x="12192000" y="0"/>
                </a:lnTo>
                <a:lnTo>
                  <a:pt x="12192000" y="298579"/>
                </a:lnTo>
                <a:lnTo>
                  <a:pt x="0" y="298579"/>
                </a:lnTo>
                <a:lnTo>
                  <a:pt x="0" y="0"/>
                </a:lnTo>
                <a:close/>
              </a:path>
            </a:pathLst>
          </a:custGeom>
          <a:solidFill>
            <a:srgbClr val="64D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3191" y="2955036"/>
            <a:ext cx="5594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65" b="0">
                <a:solidFill>
                  <a:srgbClr val="595959"/>
                </a:solidFill>
                <a:latin typeface="WenQuanYi Micro Hei"/>
                <a:cs typeface="WenQuanYi Micro Hei"/>
              </a:rPr>
              <a:t>캡스톤디자인 주제</a:t>
            </a:r>
            <a:r>
              <a:rPr dirty="0" sz="4400" spc="-509" b="0">
                <a:solidFill>
                  <a:srgbClr val="595959"/>
                </a:solidFill>
                <a:latin typeface="WenQuanYi Micro Hei"/>
                <a:cs typeface="WenQuanYi Micro Hei"/>
              </a:rPr>
              <a:t> </a:t>
            </a:r>
            <a:r>
              <a:rPr dirty="0" sz="4400" spc="-265" b="0">
                <a:solidFill>
                  <a:srgbClr val="595959"/>
                </a:solidFill>
                <a:latin typeface="WenQuanYi Micro Hei"/>
                <a:cs typeface="WenQuanYi Micro Hei"/>
              </a:rPr>
              <a:t>발표</a:t>
            </a:r>
            <a:endParaRPr sz="440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6079" y="2541181"/>
            <a:ext cx="2952750" cy="299085"/>
          </a:xfrm>
          <a:custGeom>
            <a:avLst/>
            <a:gdLst/>
            <a:ahLst/>
            <a:cxnLst/>
            <a:rect l="l" t="t" r="r" b="b"/>
            <a:pathLst>
              <a:path w="2952750" h="299085">
                <a:moveTo>
                  <a:pt x="2952203" y="0"/>
                </a:moveTo>
                <a:lnTo>
                  <a:pt x="0" y="0"/>
                </a:lnTo>
                <a:lnTo>
                  <a:pt x="0" y="298576"/>
                </a:lnTo>
                <a:lnTo>
                  <a:pt x="2952203" y="298576"/>
                </a:lnTo>
                <a:lnTo>
                  <a:pt x="2952203" y="0"/>
                </a:lnTo>
                <a:close/>
              </a:path>
            </a:pathLst>
          </a:custGeom>
          <a:solidFill>
            <a:srgbClr val="64D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45054" y="5083555"/>
            <a:ext cx="2148205" cy="11106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>
                <a:latin typeface="UKIJ CJK"/>
                <a:cs typeface="UKIJ CJK"/>
              </a:rPr>
              <a:t>학과 </a:t>
            </a:r>
            <a:r>
              <a:rPr dirty="0" sz="1800" spc="-95">
                <a:latin typeface="UKIJ CJK"/>
                <a:cs typeface="UKIJ CJK"/>
              </a:rPr>
              <a:t>: </a:t>
            </a:r>
            <a:r>
              <a:rPr dirty="0" sz="1800">
                <a:latin typeface="UKIJ CJK"/>
                <a:cs typeface="UKIJ CJK"/>
              </a:rPr>
              <a:t>컴퓨터공학과  과목 </a:t>
            </a:r>
            <a:r>
              <a:rPr dirty="0" sz="1800" spc="-95">
                <a:latin typeface="UKIJ CJK"/>
                <a:cs typeface="UKIJ CJK"/>
              </a:rPr>
              <a:t>: </a:t>
            </a:r>
            <a:r>
              <a:rPr dirty="0" sz="1800">
                <a:latin typeface="UKIJ CJK"/>
                <a:cs typeface="UKIJ CJK"/>
              </a:rPr>
              <a:t>캡스톤 디자인  학번 </a:t>
            </a:r>
            <a:r>
              <a:rPr dirty="0" sz="1800" spc="-95">
                <a:latin typeface="UKIJ CJK"/>
                <a:cs typeface="UKIJ CJK"/>
              </a:rPr>
              <a:t>:</a:t>
            </a:r>
            <a:r>
              <a:rPr dirty="0" sz="1800" spc="-70">
                <a:latin typeface="UKIJ CJK"/>
                <a:cs typeface="UKIJ CJK"/>
              </a:rPr>
              <a:t> </a:t>
            </a:r>
            <a:r>
              <a:rPr dirty="0" sz="1800" spc="-5">
                <a:latin typeface="UKIJ CJK"/>
                <a:cs typeface="UKIJ CJK"/>
              </a:rPr>
              <a:t>20180916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ts val="2090"/>
              </a:lnSpc>
            </a:pPr>
            <a:r>
              <a:rPr dirty="0" sz="1800">
                <a:latin typeface="UKIJ CJK"/>
                <a:cs typeface="UKIJ CJK"/>
              </a:rPr>
              <a:t>이름 </a:t>
            </a:r>
            <a:r>
              <a:rPr dirty="0" sz="1800" spc="-95">
                <a:latin typeface="UKIJ CJK"/>
                <a:cs typeface="UKIJ CJK"/>
              </a:rPr>
              <a:t>:</a:t>
            </a:r>
            <a:r>
              <a:rPr dirty="0" sz="1800" spc="-60">
                <a:latin typeface="UKIJ CJK"/>
                <a:cs typeface="UKIJ CJK"/>
              </a:rPr>
              <a:t> </a:t>
            </a:r>
            <a:r>
              <a:rPr dirty="0" sz="1800">
                <a:latin typeface="UKIJ CJK"/>
                <a:cs typeface="UKIJ CJK"/>
              </a:rPr>
              <a:t>김윤배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0933"/>
            <a:ext cx="12192000" cy="5997575"/>
          </a:xfrm>
          <a:custGeom>
            <a:avLst/>
            <a:gdLst/>
            <a:ahLst/>
            <a:cxnLst/>
            <a:rect l="l" t="t" r="r" b="b"/>
            <a:pathLst>
              <a:path w="12192000" h="5997575">
                <a:moveTo>
                  <a:pt x="0" y="5997066"/>
                </a:moveTo>
                <a:lnTo>
                  <a:pt x="12192000" y="5997066"/>
                </a:lnTo>
                <a:lnTo>
                  <a:pt x="12192000" y="0"/>
                </a:lnTo>
                <a:lnTo>
                  <a:pt x="0" y="0"/>
                </a:lnTo>
                <a:lnTo>
                  <a:pt x="0" y="5997066"/>
                </a:lnTo>
                <a:close/>
              </a:path>
            </a:pathLst>
          </a:custGeom>
          <a:solidFill>
            <a:srgbClr val="F2F2F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861060"/>
          </a:xfrm>
          <a:custGeom>
            <a:avLst/>
            <a:gdLst/>
            <a:ahLst/>
            <a:cxnLst/>
            <a:rect l="l" t="t" r="r" b="b"/>
            <a:pathLst>
              <a:path w="12192000" h="861060">
                <a:moveTo>
                  <a:pt x="0" y="0"/>
                </a:moveTo>
                <a:lnTo>
                  <a:pt x="12192000" y="0"/>
                </a:lnTo>
                <a:lnTo>
                  <a:pt x="12192000" y="860933"/>
                </a:lnTo>
                <a:lnTo>
                  <a:pt x="0" y="860933"/>
                </a:lnTo>
                <a:lnTo>
                  <a:pt x="0" y="0"/>
                </a:lnTo>
                <a:close/>
              </a:path>
            </a:pathLst>
          </a:custGeom>
          <a:solidFill>
            <a:srgbClr val="64D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48936" y="180339"/>
            <a:ext cx="23996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0" b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-4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5" b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39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5" b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39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75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4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 b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4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5" b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39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75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4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35" b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0752" y="5657088"/>
            <a:ext cx="4648200" cy="1200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60375" y="2517140"/>
            <a:ext cx="711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5" b="0">
                <a:solidFill>
                  <a:srgbClr val="64DECF"/>
                </a:solidFill>
                <a:latin typeface="Bangwool"/>
                <a:cs typeface="Bangwool"/>
              </a:rPr>
              <a:t>02</a:t>
            </a:r>
            <a:endParaRPr sz="4800">
              <a:latin typeface="Bangwool"/>
              <a:cs typeface="Bangwo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7536" y="2754884"/>
            <a:ext cx="1282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595959"/>
                </a:solidFill>
                <a:latin typeface="UnDinaru"/>
                <a:cs typeface="UnDinaru"/>
              </a:rPr>
              <a:t>언어</a:t>
            </a:r>
            <a:r>
              <a:rPr dirty="0" sz="2400" spc="-75" b="1">
                <a:solidFill>
                  <a:srgbClr val="595959"/>
                </a:solidFill>
                <a:latin typeface="UnDinaru"/>
                <a:cs typeface="UnDinaru"/>
              </a:rPr>
              <a:t>/</a:t>
            </a:r>
            <a:r>
              <a:rPr dirty="0" sz="2400" spc="-155" b="1">
                <a:solidFill>
                  <a:srgbClr val="595959"/>
                </a:solidFill>
                <a:latin typeface="UnDinaru"/>
                <a:cs typeface="UnDinaru"/>
              </a:rPr>
              <a:t>환경</a:t>
            </a:r>
            <a:endParaRPr sz="2400">
              <a:latin typeface="UnDinaru"/>
              <a:cs typeface="UnDinar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9683" y="3894835"/>
            <a:ext cx="711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5" b="0">
                <a:solidFill>
                  <a:srgbClr val="64DECF"/>
                </a:solidFill>
                <a:latin typeface="Bangwool"/>
                <a:cs typeface="Bangwool"/>
              </a:rPr>
              <a:t>03</a:t>
            </a:r>
            <a:endParaRPr sz="4800">
              <a:latin typeface="Bangwool"/>
              <a:cs typeface="Bangwo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6846" y="4092165"/>
            <a:ext cx="13716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440" b="0">
                <a:solidFill>
                  <a:srgbClr val="595959"/>
                </a:solidFill>
                <a:latin typeface="Bandal"/>
                <a:cs typeface="Bandal"/>
              </a:rPr>
              <a:t>계획</a:t>
            </a:r>
            <a:r>
              <a:rPr dirty="0" sz="2350" spc="15" b="0">
                <a:solidFill>
                  <a:srgbClr val="595959"/>
                </a:solidFill>
                <a:latin typeface="Bandal"/>
                <a:cs typeface="Bandal"/>
              </a:rPr>
              <a:t>/</a:t>
            </a:r>
            <a:r>
              <a:rPr dirty="0" sz="2350" spc="635" b="0">
                <a:solidFill>
                  <a:srgbClr val="595959"/>
                </a:solidFill>
                <a:latin typeface="Bandal"/>
                <a:cs typeface="Bandal"/>
              </a:rPr>
              <a:t>일정</a:t>
            </a:r>
            <a:endParaRPr sz="2350">
              <a:latin typeface="Bandal"/>
              <a:cs typeface="Band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4283" y="2413508"/>
            <a:ext cx="21634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9259" sz="7200" spc="-157" b="0">
                <a:solidFill>
                  <a:srgbClr val="64DECF"/>
                </a:solidFill>
                <a:latin typeface="Bangwool"/>
                <a:cs typeface="Bangwool"/>
              </a:rPr>
              <a:t>01</a:t>
            </a:r>
            <a:r>
              <a:rPr dirty="0" baseline="-9259" sz="7200" spc="-2557" b="0">
                <a:solidFill>
                  <a:srgbClr val="64DECF"/>
                </a:solidFill>
                <a:latin typeface="Bangwool"/>
                <a:cs typeface="Bangwool"/>
              </a:rPr>
              <a:t> </a:t>
            </a:r>
            <a:r>
              <a:rPr dirty="0" sz="2400" spc="-150" b="1">
                <a:solidFill>
                  <a:srgbClr val="595959"/>
                </a:solidFill>
                <a:latin typeface="UnDinaru"/>
                <a:cs typeface="UnDinaru"/>
              </a:rPr>
              <a:t>메인 </a:t>
            </a:r>
            <a:r>
              <a:rPr dirty="0" sz="2400" spc="-155" b="1">
                <a:solidFill>
                  <a:srgbClr val="595959"/>
                </a:solidFill>
                <a:latin typeface="UnDinaru"/>
                <a:cs typeface="UnDinaru"/>
              </a:rPr>
              <a:t>주제</a:t>
            </a:r>
            <a:endParaRPr sz="2400">
              <a:latin typeface="UnDinaru"/>
              <a:cs typeface="UnDinar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7400" y="1001162"/>
            <a:ext cx="11077575" cy="18415"/>
          </a:xfrm>
          <a:custGeom>
            <a:avLst/>
            <a:gdLst/>
            <a:ahLst/>
            <a:cxnLst/>
            <a:rect l="l" t="t" r="r" b="b"/>
            <a:pathLst>
              <a:path w="11077575" h="18415">
                <a:moveTo>
                  <a:pt x="11077194" y="0"/>
                </a:moveTo>
                <a:lnTo>
                  <a:pt x="0" y="0"/>
                </a:lnTo>
                <a:lnTo>
                  <a:pt x="0" y="17999"/>
                </a:lnTo>
                <a:lnTo>
                  <a:pt x="11077194" y="17999"/>
                </a:lnTo>
                <a:lnTo>
                  <a:pt x="11077194" y="0"/>
                </a:lnTo>
                <a:close/>
              </a:path>
            </a:pathLst>
          </a:custGeom>
          <a:solidFill>
            <a:srgbClr val="64D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dirty="0" baseline="-5208" sz="7200" spc="-157">
                <a:solidFill>
                  <a:srgbClr val="64DECF"/>
                </a:solidFill>
                <a:latin typeface="Bangwool"/>
                <a:cs typeface="Bangwool"/>
              </a:rPr>
              <a:t>01</a:t>
            </a:r>
            <a:r>
              <a:rPr dirty="0" baseline="-5208" sz="7200" spc="-2077">
                <a:solidFill>
                  <a:srgbClr val="64DECF"/>
                </a:solidFill>
                <a:latin typeface="Bangwool"/>
                <a:cs typeface="Bangwool"/>
              </a:rPr>
              <a:t> </a:t>
            </a:r>
            <a:r>
              <a:rPr dirty="0" sz="2750" spc="565"/>
              <a:t>메인주제</a:t>
            </a:r>
            <a:endParaRPr sz="2750">
              <a:latin typeface="Bangwool"/>
              <a:cs typeface="Bangwo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30236" y="1370495"/>
            <a:ext cx="3224288" cy="4785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0929" y="3069996"/>
            <a:ext cx="4775200" cy="3086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8039" y="1404620"/>
            <a:ext cx="3505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UKIJ CJK"/>
                <a:cs typeface="UKIJ CJK"/>
              </a:rPr>
              <a:t>날씨에 따른 노래 추천</a:t>
            </a:r>
            <a:r>
              <a:rPr dirty="0" sz="2400" spc="150">
                <a:latin typeface="UKIJ CJK"/>
                <a:cs typeface="UKIJ CJK"/>
              </a:rPr>
              <a:t> </a:t>
            </a:r>
            <a:r>
              <a:rPr dirty="0" sz="2400">
                <a:latin typeface="UKIJ CJK"/>
                <a:cs typeface="UKIJ CJK"/>
              </a:rPr>
              <a:t>웹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8767" y="0"/>
            <a:ext cx="2117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0995" sz="7200" spc="-157"/>
              <a:t>02</a:t>
            </a:r>
            <a:r>
              <a:rPr dirty="0" baseline="-10995" sz="7200" spc="-3142"/>
              <a:t> </a:t>
            </a:r>
            <a:r>
              <a:rPr dirty="0" sz="2400" spc="-140" b="1">
                <a:solidFill>
                  <a:srgbClr val="595959"/>
                </a:solidFill>
                <a:latin typeface="UnDinaru"/>
                <a:cs typeface="UnDinaru"/>
              </a:rPr>
              <a:t>언어/환경</a:t>
            </a:r>
            <a:endParaRPr sz="24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48015" y="1907133"/>
            <a:ext cx="3634155" cy="140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7113" y="1800085"/>
            <a:ext cx="4209059" cy="1818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6290" y="4879419"/>
            <a:ext cx="3246418" cy="977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80507" y="2244191"/>
            <a:ext cx="2627236" cy="1065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39885" y="4949837"/>
            <a:ext cx="2138502" cy="1100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16716" y="5061064"/>
            <a:ext cx="2610053" cy="6141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7072" y="1401571"/>
            <a:ext cx="3203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UKIJ CJK"/>
                <a:cs typeface="UKIJ CJK"/>
              </a:rPr>
              <a:t>웹페이지/mp3플레이어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56675" y="1477771"/>
            <a:ext cx="2443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UKIJ CJK"/>
                <a:cs typeface="UKIJ CJK"/>
              </a:rPr>
              <a:t>chat </a:t>
            </a:r>
            <a:r>
              <a:rPr dirty="0" sz="2400" spc="35">
                <a:latin typeface="UKIJ CJK"/>
                <a:cs typeface="UKIJ CJK"/>
              </a:rPr>
              <a:t>gpt/api</a:t>
            </a:r>
            <a:r>
              <a:rPr dirty="0" sz="2400" spc="370">
                <a:latin typeface="UKIJ CJK"/>
                <a:cs typeface="UKIJ CJK"/>
              </a:rPr>
              <a:t> </a:t>
            </a:r>
            <a:r>
              <a:rPr dirty="0" sz="2400">
                <a:latin typeface="UKIJ CJK"/>
                <a:cs typeface="UKIJ CJK"/>
              </a:rPr>
              <a:t>연동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9747" y="4227067"/>
            <a:ext cx="1504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UKIJ CJK"/>
                <a:cs typeface="UKIJ CJK"/>
              </a:rPr>
              <a:t>기상청</a:t>
            </a:r>
            <a:r>
              <a:rPr dirty="0" sz="2400" spc="130">
                <a:latin typeface="UKIJ CJK"/>
                <a:cs typeface="UKIJ CJK"/>
              </a:rPr>
              <a:t> </a:t>
            </a:r>
            <a:r>
              <a:rPr dirty="0" sz="2400" spc="35">
                <a:latin typeface="UKIJ CJK"/>
                <a:cs typeface="UKIJ CJK"/>
              </a:rPr>
              <a:t>Api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6250" y="4388611"/>
            <a:ext cx="1718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UKIJ CJK"/>
                <a:cs typeface="UKIJ CJK"/>
              </a:rPr>
              <a:t>Youtube</a:t>
            </a:r>
            <a:r>
              <a:rPr dirty="0" sz="2400" spc="150">
                <a:latin typeface="UKIJ CJK"/>
                <a:cs typeface="UKIJ CJK"/>
              </a:rPr>
              <a:t> </a:t>
            </a:r>
            <a:r>
              <a:rPr dirty="0" sz="2400" spc="35">
                <a:latin typeface="UKIJ CJK"/>
                <a:cs typeface="UKIJ CJK"/>
              </a:rPr>
              <a:t>Api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22282" y="4455667"/>
            <a:ext cx="135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Chat </a:t>
            </a:r>
            <a:r>
              <a:rPr dirty="0" sz="1800" spc="55">
                <a:latin typeface="UKIJ CJK"/>
                <a:cs typeface="UKIJ CJK"/>
              </a:rPr>
              <a:t>gpt</a:t>
            </a:r>
            <a:r>
              <a:rPr dirty="0" sz="1800" spc="275">
                <a:latin typeface="UKIJ CJK"/>
                <a:cs typeface="UKIJ CJK"/>
              </a:rPr>
              <a:t> </a:t>
            </a:r>
            <a:r>
              <a:rPr dirty="0" sz="1800" spc="25">
                <a:latin typeface="UKIJ CJK"/>
                <a:cs typeface="UKIJ CJK"/>
              </a:rPr>
              <a:t>Api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0045" y="310388"/>
            <a:ext cx="1282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595959"/>
                </a:solidFill>
                <a:latin typeface="UnDinaru"/>
                <a:cs typeface="UnDinaru"/>
              </a:rPr>
              <a:t>계획</a:t>
            </a:r>
            <a:r>
              <a:rPr dirty="0" sz="2400" spc="-75" b="1">
                <a:solidFill>
                  <a:srgbClr val="595959"/>
                </a:solidFill>
                <a:latin typeface="UnDinaru"/>
                <a:cs typeface="UnDinaru"/>
              </a:rPr>
              <a:t>/</a:t>
            </a:r>
            <a:r>
              <a:rPr dirty="0" sz="2400" spc="-155" b="1">
                <a:solidFill>
                  <a:srgbClr val="595959"/>
                </a:solidFill>
                <a:latin typeface="UnDinaru"/>
                <a:cs typeface="UnDinaru"/>
              </a:rPr>
              <a:t>일정</a:t>
            </a:r>
            <a:endParaRPr sz="2400">
              <a:latin typeface="UnDinaru"/>
              <a:cs typeface="UnDinar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4167" y="106171"/>
            <a:ext cx="711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03</a:t>
            </a:r>
          </a:p>
        </p:txBody>
      </p:sp>
      <p:sp>
        <p:nvSpPr>
          <p:cNvPr id="4" name="object 4"/>
          <p:cNvSpPr/>
          <p:nvPr/>
        </p:nvSpPr>
        <p:spPr>
          <a:xfrm>
            <a:off x="5089652" y="2512105"/>
            <a:ext cx="404495" cy="572770"/>
          </a:xfrm>
          <a:custGeom>
            <a:avLst/>
            <a:gdLst/>
            <a:ahLst/>
            <a:cxnLst/>
            <a:rect l="l" t="t" r="r" b="b"/>
            <a:pathLst>
              <a:path w="404495" h="572769">
                <a:moveTo>
                  <a:pt x="403978" y="0"/>
                </a:moveTo>
                <a:lnTo>
                  <a:pt x="0" y="0"/>
                </a:lnTo>
                <a:lnTo>
                  <a:pt x="0" y="572419"/>
                </a:lnTo>
                <a:lnTo>
                  <a:pt x="403978" y="572419"/>
                </a:lnTo>
                <a:lnTo>
                  <a:pt x="403978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49330" y="5763804"/>
            <a:ext cx="404495" cy="572770"/>
          </a:xfrm>
          <a:custGeom>
            <a:avLst/>
            <a:gdLst/>
            <a:ahLst/>
            <a:cxnLst/>
            <a:rect l="l" t="t" r="r" b="b"/>
            <a:pathLst>
              <a:path w="404495" h="572770">
                <a:moveTo>
                  <a:pt x="403978" y="0"/>
                </a:moveTo>
                <a:lnTo>
                  <a:pt x="0" y="0"/>
                </a:lnTo>
                <a:lnTo>
                  <a:pt x="0" y="572419"/>
                </a:lnTo>
                <a:lnTo>
                  <a:pt x="403978" y="572419"/>
                </a:lnTo>
                <a:lnTo>
                  <a:pt x="403978" y="0"/>
                </a:lnTo>
                <a:close/>
              </a:path>
            </a:pathLst>
          </a:custGeom>
          <a:solidFill>
            <a:srgbClr val="CFD5EA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3298" y="1293380"/>
          <a:ext cx="11052810" cy="504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174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59"/>
                <a:gridCol w="403859"/>
                <a:gridCol w="403859"/>
                <a:gridCol w="403859"/>
                <a:gridCol w="403859"/>
                <a:gridCol w="403859"/>
                <a:gridCol w="403859"/>
                <a:gridCol w="403859"/>
                <a:gridCol w="403859"/>
                <a:gridCol w="403859"/>
                <a:gridCol w="403859"/>
              </a:tblGrid>
              <a:tr h="572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800" spc="445" b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항목</a:t>
                      </a:r>
                      <a:endParaRPr sz="1800">
                        <a:latin typeface="Bangwool"/>
                        <a:cs typeface="Bangwool"/>
                      </a:endParaRPr>
                    </a:p>
                  </a:txBody>
                  <a:tcPr marL="0" marR="0" marB="0" marT="147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800" spc="100" b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3월</a:t>
                      </a:r>
                      <a:endParaRPr sz="1800">
                        <a:latin typeface="Bangwool"/>
                        <a:cs typeface="Bangwool"/>
                      </a:endParaRPr>
                    </a:p>
                  </a:txBody>
                  <a:tcPr marL="0" marR="0" marB="0" marT="147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800" spc="100" b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4월</a:t>
                      </a:r>
                      <a:endParaRPr sz="1800">
                        <a:latin typeface="Bangwool"/>
                        <a:cs typeface="Bangwool"/>
                      </a:endParaRPr>
                    </a:p>
                  </a:txBody>
                  <a:tcPr marL="0" marR="0" marB="0" marT="147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800" spc="100" b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5월</a:t>
                      </a:r>
                      <a:endParaRPr sz="1800">
                        <a:latin typeface="Bangwool"/>
                        <a:cs typeface="Bangwool"/>
                      </a:endParaRPr>
                    </a:p>
                  </a:txBody>
                  <a:tcPr marL="0" marR="0" marB="0" marT="147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800" spc="100" b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6월</a:t>
                      </a:r>
                      <a:endParaRPr sz="1800">
                        <a:latin typeface="Bangwool"/>
                        <a:cs typeface="Bangwool"/>
                      </a:endParaRPr>
                    </a:p>
                  </a:txBody>
                  <a:tcPr marL="0" marR="0" marB="0" marT="147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800" spc="100" b="0">
                          <a:solidFill>
                            <a:srgbClr val="FFFFFF"/>
                          </a:solidFill>
                          <a:latin typeface="Bangwool"/>
                          <a:cs typeface="Bangwool"/>
                        </a:rPr>
                        <a:t>7월</a:t>
                      </a:r>
                      <a:endParaRPr sz="1800">
                        <a:latin typeface="Bangwool"/>
                        <a:cs typeface="Bangwool"/>
                      </a:endParaRPr>
                    </a:p>
                  </a:txBody>
                  <a:tcPr marL="0" marR="0" marB="0" marT="147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0077">
                <a:tc>
                  <a:txBody>
                    <a:bodyPr/>
                    <a:lstStyle/>
                    <a:p>
                      <a:pPr marL="1154430" marR="308610" indent="-838200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dirty="0" sz="1800">
                          <a:latin typeface="UKIJ CJK"/>
                          <a:cs typeface="UKIJ CJK"/>
                        </a:rPr>
                        <a:t>기상청 </a:t>
                      </a:r>
                      <a:r>
                        <a:rPr dirty="0" sz="1800" spc="-25">
                          <a:latin typeface="UKIJ CJK"/>
                          <a:cs typeface="UKIJ CJK"/>
                        </a:rPr>
                        <a:t>api, </a:t>
                      </a:r>
                      <a:r>
                        <a:rPr dirty="0" sz="1800" spc="-10">
                          <a:latin typeface="UKIJ CJK"/>
                          <a:cs typeface="UKIJ CJK"/>
                        </a:rPr>
                        <a:t>chat </a:t>
                      </a:r>
                      <a:r>
                        <a:rPr dirty="0" sz="1800" spc="30">
                          <a:latin typeface="UKIJ CJK"/>
                          <a:cs typeface="UKIJ CJK"/>
                        </a:rPr>
                        <a:t>gpt, </a:t>
                      </a:r>
                      <a:r>
                        <a:rPr dirty="0" sz="1800">
                          <a:latin typeface="UKIJ CJK"/>
                          <a:cs typeface="UKIJ CJK"/>
                        </a:rPr>
                        <a:t>위치정보  연동방법</a:t>
                      </a:r>
                      <a:r>
                        <a:rPr dirty="0" sz="1800" spc="155">
                          <a:latin typeface="UKIJ CJK"/>
                          <a:cs typeface="UKIJ CJK"/>
                        </a:rPr>
                        <a:t> </a:t>
                      </a:r>
                      <a:r>
                        <a:rPr dirty="0" sz="1800">
                          <a:latin typeface="UKIJ CJK"/>
                          <a:cs typeface="UKIJ CJK"/>
                        </a:rPr>
                        <a:t>조사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B="0" marT="590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57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800">
                          <a:latin typeface="UKIJ CJK"/>
                          <a:cs typeface="UKIJ CJK"/>
                        </a:rPr>
                        <a:t>홈페이지 기본 디자인</a:t>
                      </a:r>
                      <a:r>
                        <a:rPr dirty="0" sz="1800" spc="459">
                          <a:latin typeface="UKIJ CJK"/>
                          <a:cs typeface="UKIJ CJK"/>
                        </a:rPr>
                        <a:t> </a:t>
                      </a:r>
                      <a:r>
                        <a:rPr dirty="0" sz="1800">
                          <a:latin typeface="UKIJ CJK"/>
                          <a:cs typeface="UKIJ CJK"/>
                        </a:rPr>
                        <a:t>구상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B="0" marT="148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7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800">
                          <a:latin typeface="UKIJ CJK"/>
                          <a:cs typeface="UKIJ CJK"/>
                        </a:rPr>
                        <a:t>메인 홈 </a:t>
                      </a:r>
                      <a:r>
                        <a:rPr dirty="0" sz="1800" spc="-20">
                          <a:latin typeface="UKIJ CJK"/>
                          <a:cs typeface="UKIJ CJK"/>
                        </a:rPr>
                        <a:t>React,https,css,js로</a:t>
                      </a:r>
                      <a:r>
                        <a:rPr dirty="0" sz="1800" spc="5">
                          <a:latin typeface="UKIJ CJK"/>
                          <a:cs typeface="UKIJ CJK"/>
                        </a:rPr>
                        <a:t> </a:t>
                      </a:r>
                      <a:r>
                        <a:rPr dirty="0" sz="1800">
                          <a:latin typeface="UKIJ CJK"/>
                          <a:cs typeface="UKIJ CJK"/>
                        </a:rPr>
                        <a:t>구현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B="0" marT="149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20750" marR="870585" indent="-43180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dirty="0" sz="1800" spc="30">
                          <a:latin typeface="UKIJ CJK"/>
                          <a:cs typeface="UKIJ CJK"/>
                        </a:rPr>
                        <a:t>Mp3 </a:t>
                      </a:r>
                      <a:r>
                        <a:rPr dirty="0" sz="1800">
                          <a:latin typeface="UKIJ CJK"/>
                          <a:cs typeface="UKIJ CJK"/>
                        </a:rPr>
                        <a:t>플레이어 구현  (youtube </a:t>
                      </a:r>
                      <a:r>
                        <a:rPr dirty="0" sz="1800" spc="-10">
                          <a:latin typeface="UKIJ CJK"/>
                          <a:cs typeface="UKIJ CJK"/>
                        </a:rPr>
                        <a:t>api</a:t>
                      </a:r>
                      <a:r>
                        <a:rPr dirty="0" sz="1800" spc="265">
                          <a:latin typeface="UKIJ CJK"/>
                          <a:cs typeface="UKIJ CJK"/>
                        </a:rPr>
                        <a:t> </a:t>
                      </a:r>
                      <a:r>
                        <a:rPr dirty="0" sz="1800">
                          <a:latin typeface="UKIJ CJK"/>
                          <a:cs typeface="UKIJ CJK"/>
                        </a:rPr>
                        <a:t>사용)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B="0" marT="622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94370">
                <a:tc>
                  <a:txBody>
                    <a:bodyPr/>
                    <a:lstStyle/>
                    <a:p>
                      <a:pPr marL="814069" marR="219075" indent="-588645">
                        <a:lnSpc>
                          <a:spcPts val="2110"/>
                        </a:lnSpc>
                        <a:spcBef>
                          <a:spcPts val="1460"/>
                        </a:spcBef>
                      </a:pPr>
                      <a:r>
                        <a:rPr dirty="0" sz="1800">
                          <a:latin typeface="UKIJ CJK"/>
                          <a:cs typeface="UKIJ CJK"/>
                        </a:rPr>
                        <a:t>기상청 단기예보 </a:t>
                      </a:r>
                      <a:r>
                        <a:rPr dirty="0" sz="1800" spc="-10">
                          <a:latin typeface="UKIJ CJK"/>
                          <a:cs typeface="UKIJ CJK"/>
                        </a:rPr>
                        <a:t>api </a:t>
                      </a:r>
                      <a:r>
                        <a:rPr dirty="0" sz="1800" spc="265">
                          <a:latin typeface="UKIJ CJK"/>
                          <a:cs typeface="UKIJ CJK"/>
                        </a:rPr>
                        <a:t>+ </a:t>
                      </a:r>
                      <a:r>
                        <a:rPr dirty="0" sz="1800">
                          <a:latin typeface="UKIJ CJK"/>
                          <a:cs typeface="UKIJ CJK"/>
                        </a:rPr>
                        <a:t>위치정보  연동Chat </a:t>
                      </a:r>
                      <a:r>
                        <a:rPr dirty="0" sz="1800" spc="40">
                          <a:latin typeface="UKIJ CJK"/>
                          <a:cs typeface="UKIJ CJK"/>
                        </a:rPr>
                        <a:t>gpt에</a:t>
                      </a:r>
                      <a:r>
                        <a:rPr dirty="0" sz="1800" spc="-155">
                          <a:latin typeface="UKIJ CJK"/>
                          <a:cs typeface="UKIJ CJK"/>
                        </a:rPr>
                        <a:t> </a:t>
                      </a:r>
                      <a:r>
                        <a:rPr dirty="0" sz="1800">
                          <a:latin typeface="UKIJ CJK"/>
                          <a:cs typeface="UKIJ CJK"/>
                        </a:rPr>
                        <a:t>연동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B="0" marT="1854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57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800">
                          <a:latin typeface="UKIJ CJK"/>
                          <a:cs typeface="UKIJ CJK"/>
                        </a:rPr>
                        <a:t>시스템 테스트 및</a:t>
                      </a:r>
                      <a:r>
                        <a:rPr dirty="0" sz="1800" spc="470">
                          <a:latin typeface="UKIJ CJK"/>
                          <a:cs typeface="UKIJ CJK"/>
                        </a:rPr>
                        <a:t> </a:t>
                      </a:r>
                      <a:r>
                        <a:rPr dirty="0" sz="1800">
                          <a:latin typeface="UKIJ CJK"/>
                          <a:cs typeface="UKIJ CJK"/>
                        </a:rPr>
                        <a:t>보완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B="0" marT="148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7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800">
                          <a:latin typeface="UKIJ CJK"/>
                          <a:cs typeface="UKIJ CJK"/>
                        </a:rPr>
                        <a:t>결과</a:t>
                      </a:r>
                      <a:r>
                        <a:rPr dirty="0" sz="1800" spc="155">
                          <a:latin typeface="UKIJ CJK"/>
                          <a:cs typeface="UKIJ CJK"/>
                        </a:rPr>
                        <a:t> </a:t>
                      </a:r>
                      <a:r>
                        <a:rPr dirty="0" sz="1800">
                          <a:latin typeface="UKIJ CJK"/>
                          <a:cs typeface="UKIJ CJK"/>
                        </a:rPr>
                        <a:t>정리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B="0" marT="149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321251" y="2015235"/>
            <a:ext cx="782320" cy="371475"/>
            <a:chOff x="4321251" y="2015235"/>
            <a:chExt cx="782320" cy="371475"/>
          </a:xfrm>
        </p:grpSpPr>
        <p:sp>
          <p:nvSpPr>
            <p:cNvPr id="8" name="object 8"/>
            <p:cNvSpPr/>
            <p:nvPr/>
          </p:nvSpPr>
          <p:spPr>
            <a:xfrm>
              <a:off x="4327601" y="2021585"/>
              <a:ext cx="769620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589876" y="0"/>
                  </a:moveTo>
                  <a:lnTo>
                    <a:pt x="589876" y="89687"/>
                  </a:lnTo>
                  <a:lnTo>
                    <a:pt x="0" y="89687"/>
                  </a:lnTo>
                  <a:lnTo>
                    <a:pt x="0" y="269062"/>
                  </a:lnTo>
                  <a:lnTo>
                    <a:pt x="589876" y="269062"/>
                  </a:lnTo>
                  <a:lnTo>
                    <a:pt x="589876" y="358762"/>
                  </a:lnTo>
                  <a:lnTo>
                    <a:pt x="769251" y="179374"/>
                  </a:lnTo>
                  <a:lnTo>
                    <a:pt x="5898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27601" y="2021585"/>
              <a:ext cx="769620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0" y="89690"/>
                  </a:moveTo>
                  <a:lnTo>
                    <a:pt x="589877" y="89690"/>
                  </a:lnTo>
                  <a:lnTo>
                    <a:pt x="589877" y="0"/>
                  </a:lnTo>
                  <a:lnTo>
                    <a:pt x="769258" y="179382"/>
                  </a:lnTo>
                  <a:lnTo>
                    <a:pt x="589877" y="358763"/>
                  </a:lnTo>
                  <a:lnTo>
                    <a:pt x="589877" y="269072"/>
                  </a:lnTo>
                  <a:lnTo>
                    <a:pt x="0" y="269072"/>
                  </a:lnTo>
                  <a:lnTo>
                    <a:pt x="0" y="896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090502" y="2593022"/>
            <a:ext cx="400050" cy="371475"/>
            <a:chOff x="5090502" y="2593022"/>
            <a:chExt cx="400050" cy="371475"/>
          </a:xfrm>
        </p:grpSpPr>
        <p:sp>
          <p:nvSpPr>
            <p:cNvPr id="11" name="object 11"/>
            <p:cNvSpPr/>
            <p:nvPr/>
          </p:nvSpPr>
          <p:spPr>
            <a:xfrm>
              <a:off x="5096852" y="2599372"/>
              <a:ext cx="387350" cy="358775"/>
            </a:xfrm>
            <a:custGeom>
              <a:avLst/>
              <a:gdLst/>
              <a:ahLst/>
              <a:cxnLst/>
              <a:rect l="l" t="t" r="r" b="b"/>
              <a:pathLst>
                <a:path w="387350" h="358775">
                  <a:moveTo>
                    <a:pt x="207441" y="0"/>
                  </a:moveTo>
                  <a:lnTo>
                    <a:pt x="207441" y="89687"/>
                  </a:lnTo>
                  <a:lnTo>
                    <a:pt x="0" y="89687"/>
                  </a:lnTo>
                  <a:lnTo>
                    <a:pt x="0" y="269074"/>
                  </a:lnTo>
                  <a:lnTo>
                    <a:pt x="207441" y="269074"/>
                  </a:lnTo>
                  <a:lnTo>
                    <a:pt x="207441" y="358762"/>
                  </a:lnTo>
                  <a:lnTo>
                    <a:pt x="386829" y="179387"/>
                  </a:lnTo>
                  <a:lnTo>
                    <a:pt x="20744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96852" y="2599372"/>
              <a:ext cx="387350" cy="358775"/>
            </a:xfrm>
            <a:custGeom>
              <a:avLst/>
              <a:gdLst/>
              <a:ahLst/>
              <a:cxnLst/>
              <a:rect l="l" t="t" r="r" b="b"/>
              <a:pathLst>
                <a:path w="387350" h="358775">
                  <a:moveTo>
                    <a:pt x="0" y="89691"/>
                  </a:moveTo>
                  <a:lnTo>
                    <a:pt x="207439" y="89691"/>
                  </a:lnTo>
                  <a:lnTo>
                    <a:pt x="207439" y="0"/>
                  </a:lnTo>
                  <a:lnTo>
                    <a:pt x="386821" y="179382"/>
                  </a:lnTo>
                  <a:lnTo>
                    <a:pt x="207439" y="358763"/>
                  </a:lnTo>
                  <a:lnTo>
                    <a:pt x="207439" y="269072"/>
                  </a:lnTo>
                  <a:lnTo>
                    <a:pt x="0" y="269072"/>
                  </a:lnTo>
                  <a:lnTo>
                    <a:pt x="0" y="8969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5477332" y="3165601"/>
            <a:ext cx="784860" cy="364490"/>
            <a:chOff x="5477332" y="3165601"/>
            <a:chExt cx="784860" cy="364490"/>
          </a:xfrm>
        </p:grpSpPr>
        <p:sp>
          <p:nvSpPr>
            <p:cNvPr id="14" name="object 14"/>
            <p:cNvSpPr/>
            <p:nvPr/>
          </p:nvSpPr>
          <p:spPr>
            <a:xfrm>
              <a:off x="5483682" y="3171951"/>
              <a:ext cx="772160" cy="351790"/>
            </a:xfrm>
            <a:custGeom>
              <a:avLst/>
              <a:gdLst/>
              <a:ahLst/>
              <a:cxnLst/>
              <a:rect l="l" t="t" r="r" b="b"/>
              <a:pathLst>
                <a:path w="772160" h="351789">
                  <a:moveTo>
                    <a:pt x="596099" y="0"/>
                  </a:moveTo>
                  <a:lnTo>
                    <a:pt x="596099" y="87934"/>
                  </a:lnTo>
                  <a:lnTo>
                    <a:pt x="0" y="87934"/>
                  </a:lnTo>
                  <a:lnTo>
                    <a:pt x="0" y="263804"/>
                  </a:lnTo>
                  <a:lnTo>
                    <a:pt x="596099" y="263804"/>
                  </a:lnTo>
                  <a:lnTo>
                    <a:pt x="596099" y="351726"/>
                  </a:lnTo>
                  <a:lnTo>
                    <a:pt x="771969" y="175869"/>
                  </a:lnTo>
                  <a:lnTo>
                    <a:pt x="59609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83682" y="3171951"/>
              <a:ext cx="772160" cy="351790"/>
            </a:xfrm>
            <a:custGeom>
              <a:avLst/>
              <a:gdLst/>
              <a:ahLst/>
              <a:cxnLst/>
              <a:rect l="l" t="t" r="r" b="b"/>
              <a:pathLst>
                <a:path w="772160" h="351789">
                  <a:moveTo>
                    <a:pt x="0" y="87934"/>
                  </a:moveTo>
                  <a:lnTo>
                    <a:pt x="596108" y="87934"/>
                  </a:lnTo>
                  <a:lnTo>
                    <a:pt x="596108" y="0"/>
                  </a:lnTo>
                  <a:lnTo>
                    <a:pt x="771977" y="175869"/>
                  </a:lnTo>
                  <a:lnTo>
                    <a:pt x="596108" y="351738"/>
                  </a:lnTo>
                  <a:lnTo>
                    <a:pt x="596108" y="263804"/>
                  </a:lnTo>
                  <a:lnTo>
                    <a:pt x="0" y="263804"/>
                  </a:lnTo>
                  <a:lnTo>
                    <a:pt x="0" y="8793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249301" y="3771798"/>
            <a:ext cx="1290320" cy="364490"/>
            <a:chOff x="6249301" y="3771798"/>
            <a:chExt cx="1290320" cy="364490"/>
          </a:xfrm>
        </p:grpSpPr>
        <p:sp>
          <p:nvSpPr>
            <p:cNvPr id="17" name="object 17"/>
            <p:cNvSpPr/>
            <p:nvPr/>
          </p:nvSpPr>
          <p:spPr>
            <a:xfrm>
              <a:off x="6255651" y="3778148"/>
              <a:ext cx="1277620" cy="351790"/>
            </a:xfrm>
            <a:custGeom>
              <a:avLst/>
              <a:gdLst/>
              <a:ahLst/>
              <a:cxnLst/>
              <a:rect l="l" t="t" r="r" b="b"/>
              <a:pathLst>
                <a:path w="1277620" h="351789">
                  <a:moveTo>
                    <a:pt x="1101394" y="0"/>
                  </a:moveTo>
                  <a:lnTo>
                    <a:pt x="1101394" y="87934"/>
                  </a:lnTo>
                  <a:lnTo>
                    <a:pt x="0" y="87934"/>
                  </a:lnTo>
                  <a:lnTo>
                    <a:pt x="0" y="263804"/>
                  </a:lnTo>
                  <a:lnTo>
                    <a:pt x="1101394" y="263804"/>
                  </a:lnTo>
                  <a:lnTo>
                    <a:pt x="1101394" y="351739"/>
                  </a:lnTo>
                  <a:lnTo>
                    <a:pt x="1277264" y="175869"/>
                  </a:lnTo>
                  <a:lnTo>
                    <a:pt x="110139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55651" y="3778148"/>
              <a:ext cx="1277620" cy="351790"/>
            </a:xfrm>
            <a:custGeom>
              <a:avLst/>
              <a:gdLst/>
              <a:ahLst/>
              <a:cxnLst/>
              <a:rect l="l" t="t" r="r" b="b"/>
              <a:pathLst>
                <a:path w="1277620" h="351789">
                  <a:moveTo>
                    <a:pt x="0" y="87934"/>
                  </a:moveTo>
                  <a:lnTo>
                    <a:pt x="1101390" y="87934"/>
                  </a:lnTo>
                  <a:lnTo>
                    <a:pt x="1101390" y="0"/>
                  </a:lnTo>
                  <a:lnTo>
                    <a:pt x="1277260" y="175869"/>
                  </a:lnTo>
                  <a:lnTo>
                    <a:pt x="1101390" y="351738"/>
                  </a:lnTo>
                  <a:lnTo>
                    <a:pt x="1101390" y="263803"/>
                  </a:lnTo>
                  <a:lnTo>
                    <a:pt x="0" y="263803"/>
                  </a:lnTo>
                  <a:lnTo>
                    <a:pt x="0" y="8793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7526566" y="4576521"/>
            <a:ext cx="1616710" cy="364490"/>
            <a:chOff x="7526566" y="4576521"/>
            <a:chExt cx="1616710" cy="364490"/>
          </a:xfrm>
        </p:grpSpPr>
        <p:sp>
          <p:nvSpPr>
            <p:cNvPr id="20" name="object 20"/>
            <p:cNvSpPr/>
            <p:nvPr/>
          </p:nvSpPr>
          <p:spPr>
            <a:xfrm>
              <a:off x="7532916" y="4582871"/>
              <a:ext cx="1604010" cy="351790"/>
            </a:xfrm>
            <a:custGeom>
              <a:avLst/>
              <a:gdLst/>
              <a:ahLst/>
              <a:cxnLst/>
              <a:rect l="l" t="t" r="r" b="b"/>
              <a:pathLst>
                <a:path w="1604009" h="351789">
                  <a:moveTo>
                    <a:pt x="1428089" y="0"/>
                  </a:moveTo>
                  <a:lnTo>
                    <a:pt x="1428089" y="87934"/>
                  </a:lnTo>
                  <a:lnTo>
                    <a:pt x="0" y="87934"/>
                  </a:lnTo>
                  <a:lnTo>
                    <a:pt x="0" y="263804"/>
                  </a:lnTo>
                  <a:lnTo>
                    <a:pt x="1428089" y="263804"/>
                  </a:lnTo>
                  <a:lnTo>
                    <a:pt x="1428089" y="351739"/>
                  </a:lnTo>
                  <a:lnTo>
                    <a:pt x="1603959" y="175869"/>
                  </a:lnTo>
                  <a:lnTo>
                    <a:pt x="142808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32916" y="4582871"/>
              <a:ext cx="1604010" cy="351790"/>
            </a:xfrm>
            <a:custGeom>
              <a:avLst/>
              <a:gdLst/>
              <a:ahLst/>
              <a:cxnLst/>
              <a:rect l="l" t="t" r="r" b="b"/>
              <a:pathLst>
                <a:path w="1604009" h="351789">
                  <a:moveTo>
                    <a:pt x="0" y="87934"/>
                  </a:moveTo>
                  <a:lnTo>
                    <a:pt x="1428100" y="87934"/>
                  </a:lnTo>
                  <a:lnTo>
                    <a:pt x="1428100" y="0"/>
                  </a:lnTo>
                  <a:lnTo>
                    <a:pt x="1603970" y="175870"/>
                  </a:lnTo>
                  <a:lnTo>
                    <a:pt x="1428100" y="351738"/>
                  </a:lnTo>
                  <a:lnTo>
                    <a:pt x="1428100" y="263804"/>
                  </a:lnTo>
                  <a:lnTo>
                    <a:pt x="0" y="263804"/>
                  </a:lnTo>
                  <a:lnTo>
                    <a:pt x="0" y="8793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9162288" y="5309120"/>
            <a:ext cx="2005964" cy="364490"/>
            <a:chOff x="9162288" y="5309120"/>
            <a:chExt cx="2005964" cy="364490"/>
          </a:xfrm>
        </p:grpSpPr>
        <p:sp>
          <p:nvSpPr>
            <p:cNvPr id="23" name="object 23"/>
            <p:cNvSpPr/>
            <p:nvPr/>
          </p:nvSpPr>
          <p:spPr>
            <a:xfrm>
              <a:off x="9168638" y="5315470"/>
              <a:ext cx="1993264" cy="351790"/>
            </a:xfrm>
            <a:custGeom>
              <a:avLst/>
              <a:gdLst/>
              <a:ahLst/>
              <a:cxnLst/>
              <a:rect l="l" t="t" r="r" b="b"/>
              <a:pathLst>
                <a:path w="1993265" h="351789">
                  <a:moveTo>
                    <a:pt x="1816976" y="0"/>
                  </a:moveTo>
                  <a:lnTo>
                    <a:pt x="1816976" y="87934"/>
                  </a:lnTo>
                  <a:lnTo>
                    <a:pt x="0" y="87934"/>
                  </a:lnTo>
                  <a:lnTo>
                    <a:pt x="0" y="263804"/>
                  </a:lnTo>
                  <a:lnTo>
                    <a:pt x="1816976" y="263804"/>
                  </a:lnTo>
                  <a:lnTo>
                    <a:pt x="1816976" y="351735"/>
                  </a:lnTo>
                  <a:lnTo>
                    <a:pt x="1992845" y="175869"/>
                  </a:lnTo>
                  <a:lnTo>
                    <a:pt x="18169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168638" y="5315470"/>
              <a:ext cx="1993264" cy="351790"/>
            </a:xfrm>
            <a:custGeom>
              <a:avLst/>
              <a:gdLst/>
              <a:ahLst/>
              <a:cxnLst/>
              <a:rect l="l" t="t" r="r" b="b"/>
              <a:pathLst>
                <a:path w="1993265" h="351789">
                  <a:moveTo>
                    <a:pt x="0" y="87935"/>
                  </a:moveTo>
                  <a:lnTo>
                    <a:pt x="1816991" y="87935"/>
                  </a:lnTo>
                  <a:lnTo>
                    <a:pt x="1816991" y="0"/>
                  </a:lnTo>
                  <a:lnTo>
                    <a:pt x="1992851" y="175870"/>
                  </a:lnTo>
                  <a:lnTo>
                    <a:pt x="1816991" y="351738"/>
                  </a:lnTo>
                  <a:lnTo>
                    <a:pt x="1816991" y="263803"/>
                  </a:lnTo>
                  <a:lnTo>
                    <a:pt x="0" y="263803"/>
                  </a:lnTo>
                  <a:lnTo>
                    <a:pt x="0" y="8793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1155133" y="5876738"/>
            <a:ext cx="400050" cy="371475"/>
            <a:chOff x="11155133" y="5876738"/>
            <a:chExt cx="400050" cy="371475"/>
          </a:xfrm>
        </p:grpSpPr>
        <p:sp>
          <p:nvSpPr>
            <p:cNvPr id="26" name="object 26"/>
            <p:cNvSpPr/>
            <p:nvPr/>
          </p:nvSpPr>
          <p:spPr>
            <a:xfrm>
              <a:off x="11161483" y="5883088"/>
              <a:ext cx="387350" cy="358775"/>
            </a:xfrm>
            <a:custGeom>
              <a:avLst/>
              <a:gdLst/>
              <a:ahLst/>
              <a:cxnLst/>
              <a:rect l="l" t="t" r="r" b="b"/>
              <a:pathLst>
                <a:path w="387350" h="358775">
                  <a:moveTo>
                    <a:pt x="207441" y="0"/>
                  </a:moveTo>
                  <a:lnTo>
                    <a:pt x="207441" y="89689"/>
                  </a:lnTo>
                  <a:lnTo>
                    <a:pt x="0" y="89689"/>
                  </a:lnTo>
                  <a:lnTo>
                    <a:pt x="0" y="269072"/>
                  </a:lnTo>
                  <a:lnTo>
                    <a:pt x="207441" y="269072"/>
                  </a:lnTo>
                  <a:lnTo>
                    <a:pt x="207441" y="358762"/>
                  </a:lnTo>
                  <a:lnTo>
                    <a:pt x="386829" y="179381"/>
                  </a:lnTo>
                  <a:lnTo>
                    <a:pt x="20744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161483" y="5883088"/>
              <a:ext cx="387350" cy="358775"/>
            </a:xfrm>
            <a:custGeom>
              <a:avLst/>
              <a:gdLst/>
              <a:ahLst/>
              <a:cxnLst/>
              <a:rect l="l" t="t" r="r" b="b"/>
              <a:pathLst>
                <a:path w="387350" h="358775">
                  <a:moveTo>
                    <a:pt x="0" y="89691"/>
                  </a:moveTo>
                  <a:lnTo>
                    <a:pt x="207439" y="89691"/>
                  </a:lnTo>
                  <a:lnTo>
                    <a:pt x="207439" y="0"/>
                  </a:lnTo>
                  <a:lnTo>
                    <a:pt x="386821" y="179382"/>
                  </a:lnTo>
                  <a:lnTo>
                    <a:pt x="207439" y="358763"/>
                  </a:lnTo>
                  <a:lnTo>
                    <a:pt x="207439" y="269072"/>
                  </a:lnTo>
                  <a:lnTo>
                    <a:pt x="0" y="269072"/>
                  </a:lnTo>
                  <a:lnTo>
                    <a:pt x="0" y="8969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8577"/>
            <a:ext cx="12192000" cy="6261100"/>
          </a:xfrm>
          <a:custGeom>
            <a:avLst/>
            <a:gdLst/>
            <a:ahLst/>
            <a:cxnLst/>
            <a:rect l="l" t="t" r="r" b="b"/>
            <a:pathLst>
              <a:path w="12192000" h="6261100">
                <a:moveTo>
                  <a:pt x="0" y="6260843"/>
                </a:moveTo>
                <a:lnTo>
                  <a:pt x="12192000" y="6260843"/>
                </a:lnTo>
                <a:lnTo>
                  <a:pt x="12192000" y="0"/>
                </a:lnTo>
                <a:lnTo>
                  <a:pt x="0" y="0"/>
                </a:lnTo>
                <a:lnTo>
                  <a:pt x="0" y="6260843"/>
                </a:lnTo>
                <a:close/>
              </a:path>
            </a:pathLst>
          </a:custGeom>
          <a:solidFill>
            <a:srgbClr val="F2F2F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299085"/>
          </a:xfrm>
          <a:custGeom>
            <a:avLst/>
            <a:gdLst/>
            <a:ahLst/>
            <a:cxnLst/>
            <a:rect l="l" t="t" r="r" b="b"/>
            <a:pathLst>
              <a:path w="12192000" h="299085">
                <a:moveTo>
                  <a:pt x="0" y="0"/>
                </a:moveTo>
                <a:lnTo>
                  <a:pt x="12192000" y="0"/>
                </a:lnTo>
                <a:lnTo>
                  <a:pt x="12192000" y="298576"/>
                </a:lnTo>
                <a:lnTo>
                  <a:pt x="0" y="298576"/>
                </a:lnTo>
                <a:lnTo>
                  <a:pt x="0" y="0"/>
                </a:lnTo>
                <a:close/>
              </a:path>
            </a:pathLst>
          </a:custGeom>
          <a:solidFill>
            <a:srgbClr val="64D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559420"/>
            <a:ext cx="12192000" cy="299085"/>
          </a:xfrm>
          <a:custGeom>
            <a:avLst/>
            <a:gdLst/>
            <a:ahLst/>
            <a:cxnLst/>
            <a:rect l="l" t="t" r="r" b="b"/>
            <a:pathLst>
              <a:path w="12192000" h="299084">
                <a:moveTo>
                  <a:pt x="0" y="0"/>
                </a:moveTo>
                <a:lnTo>
                  <a:pt x="12192000" y="0"/>
                </a:lnTo>
                <a:lnTo>
                  <a:pt x="12192000" y="298579"/>
                </a:lnTo>
                <a:lnTo>
                  <a:pt x="0" y="298579"/>
                </a:lnTo>
                <a:lnTo>
                  <a:pt x="0" y="0"/>
                </a:lnTo>
                <a:close/>
              </a:path>
            </a:pathLst>
          </a:custGeom>
          <a:solidFill>
            <a:srgbClr val="64D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51311" y="2919476"/>
            <a:ext cx="30181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75" b="0">
                <a:solidFill>
                  <a:srgbClr val="595959"/>
                </a:solidFill>
                <a:latin typeface="Bangwool"/>
                <a:cs typeface="Bangwool"/>
              </a:rPr>
              <a:t>감사합니다</a:t>
            </a:r>
            <a:endParaRPr sz="5400">
              <a:latin typeface="Bangwool"/>
              <a:cs typeface="Bangwo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4986" y="2541181"/>
            <a:ext cx="1838960" cy="299085"/>
          </a:xfrm>
          <a:custGeom>
            <a:avLst/>
            <a:gdLst/>
            <a:ahLst/>
            <a:cxnLst/>
            <a:rect l="l" t="t" r="r" b="b"/>
            <a:pathLst>
              <a:path w="1838960" h="299085">
                <a:moveTo>
                  <a:pt x="1838426" y="0"/>
                </a:moveTo>
                <a:lnTo>
                  <a:pt x="0" y="0"/>
                </a:lnTo>
                <a:lnTo>
                  <a:pt x="0" y="298576"/>
                </a:lnTo>
                <a:lnTo>
                  <a:pt x="1838426" y="298576"/>
                </a:lnTo>
                <a:lnTo>
                  <a:pt x="1838426" y="0"/>
                </a:lnTo>
                <a:close/>
              </a:path>
            </a:pathLst>
          </a:custGeom>
          <a:solidFill>
            <a:srgbClr val="64D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53727" y="2503932"/>
            <a:ext cx="16738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THANK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0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229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2023-05-17T06:14:32Z</dcterms:created>
  <dcterms:modified xsi:type="dcterms:W3CDTF">2023-05-17T06:14:32Z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2023-03-15T00:00:00Z</vt:filetime>
  </property>
  <property fmtid="{D5CDD505-2E9C-101B-9397-08002B2CF9AE}" pid="3" name="LastSaved">
    <vt:filetime>2023-05-17T00:00:00Z</vt:filetime>
  </property>
</Properties>
</file>