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/>
    <p:restoredTop sz="94664"/>
  </p:normalViewPr>
  <p:slideViewPr>
    <p:cSldViewPr snapToGrid="0" snapToObjects="1">
      <p:cViewPr varScale="1">
        <p:scale>
          <a:sx n="127" d="100"/>
          <a:sy n="127" d="100"/>
        </p:scale>
        <p:origin x="216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"/>
          <p:cNvSpPr/>
          <p:nvPr/>
        </p:nvSpPr>
        <p:spPr>
          <a:xfrm>
            <a:off x="0" y="0"/>
            <a:ext cx="12192000" cy="298579"/>
          </a:xfrm>
          <a:custGeom>
            <a:avLst/>
            <a:gdLst>
              <a:gd name="connsiteX0" fmla="*/ 0 w 12192000"/>
              <a:gd name="connsiteY0" fmla="*/ 0 h 298579"/>
              <a:gd name="connsiteX1" fmla="*/ 12192000 w 12192000"/>
              <a:gd name="connsiteY1" fmla="*/ 0 h 298579"/>
              <a:gd name="connsiteX2" fmla="*/ 12192000 w 12192000"/>
              <a:gd name="connsiteY2" fmla="*/ 298579 h 298579"/>
              <a:gd name="connsiteX3" fmla="*/ 0 w 12192000"/>
              <a:gd name="connsiteY3" fmla="*/ 298579 h 298579"/>
              <a:gd name="connsiteX4" fmla="*/ 0 w 12192000"/>
              <a:gd name="connsiteY4" fmla="*/ 0 h 29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98579">
                <a:moveTo>
                  <a:pt x="0" y="0"/>
                </a:moveTo>
                <a:lnTo>
                  <a:pt x="12192000" y="0"/>
                </a:lnTo>
                <a:lnTo>
                  <a:pt x="12192000" y="298579"/>
                </a:lnTo>
                <a:lnTo>
                  <a:pt x="0" y="298579"/>
                </a:lnTo>
                <a:lnTo>
                  <a:pt x="0" y="0"/>
                </a:lnTo>
                <a:close/>
              </a:path>
            </a:pathLst>
          </a:custGeom>
          <a:solidFill>
            <a:srgbClr val="63DC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0" y="6559420"/>
            <a:ext cx="12192000" cy="298579"/>
          </a:xfrm>
          <a:custGeom>
            <a:avLst/>
            <a:gdLst>
              <a:gd name="connsiteX0" fmla="*/ 0 w 12192000"/>
              <a:gd name="connsiteY0" fmla="*/ 0 h 298579"/>
              <a:gd name="connsiteX1" fmla="*/ 12192000 w 12192000"/>
              <a:gd name="connsiteY1" fmla="*/ 0 h 298579"/>
              <a:gd name="connsiteX2" fmla="*/ 12192000 w 12192000"/>
              <a:gd name="connsiteY2" fmla="*/ 298579 h 298579"/>
              <a:gd name="connsiteX3" fmla="*/ 0 w 12192000"/>
              <a:gd name="connsiteY3" fmla="*/ 298579 h 298579"/>
              <a:gd name="connsiteX4" fmla="*/ 0 w 12192000"/>
              <a:gd name="connsiteY4" fmla="*/ 0 h 29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98579">
                <a:moveTo>
                  <a:pt x="0" y="0"/>
                </a:moveTo>
                <a:lnTo>
                  <a:pt x="12192000" y="0"/>
                </a:lnTo>
                <a:lnTo>
                  <a:pt x="12192000" y="298579"/>
                </a:lnTo>
                <a:lnTo>
                  <a:pt x="0" y="298579"/>
                </a:lnTo>
                <a:lnTo>
                  <a:pt x="0" y="0"/>
                </a:lnTo>
                <a:close/>
              </a:path>
            </a:pathLst>
          </a:custGeom>
          <a:solidFill>
            <a:srgbClr val="63DC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914650" y="2533650"/>
            <a:ext cx="2952750" cy="298450"/>
          </a:xfrm>
          <a:custGeom>
            <a:avLst/>
            <a:gdLst>
              <a:gd name="connsiteX0" fmla="*/ 11427 w 2952750"/>
              <a:gd name="connsiteY0" fmla="*/ 7529 h 298450"/>
              <a:gd name="connsiteX1" fmla="*/ 2963634 w 2952750"/>
              <a:gd name="connsiteY1" fmla="*/ 7529 h 298450"/>
              <a:gd name="connsiteX2" fmla="*/ 2963634 w 2952750"/>
              <a:gd name="connsiteY2" fmla="*/ 306109 h 298450"/>
              <a:gd name="connsiteX3" fmla="*/ 11427 w 2952750"/>
              <a:gd name="connsiteY3" fmla="*/ 306109 h 298450"/>
              <a:gd name="connsiteX4" fmla="*/ 11427 w 2952750"/>
              <a:gd name="connsiteY4" fmla="*/ 7529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0" h="298450">
                <a:moveTo>
                  <a:pt x="11427" y="7529"/>
                </a:moveTo>
                <a:lnTo>
                  <a:pt x="2963634" y="7529"/>
                </a:lnTo>
                <a:lnTo>
                  <a:pt x="2963634" y="306109"/>
                </a:lnTo>
                <a:lnTo>
                  <a:pt x="11427" y="306109"/>
                </a:lnTo>
                <a:lnTo>
                  <a:pt x="11427" y="7529"/>
                </a:lnTo>
                <a:close/>
              </a:path>
            </a:pathLst>
          </a:custGeom>
          <a:solidFill>
            <a:srgbClr val="63DC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799941" y="2998469"/>
            <a:ext cx="4487605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ko-KR" altLang="en-US" sz="4400" spc="-264" dirty="0">
                <a:solidFill>
                  <a:srgbClr val="575757"/>
                </a:solidFill>
                <a:latin typeface="Malgun Gothic"/>
                <a:ea typeface="Malgun Gothic"/>
              </a:rPr>
              <a:t>인터넷 응용 발표</a:t>
            </a:r>
            <a:endParaRPr lang="en-US" altLang="zh-CN" sz="4400" spc="-259" dirty="0">
              <a:solidFill>
                <a:srgbClr val="575757"/>
              </a:solidFill>
              <a:latin typeface="Malgun Gothic"/>
              <a:ea typeface="Malgun Goth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5116" y="5070144"/>
            <a:ext cx="22155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958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학과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en-US" altLang="zh-CN" sz="1800" spc="2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컴퓨터공학과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과목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  <a:ea typeface="Malgun Gothic"/>
              </a:rPr>
              <a:t>인터넷 응용</a:t>
            </a:r>
            <a:endParaRPr lang="en-US" altLang="ko-KR" sz="180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0" hangingPunct="0">
              <a:lnSpc>
                <a:spcPct val="99583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Malgun Gothic"/>
                <a:ea typeface="Malgun Gothic"/>
              </a:rPr>
              <a:t>학번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en-US" altLang="zh-CN"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20180916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br>
              <a:rPr dirty="0"/>
            </a:b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이름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:</a:t>
            </a:r>
            <a:r>
              <a:rPr lang="en-US" altLang="zh-CN" sz="1800" spc="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algun Gothic"/>
                <a:ea typeface="Malgun Gothic"/>
              </a:rPr>
              <a:t>김윤배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9">
            <a:extLst>
              <a:ext uri="{FF2B5EF4-FFF2-40B4-BE49-F238E27FC236}">
                <a16:creationId xmlns:a16="http://schemas.microsoft.com/office/drawing/2014/main" id="{5EB92257-6125-25CF-143C-AC69AFCAE725}"/>
              </a:ext>
            </a:extLst>
          </p:cNvPr>
          <p:cNvSpPr/>
          <p:nvPr/>
        </p:nvSpPr>
        <p:spPr>
          <a:xfrm>
            <a:off x="397399" y="905399"/>
            <a:ext cx="11083400" cy="34400"/>
          </a:xfrm>
          <a:custGeom>
            <a:avLst/>
            <a:gdLst>
              <a:gd name="connsiteX0" fmla="*/ 1844 w 11083400"/>
              <a:gd name="connsiteY0" fmla="*/ 19319 h 34400"/>
              <a:gd name="connsiteX1" fmla="*/ 11079043 w 11083400"/>
              <a:gd name="connsiteY1" fmla="*/ 19319 h 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83400" h="34400">
                <a:moveTo>
                  <a:pt x="1844" y="19319"/>
                </a:moveTo>
                <a:lnTo>
                  <a:pt x="11079043" y="19319"/>
                </a:lnTo>
              </a:path>
            </a:pathLst>
          </a:custGeom>
          <a:ln w="18000">
            <a:solidFill>
              <a:srgbClr val="63DC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C6711C76-B0C7-AC4F-BEB7-CD647AEE4150}"/>
              </a:ext>
            </a:extLst>
          </p:cNvPr>
          <p:cNvSpPr txBox="1"/>
          <p:nvPr/>
        </p:nvSpPr>
        <p:spPr>
          <a:xfrm>
            <a:off x="4867084" y="3048"/>
            <a:ext cx="2901225" cy="85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7916"/>
              </a:lnSpc>
            </a:pPr>
            <a:r>
              <a:rPr lang="en-US" altLang="zh-CN" sz="4800" spc="125" dirty="0">
                <a:solidFill>
                  <a:srgbClr val="63DCCE"/>
                </a:solidFill>
                <a:latin typeface="Times New Roman"/>
                <a:ea typeface="Times New Roman"/>
              </a:rPr>
              <a:t>0</a:t>
            </a:r>
            <a:r>
              <a:rPr lang="en-US" altLang="ko-KR" sz="4800" spc="125" dirty="0">
                <a:solidFill>
                  <a:srgbClr val="63DCCE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4800" spc="64" dirty="0">
                <a:solidFill>
                  <a:srgbClr val="63DCCE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750" b="1" spc="150" dirty="0">
                <a:solidFill>
                  <a:srgbClr val="575757"/>
                </a:solidFill>
                <a:latin typeface="Malgun Gothic"/>
                <a:ea typeface="Malgun Gothic"/>
                <a:cs typeface="Times New Roman"/>
              </a:rPr>
              <a:t>헤더</a:t>
            </a:r>
            <a:r>
              <a:rPr lang="en-US" altLang="ko-KR" sz="2750" b="1" spc="150" dirty="0">
                <a:solidFill>
                  <a:srgbClr val="575757"/>
                </a:solidFill>
                <a:latin typeface="Malgun Gothic"/>
                <a:ea typeface="Malgun Gothic"/>
                <a:cs typeface="Times New Roman"/>
              </a:rPr>
              <a:t>,</a:t>
            </a:r>
            <a:r>
              <a:rPr lang="ko-KR" altLang="en-US" sz="2750" b="1" spc="150" dirty="0">
                <a:solidFill>
                  <a:srgbClr val="575757"/>
                </a:solidFill>
                <a:latin typeface="Malgun Gothic"/>
                <a:ea typeface="Malgun Gothic"/>
                <a:cs typeface="Times New Roman"/>
              </a:rPr>
              <a:t> 메인</a:t>
            </a:r>
            <a:endParaRPr lang="en-US" altLang="zh-CN" sz="2750" b="1" spc="150" dirty="0">
              <a:solidFill>
                <a:srgbClr val="575757"/>
              </a:solidFill>
              <a:latin typeface="Malgun Gothic"/>
              <a:ea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56FCE-89D1-3FED-38BC-5FDB1C73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9" y="988711"/>
            <a:ext cx="7772400" cy="395666"/>
          </a:xfrm>
          <a:prstGeom prst="rect">
            <a:avLst/>
          </a:prstGeom>
        </p:spPr>
      </p:pic>
      <p:pic>
        <p:nvPicPr>
          <p:cNvPr id="7" name="내용 개체 틀 2" descr="스크린샷, 텍스트, 폰트, 직사각형이(가) 표시된 사진&#10;&#10;자동 생성된 설명">
            <a:extLst>
              <a:ext uri="{FF2B5EF4-FFF2-40B4-BE49-F238E27FC236}">
                <a16:creationId xmlns:a16="http://schemas.microsoft.com/office/drawing/2014/main" id="{E935D413-6474-FA9E-A764-2534A42A3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399" y="1309207"/>
            <a:ext cx="8229600" cy="2957602"/>
          </a:xfrm>
        </p:spPr>
      </p:pic>
      <p:pic>
        <p:nvPicPr>
          <p:cNvPr id="8" name="그림 7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CB1EEC7-3F32-99F2-8462-5C2B7E25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99" y="4092599"/>
            <a:ext cx="7772400" cy="24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6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9">
            <a:extLst>
              <a:ext uri="{FF2B5EF4-FFF2-40B4-BE49-F238E27FC236}">
                <a16:creationId xmlns:a16="http://schemas.microsoft.com/office/drawing/2014/main" id="{5EB92257-6125-25CF-143C-AC69AFCAE725}"/>
              </a:ext>
            </a:extLst>
          </p:cNvPr>
          <p:cNvSpPr/>
          <p:nvPr/>
        </p:nvSpPr>
        <p:spPr>
          <a:xfrm>
            <a:off x="397399" y="905399"/>
            <a:ext cx="11083400" cy="34400"/>
          </a:xfrm>
          <a:custGeom>
            <a:avLst/>
            <a:gdLst>
              <a:gd name="connsiteX0" fmla="*/ 1844 w 11083400"/>
              <a:gd name="connsiteY0" fmla="*/ 19319 h 34400"/>
              <a:gd name="connsiteX1" fmla="*/ 11079043 w 11083400"/>
              <a:gd name="connsiteY1" fmla="*/ 19319 h 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83400" h="34400">
                <a:moveTo>
                  <a:pt x="1844" y="19319"/>
                </a:moveTo>
                <a:lnTo>
                  <a:pt x="11079043" y="19319"/>
                </a:lnTo>
              </a:path>
            </a:pathLst>
          </a:custGeom>
          <a:ln w="18000">
            <a:solidFill>
              <a:srgbClr val="63DC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C6711C76-B0C7-AC4F-BEB7-CD647AEE4150}"/>
              </a:ext>
            </a:extLst>
          </p:cNvPr>
          <p:cNvSpPr txBox="1"/>
          <p:nvPr/>
        </p:nvSpPr>
        <p:spPr>
          <a:xfrm>
            <a:off x="4867084" y="3048"/>
            <a:ext cx="3799838" cy="85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7916"/>
              </a:lnSpc>
            </a:pPr>
            <a:r>
              <a:rPr lang="en-US" altLang="zh-CN" sz="4800" spc="125">
                <a:solidFill>
                  <a:srgbClr val="63DCCE"/>
                </a:solidFill>
                <a:latin typeface="Times New Roman"/>
                <a:ea typeface="Times New Roman"/>
              </a:rPr>
              <a:t>0</a:t>
            </a:r>
            <a:r>
              <a:rPr lang="en-US" altLang="ko-KR" sz="4800" spc="125" dirty="0">
                <a:solidFill>
                  <a:srgbClr val="63DCCE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4800" spc="64">
                <a:solidFill>
                  <a:srgbClr val="63DCCE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750" b="1" spc="150" dirty="0">
                <a:solidFill>
                  <a:srgbClr val="575757"/>
                </a:solidFill>
                <a:latin typeface="Malgun Gothic"/>
                <a:ea typeface="Malgun Gothic"/>
                <a:cs typeface="Times New Roman"/>
              </a:rPr>
              <a:t>프로젝트 현황</a:t>
            </a:r>
            <a:endParaRPr lang="en-US" altLang="zh-CN" sz="2750" b="1" spc="150" dirty="0">
              <a:solidFill>
                <a:srgbClr val="575757"/>
              </a:solidFill>
              <a:latin typeface="Malgun Gothic"/>
              <a:ea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56FCE-89D1-3FED-38BC-5FDB1C73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8673"/>
            <a:ext cx="7772400" cy="395666"/>
          </a:xfrm>
          <a:prstGeom prst="rect">
            <a:avLst/>
          </a:prstGeom>
        </p:spPr>
      </p:pic>
      <p:pic>
        <p:nvPicPr>
          <p:cNvPr id="13" name="그림 12" descr="텍스트, 명함, 경치이(가) 표시된 사진&#10;&#10;자동 생성된 설명">
            <a:extLst>
              <a:ext uri="{FF2B5EF4-FFF2-40B4-BE49-F238E27FC236}">
                <a16:creationId xmlns:a16="http://schemas.microsoft.com/office/drawing/2014/main" id="{E1475CFC-80E3-9189-011F-290ADAF2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84" y="2237171"/>
            <a:ext cx="7772400" cy="2554335"/>
          </a:xfrm>
          <a:prstGeom prst="rect">
            <a:avLst/>
          </a:prstGeom>
        </p:spPr>
      </p:pic>
      <p:pic>
        <p:nvPicPr>
          <p:cNvPr id="15" name="그림 14" descr="텍스트, 소프트웨어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71AF8F5-CEEF-4094-19C0-20D3F9EF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470" y="1883518"/>
            <a:ext cx="6477470" cy="32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4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</Words>
  <Application>Microsoft Macintosh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김윤배</cp:lastModifiedBy>
  <cp:revision>6</cp:revision>
  <dcterms:created xsi:type="dcterms:W3CDTF">2011-01-21T15:00:27Z</dcterms:created>
  <dcterms:modified xsi:type="dcterms:W3CDTF">2023-06-07T10:35:47Z</dcterms:modified>
</cp:coreProperties>
</file>