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20000"/>
                <a:lumOff val="80000"/>
              </a:schemeClr>
            </a:gs>
            <a:gs pos="67000">
              <a:schemeClr val="accent1">
                <a:lumMod val="60000"/>
                <a:lumOff val="40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9A10-D422-4DE5-A78E-A64B8B2D288D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3D73-E602-44D4-8314-467EB74B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698"/>
            <a:ext cx="9144000" cy="2387600"/>
          </a:xfrm>
        </p:spPr>
        <p:txBody>
          <a:bodyPr>
            <a:normAutofit fontScale="90000"/>
          </a:bodyPr>
          <a:lstStyle/>
          <a:p>
            <a:pPr lvl="4" algn="ctr"/>
            <a:r>
              <a:rPr lang="pl-PL" sz="3600" dirty="0" smtClean="0">
                <a:latin typeface="+mn-lt"/>
              </a:rPr>
              <a:t>Projekt inżynierski 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3200" dirty="0" smtClean="0"/>
              <a:t> </a:t>
            </a:r>
            <a:br>
              <a:rPr lang="pl-PL" sz="3200" dirty="0" smtClean="0"/>
            </a:b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3200" dirty="0" smtClean="0">
                <a:latin typeface="+mn-lt"/>
              </a:rPr>
              <a:t>Aplikacja internetowa do analizy danych </a:t>
            </a:r>
            <a:br>
              <a:rPr lang="pl-PL" sz="3200" dirty="0" smtClean="0">
                <a:latin typeface="+mn-lt"/>
              </a:rPr>
            </a:br>
            <a:r>
              <a:rPr lang="pl-PL" sz="3200" dirty="0" smtClean="0">
                <a:latin typeface="+mn-lt"/>
              </a:rPr>
              <a:t>z eksperymentów real-time PCR</a:t>
            </a:r>
            <a:r>
              <a:rPr lang="pl-PL" sz="1600" dirty="0" smtClean="0"/>
              <a:t/>
            </a:r>
            <a:br>
              <a:rPr lang="pl-PL" sz="1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7046"/>
            <a:ext cx="9144000" cy="1655762"/>
          </a:xfrm>
        </p:spPr>
        <p:txBody>
          <a:bodyPr/>
          <a:lstStyle/>
          <a:p>
            <a:pPr algn="l"/>
            <a:r>
              <a:rPr lang="pl-PL" dirty="0"/>
              <a:t>Autor: Jakub </a:t>
            </a:r>
            <a:r>
              <a:rPr lang="pl-PL" dirty="0" err="1"/>
              <a:t>Porc</a:t>
            </a:r>
            <a:endParaRPr lang="pl-PL" dirty="0"/>
          </a:p>
          <a:p>
            <a:pPr algn="l"/>
            <a:r>
              <a:rPr lang="pl-PL" dirty="0"/>
              <a:t>Kierujący </a:t>
            </a:r>
            <a:r>
              <a:rPr lang="pl-PL" dirty="0"/>
              <a:t>pracą: Dr inż. Sebastian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Wyniki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3" y="2263150"/>
            <a:ext cx="5383369" cy="347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3150"/>
            <a:ext cx="5181600" cy="347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0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Wyniki cd.</a:t>
            </a:r>
            <a:endParaRPr lang="en-US" dirty="0"/>
          </a:p>
        </p:txBody>
      </p:sp>
      <p:pic>
        <p:nvPicPr>
          <p:cNvPr id="7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34592"/>
            <a:ext cx="5181600" cy="213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0504"/>
            <a:ext cx="5181600" cy="216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7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Podsumowanie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Wykonana aplikacja spełnia założenia i cele projektu.</a:t>
            </a:r>
          </a:p>
          <a:p>
            <a:r>
              <a:rPr lang="pl-PL" dirty="0" smtClean="0"/>
              <a:t>Stworzono przejrzysty i czytelny interfejs użytkownika.</a:t>
            </a:r>
          </a:p>
          <a:p>
            <a:r>
              <a:rPr lang="pl-PL" dirty="0" smtClean="0"/>
              <a:t>Analiza danych jest prosta i szybka.</a:t>
            </a:r>
          </a:p>
          <a:p>
            <a:r>
              <a:rPr lang="pl-PL" dirty="0" smtClean="0"/>
              <a:t>Wykorzystana metoda Pfaffl pozwala na wykorzystanie wielu genów referencyjnych.</a:t>
            </a:r>
          </a:p>
          <a:p>
            <a:r>
              <a:rPr lang="pl-PL" dirty="0" smtClean="0"/>
              <a:t>Aplikacja została umieszczona na serwerze.</a:t>
            </a:r>
          </a:p>
          <a:p>
            <a:r>
              <a:rPr lang="pl-PL" dirty="0" smtClean="0"/>
              <a:t>Program generuje wykresy pudełkowe ułatwiające analizę.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Wprowadzenie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Eksperyment real-time PCR jest popularną techniką laboratoryjną ze względu na jego szerokie zastosowanie w wielu dziedzinach biologii molekularnej. </a:t>
            </a:r>
          </a:p>
          <a:p>
            <a:r>
              <a:rPr lang="pl-PL" dirty="0" smtClean="0"/>
              <a:t>Do analizy wyników tego doświadczenia konieczne jest zastosowanie metod komputerowych.</a:t>
            </a:r>
          </a:p>
          <a:p>
            <a:r>
              <a:rPr lang="pl-PL" dirty="0" smtClean="0"/>
              <a:t>Przetwarzanie danych z tego eksperymentu może być źródłem problemów dla osób nie mających doświadczenia w tej dziedzinie, dlatego istnieje konieczność stworzenia narzędzi ułatwiających </a:t>
            </a:r>
            <a:br>
              <a:rPr lang="pl-PL" dirty="0" smtClean="0"/>
            </a:br>
            <a:r>
              <a:rPr lang="pl-PL" dirty="0" smtClean="0"/>
              <a:t>i przyspieszających analizę.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Cel projektu inżynierskiego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Celem tego projektu jest stworzenie </a:t>
            </a:r>
            <a:r>
              <a:rPr lang="en-US" dirty="0" err="1"/>
              <a:t>interaktywnej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pl-PL" dirty="0" smtClean="0"/>
              <a:t>internetowej, której zadaniem </a:t>
            </a:r>
            <a:r>
              <a:rPr lang="pl-PL" dirty="0"/>
              <a:t>jest analiza danych z eksperymentu real-time PCR. </a:t>
            </a:r>
            <a:endParaRPr lang="pl-PL" dirty="0" smtClean="0"/>
          </a:p>
          <a:p>
            <a:r>
              <a:rPr lang="pl-PL" dirty="0"/>
              <a:t>Aplikacja powinna być prosta w obsłudze i pozwalać na szybką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i wygodną prezentację </a:t>
            </a:r>
            <a:r>
              <a:rPr lang="pl-PL" dirty="0"/>
              <a:t>wyników. </a:t>
            </a:r>
            <a:endParaRPr lang="pl-PL" dirty="0" smtClean="0"/>
          </a:p>
          <a:p>
            <a:r>
              <a:rPr lang="pl-PL" dirty="0" smtClean="0"/>
              <a:t>Powinna wykorzystywać metodę Pfaffl i pozwalać na wykorzystanie wielu genów referencyjnych.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Cel projektu </a:t>
            </a:r>
            <a:r>
              <a:rPr lang="pl-PL" dirty="0" smtClean="0"/>
              <a:t>inżynierskiego cd.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 powinien być łatwo dostępny.</a:t>
            </a:r>
          </a:p>
          <a:p>
            <a:r>
              <a:rPr lang="pl-PL" dirty="0" smtClean="0"/>
              <a:t>Interfejs użytkownika powinien być przejrzysty i czytelny.</a:t>
            </a:r>
          </a:p>
          <a:p>
            <a:r>
              <a:rPr lang="pl-PL" dirty="0" smtClean="0"/>
              <a:t>Zaplanowano również generowanie wykresów pudełkowych dla próbek.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PCR i real-time 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PCR to jedna z najbardziej popularnych technik w biologii molekularnej, dzięki której można otrzymać znaczną ilość określonego fragmentu DNA.</a:t>
            </a:r>
          </a:p>
          <a:p>
            <a:r>
              <a:rPr lang="pl-PL" dirty="0" smtClean="0"/>
              <a:t>Real-time PCR pozwala dodatkowo na pomiar ilości amplikonu </a:t>
            </a:r>
            <a:br>
              <a:rPr lang="pl-PL" dirty="0" smtClean="0"/>
            </a:br>
            <a:r>
              <a:rPr lang="pl-PL" dirty="0" smtClean="0"/>
              <a:t>w czasie dzięki pomiarowi fluorescencji pochodzącej od odpowiedniego barwnika lub sondy.</a:t>
            </a:r>
          </a:p>
        </p:txBody>
      </p:sp>
    </p:spTree>
    <p:extLst>
      <p:ext uri="{BB962C8B-B14F-4D97-AF65-F5344CB8AC3E}">
        <p14:creationId xmlns:p14="http://schemas.microsoft.com/office/powerpoint/2010/main" val="24704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Metody pomiaru poziomu ekspresji genów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Metoda absolutna</a:t>
            </a:r>
          </a:p>
          <a:p>
            <a:pPr>
              <a:buFontTx/>
              <a:buChar char="-"/>
            </a:pPr>
            <a:r>
              <a:rPr lang="pl-PL" dirty="0" smtClean="0"/>
              <a:t>Pozwala na określenie dokładnej ilości materiału w określonych jednostkach.</a:t>
            </a:r>
          </a:p>
          <a:p>
            <a:pPr>
              <a:buFontTx/>
              <a:buChar char="-"/>
            </a:pPr>
            <a:r>
              <a:rPr lang="pl-PL" dirty="0" smtClean="0"/>
              <a:t>Wykorzystuje krzywą kalibracyjną sporządzoną dla znanych ilości materiału w próbkach.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smtClean="0"/>
              <a:t>Metoda względna</a:t>
            </a:r>
          </a:p>
          <a:p>
            <a:pPr>
              <a:buFontTx/>
              <a:buChar char="-"/>
            </a:pPr>
            <a:r>
              <a:rPr lang="pl-PL" dirty="0" smtClean="0"/>
              <a:t>Pozwala na określenie stosunku ilości próbki względem próby referencyjnej.</a:t>
            </a:r>
          </a:p>
          <a:p>
            <a:pPr>
              <a:buFontTx/>
              <a:buChar char="-"/>
            </a:pPr>
            <a:r>
              <a:rPr lang="pl-PL" dirty="0" smtClean="0"/>
              <a:t>Wykorzystuje różne modele matematyczne do wyznaczenia różnicy.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Metoda Pfaffl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przeciwieństwie do innych metod wykorzystuje się wartość wydajności reakcji.</a:t>
            </a:r>
          </a:p>
          <a:p>
            <a:r>
              <a:rPr lang="pl-PL" dirty="0" smtClean="0"/>
              <a:t>W pierwszym etapie dokonuje się obliczenia różnicy między kalibratorem i próbą.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Następnie określa się różnicę w ekspresji korzystając ze wzoru: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75" y="3438068"/>
            <a:ext cx="304800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800" y="5258381"/>
            <a:ext cx="3152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Opis i struktura aplikacji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składa się z 3 skryptów i kilku obrazów.</a:t>
            </a:r>
          </a:p>
          <a:p>
            <a:r>
              <a:rPr lang="pl-PL" dirty="0" smtClean="0"/>
              <a:t>W </a:t>
            </a:r>
            <a:r>
              <a:rPr lang="pl-PL" dirty="0" err="1" smtClean="0"/>
              <a:t>ui</a:t>
            </a:r>
            <a:r>
              <a:rPr lang="pl-PL" dirty="0" smtClean="0"/>
              <a:t> zawarty jest wygląd interfejsu użytkownika.</a:t>
            </a:r>
          </a:p>
          <a:p>
            <a:r>
              <a:rPr lang="pl-PL" dirty="0" smtClean="0"/>
              <a:t>W serwerze wykonywane są generacje wyników.</a:t>
            </a:r>
          </a:p>
          <a:p>
            <a:r>
              <a:rPr lang="pl-PL" dirty="0" smtClean="0"/>
              <a:t>W skrypcie </a:t>
            </a:r>
            <a:r>
              <a:rPr lang="pl-PL" i="1" dirty="0" smtClean="0"/>
              <a:t>funkcja1.R</a:t>
            </a:r>
            <a:r>
              <a:rPr lang="pl-PL" dirty="0" smtClean="0"/>
              <a:t> zaimplementowano metodę Pfaffl.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Wygląd aplikacji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00" y="1825625"/>
            <a:ext cx="8965200" cy="4351338"/>
          </a:xfrm>
        </p:spPr>
      </p:pic>
    </p:spTree>
    <p:extLst>
      <p:ext uri="{BB962C8B-B14F-4D97-AF65-F5344CB8AC3E}">
        <p14:creationId xmlns:p14="http://schemas.microsoft.com/office/powerpoint/2010/main" val="19480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Projekt inżynierski     Aplikacja internetowa do analizy danych  z eksperymentów real-time PCR </vt:lpstr>
      <vt:lpstr>Wprowadzenie</vt:lpstr>
      <vt:lpstr>Cel projektu inżynierskiego</vt:lpstr>
      <vt:lpstr>Cel projektu inżynierskiego cd.</vt:lpstr>
      <vt:lpstr>PCR i real-time PCR</vt:lpstr>
      <vt:lpstr>Metody pomiaru poziomu ekspresji genów </vt:lpstr>
      <vt:lpstr>Metoda Pfaffl</vt:lpstr>
      <vt:lpstr>Opis i struktura aplikacji</vt:lpstr>
      <vt:lpstr>Wygląd aplikacji</vt:lpstr>
      <vt:lpstr>Wyniki</vt:lpstr>
      <vt:lpstr>Wyniki cd.</vt:lpstr>
      <vt:lpstr>Podsumowanie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inżynierski     Aplikacja internetowa do analizy danych  z eksperymentów real-time PCR</dc:title>
  <dc:creator>Windows User</dc:creator>
  <cp:lastModifiedBy>Windows User</cp:lastModifiedBy>
  <cp:revision>16</cp:revision>
  <dcterms:created xsi:type="dcterms:W3CDTF">2017-01-15T14:54:43Z</dcterms:created>
  <dcterms:modified xsi:type="dcterms:W3CDTF">2017-01-15T17:09:55Z</dcterms:modified>
</cp:coreProperties>
</file>