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  <p:sldMasterId id="2147483817" r:id="rId14"/>
    <p:sldMasterId id="2147483830" r:id="rId15"/>
  </p:sldMasterIdLst>
  <p:sldIdLst>
    <p:sldId id="256" r:id="rId16"/>
    <p:sldId id="257" r:id="rId17"/>
    <p:sldId id="258" r:id="rId18"/>
    <p:sldId id="259" r:id="rId19"/>
    <p:sldId id="260" r:id="rId20"/>
    <p:sldId id="270" r:id="rId21"/>
    <p:sldId id="261" r:id="rId22"/>
    <p:sldId id="267" r:id="rId23"/>
    <p:sldId id="262" r:id="rId24"/>
    <p:sldId id="268" r:id="rId25"/>
    <p:sldId id="263" r:id="rId26"/>
    <p:sldId id="269" r:id="rId27"/>
    <p:sldId id="264" r:id="rId28"/>
    <p:sldId id="265" r:id="rId29"/>
    <p:sldId id="266" r:id="rId3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9DB25D-C135-4401-A2E8-BC3B0D6892E2}" v="822" dt="2021-06-22T21:28:16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microsoft.com/office/2015/10/relationships/revisionInfo" Target="revisionInfo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microsoft.com/office/2016/11/relationships/changesInfo" Target="changesInfos/changesInfo1.xml"/><Relationship Id="rId8" Type="http://schemas.openxmlformats.org/officeDocument/2006/relationships/slideMaster" Target="slideMasters/slideMaster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959DB25D-C135-4401-A2E8-BC3B0D6892E2}"/>
    <pc:docChg chg="addSld modSld">
      <pc:chgData name="Guest User" userId="" providerId="Windows Live" clId="Web-{959DB25D-C135-4401-A2E8-BC3B0D6892E2}" dt="2021-06-22T21:28:15.500" v="632" actId="20577"/>
      <pc:docMkLst>
        <pc:docMk/>
      </pc:docMkLst>
      <pc:sldChg chg="modSp">
        <pc:chgData name="Guest User" userId="" providerId="Windows Live" clId="Web-{959DB25D-C135-4401-A2E8-BC3B0D6892E2}" dt="2021-06-22T21:16:42.987" v="10" actId="20577"/>
        <pc:sldMkLst>
          <pc:docMk/>
          <pc:sldMk cId="0" sldId="261"/>
        </pc:sldMkLst>
        <pc:spChg chg="mod">
          <ac:chgData name="Guest User" userId="" providerId="Windows Live" clId="Web-{959DB25D-C135-4401-A2E8-BC3B0D6892E2}" dt="2021-06-22T21:16:42.987" v="10" actId="20577"/>
          <ac:spMkLst>
            <pc:docMk/>
            <pc:sldMk cId="0" sldId="261"/>
            <ac:spMk id="691" creationId="{00000000-0000-0000-0000-000000000000}"/>
          </ac:spMkLst>
        </pc:spChg>
      </pc:sldChg>
      <pc:sldChg chg="modSp">
        <pc:chgData name="Guest User" userId="" providerId="Windows Live" clId="Web-{959DB25D-C135-4401-A2E8-BC3B0D6892E2}" dt="2021-06-22T21:16:53.081" v="12" actId="20577"/>
        <pc:sldMkLst>
          <pc:docMk/>
          <pc:sldMk cId="0" sldId="262"/>
        </pc:sldMkLst>
        <pc:spChg chg="mod">
          <ac:chgData name="Guest User" userId="" providerId="Windows Live" clId="Web-{959DB25D-C135-4401-A2E8-BC3B0D6892E2}" dt="2021-06-22T21:16:53.081" v="12" actId="20577"/>
          <ac:spMkLst>
            <pc:docMk/>
            <pc:sldMk cId="0" sldId="262"/>
            <ac:spMk id="693" creationId="{00000000-0000-0000-0000-000000000000}"/>
          </ac:spMkLst>
        </pc:spChg>
      </pc:sldChg>
      <pc:sldChg chg="modSp">
        <pc:chgData name="Guest User" userId="" providerId="Windows Live" clId="Web-{959DB25D-C135-4401-A2E8-BC3B0D6892E2}" dt="2021-06-22T21:24:47.955" v="604" actId="20577"/>
        <pc:sldMkLst>
          <pc:docMk/>
          <pc:sldMk cId="0" sldId="263"/>
        </pc:sldMkLst>
        <pc:spChg chg="mod">
          <ac:chgData name="Guest User" userId="" providerId="Windows Live" clId="Web-{959DB25D-C135-4401-A2E8-BC3B0D6892E2}" dt="2021-06-22T21:24:47.955" v="604" actId="20577"/>
          <ac:spMkLst>
            <pc:docMk/>
            <pc:sldMk cId="0" sldId="263"/>
            <ac:spMk id="695" creationId="{00000000-0000-0000-0000-000000000000}"/>
          </ac:spMkLst>
        </pc:spChg>
      </pc:sldChg>
      <pc:sldChg chg="delSp modSp">
        <pc:chgData name="Guest User" userId="" providerId="Windows Live" clId="Web-{959DB25D-C135-4401-A2E8-BC3B0D6892E2}" dt="2021-06-22T21:24:26.579" v="566"/>
        <pc:sldMkLst>
          <pc:docMk/>
          <pc:sldMk cId="0" sldId="264"/>
        </pc:sldMkLst>
        <pc:spChg chg="del mod">
          <ac:chgData name="Guest User" userId="" providerId="Windows Live" clId="Web-{959DB25D-C135-4401-A2E8-BC3B0D6892E2}" dt="2021-06-22T21:24:26.579" v="566"/>
          <ac:spMkLst>
            <pc:docMk/>
            <pc:sldMk cId="0" sldId="264"/>
            <ac:spMk id="700" creationId="{00000000-0000-0000-0000-000000000000}"/>
          </ac:spMkLst>
        </pc:spChg>
      </pc:sldChg>
      <pc:sldChg chg="modSp new">
        <pc:chgData name="Guest User" userId="" providerId="Windows Live" clId="Web-{959DB25D-C135-4401-A2E8-BC3B0D6892E2}" dt="2021-06-22T21:19:33.794" v="182" actId="20577"/>
        <pc:sldMkLst>
          <pc:docMk/>
          <pc:sldMk cId="2621716850" sldId="267"/>
        </pc:sldMkLst>
        <pc:spChg chg="mod">
          <ac:chgData name="Guest User" userId="" providerId="Windows Live" clId="Web-{959DB25D-C135-4401-A2E8-BC3B0D6892E2}" dt="2021-06-22T21:18:21.196" v="35" actId="20577"/>
          <ac:spMkLst>
            <pc:docMk/>
            <pc:sldMk cId="2621716850" sldId="267"/>
            <ac:spMk id="2" creationId="{32C99AF1-0422-49DB-9820-094B9A718C16}"/>
          </ac:spMkLst>
        </pc:spChg>
        <pc:spChg chg="mod">
          <ac:chgData name="Guest User" userId="" providerId="Windows Live" clId="Web-{959DB25D-C135-4401-A2E8-BC3B0D6892E2}" dt="2021-06-22T21:19:33.794" v="182" actId="20577"/>
          <ac:spMkLst>
            <pc:docMk/>
            <pc:sldMk cId="2621716850" sldId="267"/>
            <ac:spMk id="3" creationId="{14748FEF-7C13-44A5-B6F4-73D353048B9A}"/>
          </ac:spMkLst>
        </pc:spChg>
      </pc:sldChg>
      <pc:sldChg chg="modSp new">
        <pc:chgData name="Guest User" userId="" providerId="Windows Live" clId="Web-{959DB25D-C135-4401-A2E8-BC3B0D6892E2}" dt="2021-06-22T21:21:06.066" v="340" actId="20577"/>
        <pc:sldMkLst>
          <pc:docMk/>
          <pc:sldMk cId="3435699330" sldId="268"/>
        </pc:sldMkLst>
        <pc:spChg chg="mod">
          <ac:chgData name="Guest User" userId="" providerId="Windows Live" clId="Web-{959DB25D-C135-4401-A2E8-BC3B0D6892E2}" dt="2021-06-22T21:19:53.811" v="196" actId="20577"/>
          <ac:spMkLst>
            <pc:docMk/>
            <pc:sldMk cId="3435699330" sldId="268"/>
            <ac:spMk id="2" creationId="{15191992-4443-4DFE-9E1F-BCE1D409109B}"/>
          </ac:spMkLst>
        </pc:spChg>
        <pc:spChg chg="mod">
          <ac:chgData name="Guest User" userId="" providerId="Windows Live" clId="Web-{959DB25D-C135-4401-A2E8-BC3B0D6892E2}" dt="2021-06-22T21:21:06.066" v="340" actId="20577"/>
          <ac:spMkLst>
            <pc:docMk/>
            <pc:sldMk cId="3435699330" sldId="268"/>
            <ac:spMk id="3" creationId="{F90E12D1-9B0A-4415-8185-C0E63E305C8A}"/>
          </ac:spMkLst>
        </pc:spChg>
      </pc:sldChg>
      <pc:sldChg chg="modSp new">
        <pc:chgData name="Guest User" userId="" providerId="Windows Live" clId="Web-{959DB25D-C135-4401-A2E8-BC3B0D6892E2}" dt="2021-06-22T21:23:06.089" v="554" actId="20577"/>
        <pc:sldMkLst>
          <pc:docMk/>
          <pc:sldMk cId="2282768515" sldId="269"/>
        </pc:sldMkLst>
        <pc:spChg chg="mod">
          <ac:chgData name="Guest User" userId="" providerId="Windows Live" clId="Web-{959DB25D-C135-4401-A2E8-BC3B0D6892E2}" dt="2021-06-22T21:21:16.020" v="353" actId="20577"/>
          <ac:spMkLst>
            <pc:docMk/>
            <pc:sldMk cId="2282768515" sldId="269"/>
            <ac:spMk id="2" creationId="{C1C14A6D-AFE5-498C-B7F0-CCEA1316011D}"/>
          </ac:spMkLst>
        </pc:spChg>
        <pc:spChg chg="mod">
          <ac:chgData name="Guest User" userId="" providerId="Windows Live" clId="Web-{959DB25D-C135-4401-A2E8-BC3B0D6892E2}" dt="2021-06-22T21:23:06.089" v="554" actId="20577"/>
          <ac:spMkLst>
            <pc:docMk/>
            <pc:sldMk cId="2282768515" sldId="269"/>
            <ac:spMk id="3" creationId="{BCFF5ECD-6976-4E30-AC34-6FF8CF84C8E4}"/>
          </ac:spMkLst>
        </pc:spChg>
      </pc:sldChg>
      <pc:sldChg chg="modSp new">
        <pc:chgData name="Guest User" userId="" providerId="Windows Live" clId="Web-{959DB25D-C135-4401-A2E8-BC3B0D6892E2}" dt="2021-06-22T21:28:15.500" v="632" actId="20577"/>
        <pc:sldMkLst>
          <pc:docMk/>
          <pc:sldMk cId="1685110043" sldId="270"/>
        </pc:sldMkLst>
        <pc:spChg chg="mod">
          <ac:chgData name="Guest User" userId="" providerId="Windows Live" clId="Web-{959DB25D-C135-4401-A2E8-BC3B0D6892E2}" dt="2021-06-22T21:28:15.500" v="632" actId="20577"/>
          <ac:spMkLst>
            <pc:docMk/>
            <pc:sldMk cId="1685110043" sldId="270"/>
            <ac:spMk id="2" creationId="{723F0E24-A2EF-4696-9BE7-24FFE338F048}"/>
          </ac:spMkLst>
        </pc:spChg>
        <pc:spChg chg="mod">
          <ac:chgData name="Guest User" userId="" providerId="Windows Live" clId="Web-{959DB25D-C135-4401-A2E8-BC3B0D6892E2}" dt="2021-06-22T21:28:12.437" v="631" actId="20577"/>
          <ac:spMkLst>
            <pc:docMk/>
            <pc:sldMk cId="1685110043" sldId="270"/>
            <ac:spMk id="3" creationId="{C7865B07-9D51-49EC-8B1A-D6517C222EA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DCC88-681E-428D-916D-DC67D6C6620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E00AA5-78DF-4FBD-9266-BC35F2066600}">
      <dgm:prSet custT="1"/>
      <dgm:spPr/>
      <dgm:t>
        <a:bodyPr/>
        <a:lstStyle/>
        <a:p>
          <a:r>
            <a:rPr lang="de-DE" sz="2000"/>
            <a:t>Belebung der Innenstadt </a:t>
          </a:r>
          <a:endParaRPr lang="en-US" sz="2000"/>
        </a:p>
      </dgm:t>
    </dgm:pt>
    <dgm:pt modelId="{8CCC2C68-80F5-40EC-9D7A-610DE5F9DBCA}" type="parTrans" cxnId="{40950156-67A6-4DB8-99A9-AF9EB4748A02}">
      <dgm:prSet/>
      <dgm:spPr/>
      <dgm:t>
        <a:bodyPr/>
        <a:lstStyle/>
        <a:p>
          <a:endParaRPr lang="en-US"/>
        </a:p>
      </dgm:t>
    </dgm:pt>
    <dgm:pt modelId="{BA5B7D6A-0BF9-46A6-BB70-E44BA103992F}" type="sibTrans" cxnId="{40950156-67A6-4DB8-99A9-AF9EB4748A02}">
      <dgm:prSet/>
      <dgm:spPr/>
      <dgm:t>
        <a:bodyPr/>
        <a:lstStyle/>
        <a:p>
          <a:endParaRPr lang="en-US"/>
        </a:p>
      </dgm:t>
    </dgm:pt>
    <dgm:pt modelId="{04CCA6CF-E13F-4260-8B46-0268DB34FB06}">
      <dgm:prSet custT="1"/>
      <dgm:spPr/>
      <dgm:t>
        <a:bodyPr/>
        <a:lstStyle/>
        <a:p>
          <a:r>
            <a:rPr lang="de-DE" sz="1400"/>
            <a:t>Trend geht immer mehr zum Onlinehandel </a:t>
          </a:r>
          <a:endParaRPr lang="en-US" sz="1400"/>
        </a:p>
      </dgm:t>
    </dgm:pt>
    <dgm:pt modelId="{D09C1CD5-DDC5-48C5-A308-E019454AAE0F}" type="parTrans" cxnId="{666AA957-789A-4EE5-BAEF-6933AF24EF00}">
      <dgm:prSet/>
      <dgm:spPr/>
      <dgm:t>
        <a:bodyPr/>
        <a:lstStyle/>
        <a:p>
          <a:endParaRPr lang="en-US"/>
        </a:p>
      </dgm:t>
    </dgm:pt>
    <dgm:pt modelId="{F57207FF-E89A-49D5-860A-A3CEF5AED0D3}" type="sibTrans" cxnId="{666AA957-789A-4EE5-BAEF-6933AF24EF00}">
      <dgm:prSet/>
      <dgm:spPr/>
      <dgm:t>
        <a:bodyPr/>
        <a:lstStyle/>
        <a:p>
          <a:endParaRPr lang="en-US"/>
        </a:p>
      </dgm:t>
    </dgm:pt>
    <dgm:pt modelId="{11F3A9F1-BD2F-4E1A-8DD5-E2E8735CE395}">
      <dgm:prSet custT="1"/>
      <dgm:spPr/>
      <dgm:t>
        <a:bodyPr/>
        <a:lstStyle/>
        <a:p>
          <a:r>
            <a:rPr lang="de-DE" sz="1400"/>
            <a:t>Verschiedene Spiele, die auf dem Smartphone oder dem Desktop gespielt werden, sollen Anreize schaffen, um wieder die Innenstadt zu besuchen</a:t>
          </a:r>
          <a:endParaRPr lang="en-US" sz="1400"/>
        </a:p>
      </dgm:t>
    </dgm:pt>
    <dgm:pt modelId="{C6683ED9-CAD9-4CD2-8F65-A1EFD414B6AD}" type="parTrans" cxnId="{3D99E36E-D0B5-4B97-AB9A-AAD55BEF98EC}">
      <dgm:prSet/>
      <dgm:spPr/>
      <dgm:t>
        <a:bodyPr/>
        <a:lstStyle/>
        <a:p>
          <a:endParaRPr lang="en-US"/>
        </a:p>
      </dgm:t>
    </dgm:pt>
    <dgm:pt modelId="{41C51C46-E4EF-4B8E-8AB2-9F52AF5A52E5}" type="sibTrans" cxnId="{3D99E36E-D0B5-4B97-AB9A-AAD55BEF98EC}">
      <dgm:prSet/>
      <dgm:spPr/>
      <dgm:t>
        <a:bodyPr/>
        <a:lstStyle/>
        <a:p>
          <a:endParaRPr lang="en-US"/>
        </a:p>
      </dgm:t>
    </dgm:pt>
    <dgm:pt modelId="{317EC00A-FDC6-44D4-A345-093647435A15}">
      <dgm:prSet custT="1"/>
      <dgm:spPr/>
      <dgm:t>
        <a:bodyPr/>
        <a:lstStyle/>
        <a:p>
          <a:r>
            <a:rPr lang="de-DE" sz="1400"/>
            <a:t>Bei den Spielen können Coupons oder andere Aktionen gewonnen werden</a:t>
          </a:r>
          <a:endParaRPr lang="en-US" sz="1400"/>
        </a:p>
      </dgm:t>
    </dgm:pt>
    <dgm:pt modelId="{5EB41990-DC34-4EAE-B277-BB0BFA5AD4AA}" type="parTrans" cxnId="{845B85B9-F1D3-4C47-AB5A-F951366BFF97}">
      <dgm:prSet/>
      <dgm:spPr/>
      <dgm:t>
        <a:bodyPr/>
        <a:lstStyle/>
        <a:p>
          <a:endParaRPr lang="en-US"/>
        </a:p>
      </dgm:t>
    </dgm:pt>
    <dgm:pt modelId="{16D41AD6-831A-417D-9A01-C21A6F0BDE37}" type="sibTrans" cxnId="{845B85B9-F1D3-4C47-AB5A-F951366BFF97}">
      <dgm:prSet/>
      <dgm:spPr/>
      <dgm:t>
        <a:bodyPr/>
        <a:lstStyle/>
        <a:p>
          <a:endParaRPr lang="en-US"/>
        </a:p>
      </dgm:t>
    </dgm:pt>
    <dgm:pt modelId="{1EDFC894-DB44-40FD-9B74-1E3A55492ED9}">
      <dgm:prSet custT="1"/>
      <dgm:spPr/>
      <dgm:t>
        <a:bodyPr/>
        <a:lstStyle/>
        <a:p>
          <a:r>
            <a:rPr lang="de-DE" sz="1400"/>
            <a:t>Dafür muss ein gewisser Highscore oder Level erreicht werden </a:t>
          </a:r>
          <a:endParaRPr lang="en-US" sz="1400"/>
        </a:p>
      </dgm:t>
    </dgm:pt>
    <dgm:pt modelId="{455699AF-0DDE-4AF6-9F1F-5B417DD162E2}" type="parTrans" cxnId="{DAC6A8EC-477E-4F01-9309-EBDC1091A677}">
      <dgm:prSet/>
      <dgm:spPr/>
      <dgm:t>
        <a:bodyPr/>
        <a:lstStyle/>
        <a:p>
          <a:endParaRPr lang="en-US"/>
        </a:p>
      </dgm:t>
    </dgm:pt>
    <dgm:pt modelId="{D1B2F8CC-AEF8-41A9-8EC2-54075B2CDDDF}" type="sibTrans" cxnId="{DAC6A8EC-477E-4F01-9309-EBDC1091A677}">
      <dgm:prSet/>
      <dgm:spPr/>
      <dgm:t>
        <a:bodyPr/>
        <a:lstStyle/>
        <a:p>
          <a:endParaRPr lang="en-US"/>
        </a:p>
      </dgm:t>
    </dgm:pt>
    <dgm:pt modelId="{69A8B94C-9610-4B3F-8C5C-6256D1370865}">
      <dgm:prSet custT="1"/>
      <dgm:spPr/>
      <dgm:t>
        <a:bodyPr/>
        <a:lstStyle/>
        <a:p>
          <a:r>
            <a:rPr lang="de-DE" sz="1400"/>
            <a:t>Die Spiele sind auf den zugehörigen Sponsor (Laden der Innenstadt) zugeschnitten</a:t>
          </a:r>
          <a:endParaRPr lang="en-US" sz="1400"/>
        </a:p>
      </dgm:t>
    </dgm:pt>
    <dgm:pt modelId="{4738FF3C-B376-404B-92F9-8785D0BE761B}" type="parTrans" cxnId="{BC184642-9D63-401C-B282-FAA531A224E0}">
      <dgm:prSet/>
      <dgm:spPr/>
      <dgm:t>
        <a:bodyPr/>
        <a:lstStyle/>
        <a:p>
          <a:endParaRPr lang="en-US"/>
        </a:p>
      </dgm:t>
    </dgm:pt>
    <dgm:pt modelId="{4A5822ED-D814-4D7C-AF56-C5A4380A44DA}" type="sibTrans" cxnId="{BC184642-9D63-401C-B282-FAA531A224E0}">
      <dgm:prSet/>
      <dgm:spPr/>
      <dgm:t>
        <a:bodyPr/>
        <a:lstStyle/>
        <a:p>
          <a:endParaRPr lang="en-US"/>
        </a:p>
      </dgm:t>
    </dgm:pt>
    <dgm:pt modelId="{97362909-456A-489C-B2AD-B2A64F67A6E5}">
      <dgm:prSet custT="1"/>
      <dgm:spPr/>
      <dgm:t>
        <a:bodyPr/>
        <a:lstStyle/>
        <a:p>
          <a:r>
            <a:rPr lang="de-DE" sz="2000"/>
            <a:t>Zielgruppe:</a:t>
          </a:r>
          <a:endParaRPr lang="en-US" sz="2000"/>
        </a:p>
      </dgm:t>
    </dgm:pt>
    <dgm:pt modelId="{BF69C5A2-C426-423D-9198-F9C42D9ED2E3}" type="parTrans" cxnId="{FB0EBD46-7470-4478-AF29-58079806C92B}">
      <dgm:prSet/>
      <dgm:spPr/>
      <dgm:t>
        <a:bodyPr/>
        <a:lstStyle/>
        <a:p>
          <a:endParaRPr lang="en-US"/>
        </a:p>
      </dgm:t>
    </dgm:pt>
    <dgm:pt modelId="{74A2C8DE-A0B6-4DF6-9EE3-9EFD939F6D29}" type="sibTrans" cxnId="{FB0EBD46-7470-4478-AF29-58079806C92B}">
      <dgm:prSet/>
      <dgm:spPr/>
      <dgm:t>
        <a:bodyPr/>
        <a:lstStyle/>
        <a:p>
          <a:endParaRPr lang="en-US"/>
        </a:p>
      </dgm:t>
    </dgm:pt>
    <dgm:pt modelId="{48709B12-D479-4ECC-9EA2-CBC05B15CDF9}">
      <dgm:prSet custT="1"/>
      <dgm:spPr/>
      <dgm:t>
        <a:bodyPr/>
        <a:lstStyle/>
        <a:p>
          <a:r>
            <a:rPr lang="de-DE" sz="1400"/>
            <a:t>Jung und Alt werden durch eine einfache Handhabung der Spiele angesprochen </a:t>
          </a:r>
          <a:endParaRPr lang="en-US" sz="1400"/>
        </a:p>
      </dgm:t>
    </dgm:pt>
    <dgm:pt modelId="{C2EF63FC-D785-4547-9B89-D447E5E8FDA4}" type="parTrans" cxnId="{F38B7AC5-C64C-4CE5-BA89-14E5EB91EB1E}">
      <dgm:prSet/>
      <dgm:spPr/>
      <dgm:t>
        <a:bodyPr/>
        <a:lstStyle/>
        <a:p>
          <a:endParaRPr lang="en-US"/>
        </a:p>
      </dgm:t>
    </dgm:pt>
    <dgm:pt modelId="{7D88517B-D948-4C26-9A1B-DA35B7823202}" type="sibTrans" cxnId="{F38B7AC5-C64C-4CE5-BA89-14E5EB91EB1E}">
      <dgm:prSet/>
      <dgm:spPr/>
      <dgm:t>
        <a:bodyPr/>
        <a:lstStyle/>
        <a:p>
          <a:endParaRPr lang="en-US"/>
        </a:p>
      </dgm:t>
    </dgm:pt>
    <dgm:pt modelId="{B0D2272B-F167-4ADF-9F71-5DAC3BC9DCBF}">
      <dgm:prSet custT="1"/>
      <dgm:spPr/>
      <dgm:t>
        <a:bodyPr/>
        <a:lstStyle/>
        <a:p>
          <a:r>
            <a:rPr lang="de-DE" sz="1400"/>
            <a:t>Personen, die in der Stadt, aber auch etwas außerhalb leben</a:t>
          </a:r>
          <a:endParaRPr lang="en-US" sz="1400"/>
        </a:p>
      </dgm:t>
    </dgm:pt>
    <dgm:pt modelId="{EF5AC22D-7ACD-47B7-A5BA-2E80F262995B}" type="parTrans" cxnId="{5F073194-95B2-4D96-8C6C-7258A960F154}">
      <dgm:prSet/>
      <dgm:spPr/>
      <dgm:t>
        <a:bodyPr/>
        <a:lstStyle/>
        <a:p>
          <a:endParaRPr lang="en-US"/>
        </a:p>
      </dgm:t>
    </dgm:pt>
    <dgm:pt modelId="{D52C53FF-8F77-45A8-8940-07FA502702E8}" type="sibTrans" cxnId="{5F073194-95B2-4D96-8C6C-7258A960F154}">
      <dgm:prSet/>
      <dgm:spPr/>
      <dgm:t>
        <a:bodyPr/>
        <a:lstStyle/>
        <a:p>
          <a:endParaRPr lang="en-US"/>
        </a:p>
      </dgm:t>
    </dgm:pt>
    <dgm:pt modelId="{6DF1CD6C-7F39-418F-9E7A-BC1C48C43688}" type="pres">
      <dgm:prSet presAssocID="{540DCC88-681E-428D-916D-DC67D6C66205}" presName="linear" presStyleCnt="0">
        <dgm:presLayoutVars>
          <dgm:dir/>
          <dgm:animLvl val="lvl"/>
          <dgm:resizeHandles val="exact"/>
        </dgm:presLayoutVars>
      </dgm:prSet>
      <dgm:spPr/>
    </dgm:pt>
    <dgm:pt modelId="{F6C956E3-831A-4458-8AC4-F82491A09220}" type="pres">
      <dgm:prSet presAssocID="{DDE00AA5-78DF-4FBD-9266-BC35F2066600}" presName="parentLin" presStyleCnt="0"/>
      <dgm:spPr/>
    </dgm:pt>
    <dgm:pt modelId="{0D64633A-13A7-4A64-A2BF-1F24C9B9A71D}" type="pres">
      <dgm:prSet presAssocID="{DDE00AA5-78DF-4FBD-9266-BC35F2066600}" presName="parentLeftMargin" presStyleLbl="node1" presStyleIdx="0" presStyleCnt="2"/>
      <dgm:spPr/>
    </dgm:pt>
    <dgm:pt modelId="{F2A9C887-2CEC-44D4-B9C2-A8E64D39DB14}" type="pres">
      <dgm:prSet presAssocID="{DDE00AA5-78DF-4FBD-9266-BC35F206660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6FEF74D-AAA7-4D05-88A5-402AFD49EC8C}" type="pres">
      <dgm:prSet presAssocID="{DDE00AA5-78DF-4FBD-9266-BC35F2066600}" presName="negativeSpace" presStyleCnt="0"/>
      <dgm:spPr/>
    </dgm:pt>
    <dgm:pt modelId="{1C8CE2B9-0BBD-4082-91E8-3AE3E89C34C7}" type="pres">
      <dgm:prSet presAssocID="{DDE00AA5-78DF-4FBD-9266-BC35F2066600}" presName="childText" presStyleLbl="conFgAcc1" presStyleIdx="0" presStyleCnt="2">
        <dgm:presLayoutVars>
          <dgm:bulletEnabled val="1"/>
        </dgm:presLayoutVars>
      </dgm:prSet>
      <dgm:spPr/>
    </dgm:pt>
    <dgm:pt modelId="{007B3192-617B-4C4F-83AC-8E17E4EBF47A}" type="pres">
      <dgm:prSet presAssocID="{BA5B7D6A-0BF9-46A6-BB70-E44BA103992F}" presName="spaceBetweenRectangles" presStyleCnt="0"/>
      <dgm:spPr/>
    </dgm:pt>
    <dgm:pt modelId="{E01161C6-840B-43AD-AF42-F03A61E7CBC3}" type="pres">
      <dgm:prSet presAssocID="{97362909-456A-489C-B2AD-B2A64F67A6E5}" presName="parentLin" presStyleCnt="0"/>
      <dgm:spPr/>
    </dgm:pt>
    <dgm:pt modelId="{E08999D0-F5FE-4DFE-B748-10CFF9EC8C78}" type="pres">
      <dgm:prSet presAssocID="{97362909-456A-489C-B2AD-B2A64F67A6E5}" presName="parentLeftMargin" presStyleLbl="node1" presStyleIdx="0" presStyleCnt="2"/>
      <dgm:spPr/>
    </dgm:pt>
    <dgm:pt modelId="{E11F3293-38EF-4F0E-B2C2-376079831C4E}" type="pres">
      <dgm:prSet presAssocID="{97362909-456A-489C-B2AD-B2A64F67A6E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DE5020-2C96-455A-B994-4537174F2FD5}" type="pres">
      <dgm:prSet presAssocID="{97362909-456A-489C-B2AD-B2A64F67A6E5}" presName="negativeSpace" presStyleCnt="0"/>
      <dgm:spPr/>
    </dgm:pt>
    <dgm:pt modelId="{E513BCC2-9BF9-4940-ACDF-EF44BF0B2FE8}" type="pres">
      <dgm:prSet presAssocID="{97362909-456A-489C-B2AD-B2A64F67A6E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3F6CB28-94AB-4EBF-86D1-483FDB5BDA3D}" type="presOf" srcId="{11F3A9F1-BD2F-4E1A-8DD5-E2E8735CE395}" destId="{1C8CE2B9-0BBD-4082-91E8-3AE3E89C34C7}" srcOrd="0" destOrd="1" presId="urn:microsoft.com/office/officeart/2005/8/layout/list1"/>
    <dgm:cxn modelId="{9F338033-9F54-4A7B-BAC4-2B9BC3ECEB5F}" type="presOf" srcId="{B0D2272B-F167-4ADF-9F71-5DAC3BC9DCBF}" destId="{E513BCC2-9BF9-4940-ACDF-EF44BF0B2FE8}" srcOrd="0" destOrd="1" presId="urn:microsoft.com/office/officeart/2005/8/layout/list1"/>
    <dgm:cxn modelId="{DDC11960-1F41-40F3-A873-BD2D2643AEF5}" type="presOf" srcId="{DDE00AA5-78DF-4FBD-9266-BC35F2066600}" destId="{F2A9C887-2CEC-44D4-B9C2-A8E64D39DB14}" srcOrd="1" destOrd="0" presId="urn:microsoft.com/office/officeart/2005/8/layout/list1"/>
    <dgm:cxn modelId="{BC184642-9D63-401C-B282-FAA531A224E0}" srcId="{DDE00AA5-78DF-4FBD-9266-BC35F2066600}" destId="{69A8B94C-9610-4B3F-8C5C-6256D1370865}" srcOrd="3" destOrd="0" parTransId="{4738FF3C-B376-404B-92F9-8785D0BE761B}" sibTransId="{4A5822ED-D814-4D7C-AF56-C5A4380A44DA}"/>
    <dgm:cxn modelId="{FB0EBD46-7470-4478-AF29-58079806C92B}" srcId="{540DCC88-681E-428D-916D-DC67D6C66205}" destId="{97362909-456A-489C-B2AD-B2A64F67A6E5}" srcOrd="1" destOrd="0" parTransId="{BF69C5A2-C426-423D-9198-F9C42D9ED2E3}" sibTransId="{74A2C8DE-A0B6-4DF6-9EE3-9EFD939F6D29}"/>
    <dgm:cxn modelId="{3D99E36E-D0B5-4B97-AB9A-AAD55BEF98EC}" srcId="{DDE00AA5-78DF-4FBD-9266-BC35F2066600}" destId="{11F3A9F1-BD2F-4E1A-8DD5-E2E8735CE395}" srcOrd="1" destOrd="0" parTransId="{C6683ED9-CAD9-4CD2-8F65-A1EFD414B6AD}" sibTransId="{41C51C46-E4EF-4B8E-8AB2-9F52AF5A52E5}"/>
    <dgm:cxn modelId="{40950156-67A6-4DB8-99A9-AF9EB4748A02}" srcId="{540DCC88-681E-428D-916D-DC67D6C66205}" destId="{DDE00AA5-78DF-4FBD-9266-BC35F2066600}" srcOrd="0" destOrd="0" parTransId="{8CCC2C68-80F5-40EC-9D7A-610DE5F9DBCA}" sibTransId="{BA5B7D6A-0BF9-46A6-BB70-E44BA103992F}"/>
    <dgm:cxn modelId="{65E95956-CE8C-4232-9D43-ACCD37A15F13}" type="presOf" srcId="{97362909-456A-489C-B2AD-B2A64F67A6E5}" destId="{E11F3293-38EF-4F0E-B2C2-376079831C4E}" srcOrd="1" destOrd="0" presId="urn:microsoft.com/office/officeart/2005/8/layout/list1"/>
    <dgm:cxn modelId="{666AA957-789A-4EE5-BAEF-6933AF24EF00}" srcId="{DDE00AA5-78DF-4FBD-9266-BC35F2066600}" destId="{04CCA6CF-E13F-4260-8B46-0268DB34FB06}" srcOrd="0" destOrd="0" parTransId="{D09C1CD5-DDC5-48C5-A308-E019454AAE0F}" sibTransId="{F57207FF-E89A-49D5-860A-A3CEF5AED0D3}"/>
    <dgm:cxn modelId="{69A79959-501B-4589-8A25-3C9819C8760A}" type="presOf" srcId="{1EDFC894-DB44-40FD-9B74-1E3A55492ED9}" destId="{1C8CE2B9-0BBD-4082-91E8-3AE3E89C34C7}" srcOrd="0" destOrd="3" presId="urn:microsoft.com/office/officeart/2005/8/layout/list1"/>
    <dgm:cxn modelId="{E04C0881-E8CE-42FE-BAAE-EE02365CA802}" type="presOf" srcId="{317EC00A-FDC6-44D4-A345-093647435A15}" destId="{1C8CE2B9-0BBD-4082-91E8-3AE3E89C34C7}" srcOrd="0" destOrd="2" presId="urn:microsoft.com/office/officeart/2005/8/layout/list1"/>
    <dgm:cxn modelId="{E640578A-9997-4A22-AE52-937F78BB63B2}" type="presOf" srcId="{DDE00AA5-78DF-4FBD-9266-BC35F2066600}" destId="{0D64633A-13A7-4A64-A2BF-1F24C9B9A71D}" srcOrd="0" destOrd="0" presId="urn:microsoft.com/office/officeart/2005/8/layout/list1"/>
    <dgm:cxn modelId="{5F073194-95B2-4D96-8C6C-7258A960F154}" srcId="{97362909-456A-489C-B2AD-B2A64F67A6E5}" destId="{B0D2272B-F167-4ADF-9F71-5DAC3BC9DCBF}" srcOrd="1" destOrd="0" parTransId="{EF5AC22D-7ACD-47B7-A5BA-2E80F262995B}" sibTransId="{D52C53FF-8F77-45A8-8940-07FA502702E8}"/>
    <dgm:cxn modelId="{46AA869A-7DC6-4C39-85EE-58A4217CAED0}" type="presOf" srcId="{48709B12-D479-4ECC-9EA2-CBC05B15CDF9}" destId="{E513BCC2-9BF9-4940-ACDF-EF44BF0B2FE8}" srcOrd="0" destOrd="0" presId="urn:microsoft.com/office/officeart/2005/8/layout/list1"/>
    <dgm:cxn modelId="{845B85B9-F1D3-4C47-AB5A-F951366BFF97}" srcId="{DDE00AA5-78DF-4FBD-9266-BC35F2066600}" destId="{317EC00A-FDC6-44D4-A345-093647435A15}" srcOrd="2" destOrd="0" parTransId="{5EB41990-DC34-4EAE-B277-BB0BFA5AD4AA}" sibTransId="{16D41AD6-831A-417D-9A01-C21A6F0BDE37}"/>
    <dgm:cxn modelId="{F38B7AC5-C64C-4CE5-BA89-14E5EB91EB1E}" srcId="{97362909-456A-489C-B2AD-B2A64F67A6E5}" destId="{48709B12-D479-4ECC-9EA2-CBC05B15CDF9}" srcOrd="0" destOrd="0" parTransId="{C2EF63FC-D785-4547-9B89-D447E5E8FDA4}" sibTransId="{7D88517B-D948-4C26-9A1B-DA35B7823202}"/>
    <dgm:cxn modelId="{95F40CC8-9536-4543-B72D-AAD8A3551378}" type="presOf" srcId="{97362909-456A-489C-B2AD-B2A64F67A6E5}" destId="{E08999D0-F5FE-4DFE-B748-10CFF9EC8C78}" srcOrd="0" destOrd="0" presId="urn:microsoft.com/office/officeart/2005/8/layout/list1"/>
    <dgm:cxn modelId="{0D00CFD9-8410-4C7A-8173-4A3BD6478892}" type="presOf" srcId="{69A8B94C-9610-4B3F-8C5C-6256D1370865}" destId="{1C8CE2B9-0BBD-4082-91E8-3AE3E89C34C7}" srcOrd="0" destOrd="4" presId="urn:microsoft.com/office/officeart/2005/8/layout/list1"/>
    <dgm:cxn modelId="{DEC024DF-35AF-40D3-AA5C-BBE05B0A0218}" type="presOf" srcId="{04CCA6CF-E13F-4260-8B46-0268DB34FB06}" destId="{1C8CE2B9-0BBD-4082-91E8-3AE3E89C34C7}" srcOrd="0" destOrd="0" presId="urn:microsoft.com/office/officeart/2005/8/layout/list1"/>
    <dgm:cxn modelId="{9E6924E3-9BE4-42E9-911E-72CF8E6A7495}" type="presOf" srcId="{540DCC88-681E-428D-916D-DC67D6C66205}" destId="{6DF1CD6C-7F39-418F-9E7A-BC1C48C43688}" srcOrd="0" destOrd="0" presId="urn:microsoft.com/office/officeart/2005/8/layout/list1"/>
    <dgm:cxn modelId="{DAC6A8EC-477E-4F01-9309-EBDC1091A677}" srcId="{317EC00A-FDC6-44D4-A345-093647435A15}" destId="{1EDFC894-DB44-40FD-9B74-1E3A55492ED9}" srcOrd="0" destOrd="0" parTransId="{455699AF-0DDE-4AF6-9F1F-5B417DD162E2}" sibTransId="{D1B2F8CC-AEF8-41A9-8EC2-54075B2CDDDF}"/>
    <dgm:cxn modelId="{209058A4-6471-4DBD-A336-636D6BBE09F7}" type="presParOf" srcId="{6DF1CD6C-7F39-418F-9E7A-BC1C48C43688}" destId="{F6C956E3-831A-4458-8AC4-F82491A09220}" srcOrd="0" destOrd="0" presId="urn:microsoft.com/office/officeart/2005/8/layout/list1"/>
    <dgm:cxn modelId="{E35EBD8E-C8C2-400F-BAE5-7509371A6D95}" type="presParOf" srcId="{F6C956E3-831A-4458-8AC4-F82491A09220}" destId="{0D64633A-13A7-4A64-A2BF-1F24C9B9A71D}" srcOrd="0" destOrd="0" presId="urn:microsoft.com/office/officeart/2005/8/layout/list1"/>
    <dgm:cxn modelId="{35EF47B2-653F-4F4E-ACB9-67C54A748DB0}" type="presParOf" srcId="{F6C956E3-831A-4458-8AC4-F82491A09220}" destId="{F2A9C887-2CEC-44D4-B9C2-A8E64D39DB14}" srcOrd="1" destOrd="0" presId="urn:microsoft.com/office/officeart/2005/8/layout/list1"/>
    <dgm:cxn modelId="{DE520A0C-261C-4B58-A1E2-954D88DCECD8}" type="presParOf" srcId="{6DF1CD6C-7F39-418F-9E7A-BC1C48C43688}" destId="{96FEF74D-AAA7-4D05-88A5-402AFD49EC8C}" srcOrd="1" destOrd="0" presId="urn:microsoft.com/office/officeart/2005/8/layout/list1"/>
    <dgm:cxn modelId="{B5E26140-8F62-4D44-98E2-B35193BC2448}" type="presParOf" srcId="{6DF1CD6C-7F39-418F-9E7A-BC1C48C43688}" destId="{1C8CE2B9-0BBD-4082-91E8-3AE3E89C34C7}" srcOrd="2" destOrd="0" presId="urn:microsoft.com/office/officeart/2005/8/layout/list1"/>
    <dgm:cxn modelId="{F24212DD-35B5-4E61-9E7E-ECCCC92340AB}" type="presParOf" srcId="{6DF1CD6C-7F39-418F-9E7A-BC1C48C43688}" destId="{007B3192-617B-4C4F-83AC-8E17E4EBF47A}" srcOrd="3" destOrd="0" presId="urn:microsoft.com/office/officeart/2005/8/layout/list1"/>
    <dgm:cxn modelId="{C7A9A71E-C956-4F7D-98FB-9AB61A6FB189}" type="presParOf" srcId="{6DF1CD6C-7F39-418F-9E7A-BC1C48C43688}" destId="{E01161C6-840B-43AD-AF42-F03A61E7CBC3}" srcOrd="4" destOrd="0" presId="urn:microsoft.com/office/officeart/2005/8/layout/list1"/>
    <dgm:cxn modelId="{0959DEF0-0144-4D74-A603-355F6A5FFC01}" type="presParOf" srcId="{E01161C6-840B-43AD-AF42-F03A61E7CBC3}" destId="{E08999D0-F5FE-4DFE-B748-10CFF9EC8C78}" srcOrd="0" destOrd="0" presId="urn:microsoft.com/office/officeart/2005/8/layout/list1"/>
    <dgm:cxn modelId="{E561C0AF-7FCE-4A06-A6A8-50D3A0F4ED2D}" type="presParOf" srcId="{E01161C6-840B-43AD-AF42-F03A61E7CBC3}" destId="{E11F3293-38EF-4F0E-B2C2-376079831C4E}" srcOrd="1" destOrd="0" presId="urn:microsoft.com/office/officeart/2005/8/layout/list1"/>
    <dgm:cxn modelId="{F67D591A-91EF-4319-8896-018A1B10280D}" type="presParOf" srcId="{6DF1CD6C-7F39-418F-9E7A-BC1C48C43688}" destId="{1BDE5020-2C96-455A-B994-4537174F2FD5}" srcOrd="5" destOrd="0" presId="urn:microsoft.com/office/officeart/2005/8/layout/list1"/>
    <dgm:cxn modelId="{CFA60ADC-F154-471E-92B6-6C5814A28B95}" type="presParOf" srcId="{6DF1CD6C-7F39-418F-9E7A-BC1C48C43688}" destId="{E513BCC2-9BF9-4940-ACDF-EF44BF0B2FE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CE2B9-0BBD-4082-91E8-3AE3E89C34C7}">
      <dsp:nvSpPr>
        <dsp:cNvPr id="0" name=""/>
        <dsp:cNvSpPr/>
      </dsp:nvSpPr>
      <dsp:spPr>
        <a:xfrm>
          <a:off x="0" y="429705"/>
          <a:ext cx="10426680" cy="1896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226" tIns="583184" rIns="80922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Trend geht immer mehr zum Onlinehandel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Verschiedene Spiele, die auf dem Smartphone oder dem Desktop gespielt werden, sollen Anreize schaffen, um wieder die Innenstadt zu besuchen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Bei den Spielen können Coupons oder andere Aktionen gewonnen werden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Dafür muss ein gewisser Highscore oder Level erreicht werden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Die Spiele sind auf den zugehörigen Sponsor (Laden der Innenstadt) zugeschnitten</a:t>
          </a:r>
          <a:endParaRPr lang="en-US" sz="1400" kern="1200"/>
        </a:p>
      </dsp:txBody>
      <dsp:txXfrm>
        <a:off x="0" y="429705"/>
        <a:ext cx="10426680" cy="1896300"/>
      </dsp:txXfrm>
    </dsp:sp>
    <dsp:sp modelId="{F2A9C887-2CEC-44D4-B9C2-A8E64D39DB14}">
      <dsp:nvSpPr>
        <dsp:cNvPr id="0" name=""/>
        <dsp:cNvSpPr/>
      </dsp:nvSpPr>
      <dsp:spPr>
        <a:xfrm>
          <a:off x="521334" y="16425"/>
          <a:ext cx="7298676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873" tIns="0" rIns="27587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Belebung der Innenstadt </a:t>
          </a:r>
          <a:endParaRPr lang="en-US" sz="2000" kern="1200"/>
        </a:p>
      </dsp:txBody>
      <dsp:txXfrm>
        <a:off x="561683" y="56774"/>
        <a:ext cx="7217978" cy="745862"/>
      </dsp:txXfrm>
    </dsp:sp>
    <dsp:sp modelId="{E513BCC2-9BF9-4940-ACDF-EF44BF0B2FE8}">
      <dsp:nvSpPr>
        <dsp:cNvPr id="0" name=""/>
        <dsp:cNvSpPr/>
      </dsp:nvSpPr>
      <dsp:spPr>
        <a:xfrm>
          <a:off x="0" y="2890484"/>
          <a:ext cx="10426680" cy="1080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226" tIns="583184" rIns="80922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Jung und Alt werden durch eine einfache Handhabung der Spiele angesprochen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Personen, die in der Stadt, aber auch etwas außerhalb leben</a:t>
          </a:r>
          <a:endParaRPr lang="en-US" sz="1400" kern="1200"/>
        </a:p>
      </dsp:txBody>
      <dsp:txXfrm>
        <a:off x="0" y="2890484"/>
        <a:ext cx="10426680" cy="1080450"/>
      </dsp:txXfrm>
    </dsp:sp>
    <dsp:sp modelId="{E11F3293-38EF-4F0E-B2C2-376079831C4E}">
      <dsp:nvSpPr>
        <dsp:cNvPr id="0" name=""/>
        <dsp:cNvSpPr/>
      </dsp:nvSpPr>
      <dsp:spPr>
        <a:xfrm>
          <a:off x="521334" y="2477205"/>
          <a:ext cx="7298676" cy="826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873" tIns="0" rIns="27587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Zielgruppe:</a:t>
          </a:r>
          <a:endParaRPr lang="en-US" sz="2000" kern="1200"/>
        </a:p>
      </dsp:txBody>
      <dsp:txXfrm>
        <a:off x="561683" y="2517554"/>
        <a:ext cx="7217978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2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3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37200" y="0"/>
            <a:ext cx="10993320" cy="4562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FFFFFF"/>
                </a:solidFill>
                <a:latin typeface="Calibri Light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83888C6-50B0-48C2-8550-DBA49263726D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22.06.2021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E6A347C-FFC7-4698-B435-2AA454B16245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de-DE" sz="1200" b="0" strike="noStrike" spc="-1">
              <a:latin typeface="Times New Roman"/>
            </a:endParaRPr>
          </a:p>
        </p:txBody>
      </p:sp>
      <p:pic>
        <p:nvPicPr>
          <p:cNvPr id="6" name="Grafik 8"/>
          <p:cNvPicPr/>
          <p:nvPr/>
        </p:nvPicPr>
        <p:blipFill>
          <a:blip r:embed="rId14"/>
          <a:stretch/>
        </p:blipFill>
        <p:spPr>
          <a:xfrm>
            <a:off x="3961800" y="321480"/>
            <a:ext cx="4191120" cy="106668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762120" y="1825560"/>
            <a:ext cx="5333760" cy="440856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397" name="PlaceHolder 4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398" name="PlaceHolder 5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E850C23-498A-4644-9649-A0DA55E6AAEC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22.06.2021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99" name="PlaceHolder 6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00" name="PlaceHolder 7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A4A1992-9F4B-4755-8325-C740A8745119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01" name="CustomShape 8"/>
          <p:cNvSpPr/>
          <p:nvPr/>
        </p:nvSpPr>
        <p:spPr>
          <a:xfrm>
            <a:off x="11582280" y="0"/>
            <a:ext cx="609120" cy="68576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9"/>
          <p:cNvSpPr/>
          <p:nvPr/>
        </p:nvSpPr>
        <p:spPr>
          <a:xfrm>
            <a:off x="11104560" y="0"/>
            <a:ext cx="782280" cy="6857640"/>
          </a:xfrm>
          <a:prstGeom prst="rect">
            <a:avLst/>
          </a:prstGeom>
          <a:solidFill>
            <a:schemeClr val="tx2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16256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716256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4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6BB1BA0-1D33-4218-B570-260ADC237DC7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22.06.2021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42" name="CustomShape 4"/>
          <p:cNvSpPr/>
          <p:nvPr/>
        </p:nvSpPr>
        <p:spPr>
          <a:xfrm>
            <a:off x="8153280" y="0"/>
            <a:ext cx="4038120" cy="68576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44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29E3E37-5B0E-44C2-9E09-09898DD3F46B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0" y="1398960"/>
            <a:ext cx="12191760" cy="11059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PlaceHolder 2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400" b="1" strike="noStrike" spc="-1">
                <a:solidFill>
                  <a:srgbClr val="FFFFFF"/>
                </a:solidFill>
                <a:latin typeface="Calibri"/>
              </a:rPr>
              <a:t>MASTERTEXTFORMAT BEARBEITEN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485" name="PlaceHolder 5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400" b="1" strike="noStrike" spc="-1">
                <a:solidFill>
                  <a:srgbClr val="FFFFFF"/>
                </a:solidFill>
                <a:latin typeface="Calibri"/>
              </a:rPr>
              <a:t>MASTERTEXTFORMAT BEARBEITEN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6" name="PlaceHolder 6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487" name="PlaceHolder 7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4F6CF2C-3687-4FC4-B169-330BFD93AEE7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22.06.2021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88" name="PlaceHolder 8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89" name="PlaceHolder 9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8084A96-0C9C-4998-9504-675BBC876925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0" y="0"/>
            <a:ext cx="5659200" cy="6857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4A1720D-6AC9-4D9E-9654-B59AE8B688FB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22.06.2021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29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530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2253FBC-65B7-4916-AE8A-742C8B535107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de-DE" sz="1200" b="0" strike="noStrike" spc="-1">
              <a:latin typeface="Times New Roman"/>
            </a:endParaRPr>
          </a:p>
        </p:txBody>
      </p:sp>
      <p:pic>
        <p:nvPicPr>
          <p:cNvPr id="531" name="Grafik 6"/>
          <p:cNvPicPr/>
          <p:nvPr/>
        </p:nvPicPr>
        <p:blipFill>
          <a:blip r:embed="rId14">
            <a:alphaModFix amt="47000"/>
          </a:blip>
          <a:srcRect l="17078" t="12137" r="-3489" b="11384"/>
          <a:stretch/>
        </p:blipFill>
        <p:spPr>
          <a:xfrm>
            <a:off x="9982080" y="365040"/>
            <a:ext cx="6483600" cy="5738040"/>
          </a:xfrm>
          <a:prstGeom prst="rect">
            <a:avLst/>
          </a:prstGeom>
          <a:ln w="0">
            <a:noFill/>
          </a:ln>
        </p:spPr>
      </p:pic>
      <p:sp>
        <p:nvSpPr>
          <p:cNvPr id="532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2B818E0-53E9-4C77-BB2F-057B653C07D3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22.06.2021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C80C740-6D41-4591-BC2B-E5EBDE670B8A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72" name="CustomShape 4"/>
          <p:cNvSpPr/>
          <p:nvPr/>
        </p:nvSpPr>
        <p:spPr>
          <a:xfrm>
            <a:off x="3671280" y="949680"/>
            <a:ext cx="2874600" cy="62316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3" name="Grafik 5" descr="Ein Bild, das Text enthält.&#10;&#10;Automatisch generierte Beschreibung"/>
          <p:cNvPicPr/>
          <p:nvPr/>
        </p:nvPicPr>
        <p:blipFill>
          <a:blip r:embed="rId14"/>
          <a:stretch/>
        </p:blipFill>
        <p:spPr>
          <a:xfrm>
            <a:off x="838080" y="588960"/>
            <a:ext cx="3468960" cy="5292000"/>
          </a:xfrm>
          <a:prstGeom prst="rect">
            <a:avLst/>
          </a:prstGeom>
          <a:ln w="0">
            <a:noFill/>
          </a:ln>
        </p:spPr>
      </p:pic>
      <p:sp>
        <p:nvSpPr>
          <p:cNvPr id="574" name="CustomShape 5"/>
          <p:cNvSpPr/>
          <p:nvPr/>
        </p:nvSpPr>
        <p:spPr>
          <a:xfrm>
            <a:off x="4038480" y="999720"/>
            <a:ext cx="269424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Mobile Ansicht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575" name="CustomShape 6"/>
          <p:cNvSpPr/>
          <p:nvPr/>
        </p:nvSpPr>
        <p:spPr>
          <a:xfrm>
            <a:off x="4676040" y="1884240"/>
            <a:ext cx="7003080" cy="3899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CustomShape 7"/>
          <p:cNvSpPr/>
          <p:nvPr/>
        </p:nvSpPr>
        <p:spPr>
          <a:xfrm>
            <a:off x="4876920" y="2196000"/>
            <a:ext cx="66636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Hier ist Platz für die Erklärung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577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Format des Titeltextes durch Klicken bearbeiten</a:t>
            </a:r>
          </a:p>
        </p:txBody>
      </p:sp>
      <p:sp>
        <p:nvSpPr>
          <p:cNvPr id="57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6179040" y="457200"/>
            <a:ext cx="5582880" cy="51397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D66CACB-2F41-42C6-A5A9-4BBDB4C99BCE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22.06.2021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618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D59FE19-F8DF-4F77-B811-B42B378B5796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19" name="CustomShape 5"/>
          <p:cNvSpPr/>
          <p:nvPr/>
        </p:nvSpPr>
        <p:spPr>
          <a:xfrm>
            <a:off x="1042920" y="492480"/>
            <a:ext cx="3937680" cy="62316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CustomShape 6"/>
          <p:cNvSpPr/>
          <p:nvPr/>
        </p:nvSpPr>
        <p:spPr>
          <a:xfrm>
            <a:off x="6317640" y="804240"/>
            <a:ext cx="51530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Hier ist Platz für die Erklärung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621" name="Grafik 12" descr="Ein Bild, das Text, Anzeige, Elektronik enthält.&#10;&#10;Automatisch generierte Beschreibung"/>
          <p:cNvPicPr/>
          <p:nvPr/>
        </p:nvPicPr>
        <p:blipFill>
          <a:blip r:embed="rId14"/>
          <a:stretch/>
        </p:blipFill>
        <p:spPr>
          <a:xfrm>
            <a:off x="-746280" y="1521000"/>
            <a:ext cx="7382520" cy="4075920"/>
          </a:xfrm>
          <a:prstGeom prst="rect">
            <a:avLst/>
          </a:prstGeom>
          <a:ln w="0">
            <a:noFill/>
          </a:ln>
        </p:spPr>
      </p:pic>
      <p:sp>
        <p:nvSpPr>
          <p:cNvPr id="622" name="CustomShape 7"/>
          <p:cNvSpPr/>
          <p:nvPr/>
        </p:nvSpPr>
        <p:spPr>
          <a:xfrm>
            <a:off x="2123280" y="630360"/>
            <a:ext cx="3210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Desktop Ansicht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623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Format des Titeltextes durch Klicken bearbeiten</a:t>
            </a:r>
          </a:p>
        </p:txBody>
      </p:sp>
      <p:sp>
        <p:nvSpPr>
          <p:cNvPr id="624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1398960"/>
            <a:ext cx="12191760" cy="11059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400" b="1" strike="noStrike" spc="-1">
                <a:solidFill>
                  <a:srgbClr val="FFFFFF"/>
                </a:solidFill>
                <a:latin typeface="Calibri"/>
              </a:rPr>
              <a:t>MASTERTEXTFORMAT BEARBEITEN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400" b="1" strike="noStrike" spc="-1">
                <a:solidFill>
                  <a:srgbClr val="FFFFFF"/>
                </a:solidFill>
                <a:latin typeface="Calibri"/>
              </a:rPr>
              <a:t>MASTERTEXTFORMAT BEARBEITEN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49" name="PlaceHolder 7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A2A00A6-F257-44F0-8B2B-8659E6144845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22.06.2021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B45AEE3-EF24-45B6-B3E6-C9A66CA021B7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62120" y="1825560"/>
            <a:ext cx="5333760" cy="440856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1ABE534-F2E5-4083-A252-0686DE64E2C4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22.06.2021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12A4C08-8970-49BC-A5F7-91D0649ACD42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11582280" y="0"/>
            <a:ext cx="609120" cy="68576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9"/>
          <p:cNvSpPr/>
          <p:nvPr/>
        </p:nvSpPr>
        <p:spPr>
          <a:xfrm>
            <a:off x="11104560" y="0"/>
            <a:ext cx="782280" cy="6857640"/>
          </a:xfrm>
          <a:prstGeom prst="rect">
            <a:avLst/>
          </a:prstGeom>
          <a:solidFill>
            <a:schemeClr val="tx2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32800" y="109872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142A52"/>
                </a:solidFill>
                <a:latin typeface="Calibri Light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6F2AB2C-B227-46F4-8976-8C45DBA1501B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22.06.2021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</a:rPr>
              <a:t>Back2Street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E50BCC5-6002-4927-9FEF-6178BBE9E6B6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0" y="5500080"/>
            <a:ext cx="12254040" cy="1578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8" name="Grafik 6"/>
          <p:cNvPicPr/>
          <p:nvPr/>
        </p:nvPicPr>
        <p:blipFill>
          <a:blip r:embed="rId14">
            <a:alphaModFix amt="90000"/>
          </a:blip>
          <a:srcRect l="17078" t="12137" r="-3489" b="11384"/>
          <a:stretch/>
        </p:blipFill>
        <p:spPr>
          <a:xfrm>
            <a:off x="9676800" y="386640"/>
            <a:ext cx="6483600" cy="5738040"/>
          </a:xfrm>
          <a:prstGeom prst="rect">
            <a:avLst/>
          </a:prstGeom>
          <a:ln w="0">
            <a:noFill/>
          </a:ln>
        </p:spPr>
      </p:pic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16256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716256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178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8D6AA90-650E-479C-A686-F6E70D44F4AA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22.06.2021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153280" y="0"/>
            <a:ext cx="4038120" cy="68576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2500A4B-26C6-4B1E-8190-502260263B9D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0" y="0"/>
            <a:ext cx="5659200" cy="6857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B1D75FC-EE84-4E17-B14C-FB10456DBE5D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22.06.2021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8C62235-DAF3-40CD-9D9E-48E6CB6AF0E7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de-DE" sz="1200" b="0" strike="noStrike" spc="-1">
              <a:latin typeface="Times New Roman"/>
            </a:endParaRPr>
          </a:p>
        </p:txBody>
      </p:sp>
      <p:pic>
        <p:nvPicPr>
          <p:cNvPr id="223" name="Grafik 6"/>
          <p:cNvPicPr/>
          <p:nvPr/>
        </p:nvPicPr>
        <p:blipFill>
          <a:blip r:embed="rId14">
            <a:alphaModFix amt="47000"/>
          </a:blip>
          <a:srcRect l="17078" t="12137" r="-3489" b="11384"/>
          <a:stretch/>
        </p:blipFill>
        <p:spPr>
          <a:xfrm>
            <a:off x="9982080" y="365040"/>
            <a:ext cx="6483600" cy="5738040"/>
          </a:xfrm>
          <a:prstGeom prst="rect">
            <a:avLst/>
          </a:prstGeom>
          <a:ln w="0">
            <a:noFill/>
          </a:ln>
        </p:spPr>
      </p:pic>
      <p:sp>
        <p:nvSpPr>
          <p:cNvPr id="224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D66E8E5-D461-4233-BE80-A850BDF55ED9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22.06.2021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E9D2AD9-83F2-4462-B415-BFD6E7F3EFF3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3671280" y="949680"/>
            <a:ext cx="2874600" cy="62316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5" name="Grafik 5" descr="Ein Bild, das Text enthält.&#10;&#10;Automatisch generierte Beschreibung"/>
          <p:cNvPicPr/>
          <p:nvPr/>
        </p:nvPicPr>
        <p:blipFill>
          <a:blip r:embed="rId14"/>
          <a:stretch/>
        </p:blipFill>
        <p:spPr>
          <a:xfrm>
            <a:off x="838080" y="588960"/>
            <a:ext cx="3468960" cy="5292000"/>
          </a:xfrm>
          <a:prstGeom prst="rect">
            <a:avLst/>
          </a:prstGeom>
          <a:ln w="0">
            <a:noFill/>
          </a:ln>
        </p:spPr>
      </p:pic>
      <p:sp>
        <p:nvSpPr>
          <p:cNvPr id="266" name="CustomShape 5"/>
          <p:cNvSpPr/>
          <p:nvPr/>
        </p:nvSpPr>
        <p:spPr>
          <a:xfrm>
            <a:off x="4038480" y="999720"/>
            <a:ext cx="269424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Mobile Ansicht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267" name="CustomShape 6"/>
          <p:cNvSpPr/>
          <p:nvPr/>
        </p:nvSpPr>
        <p:spPr>
          <a:xfrm>
            <a:off x="4676040" y="1884240"/>
            <a:ext cx="7003080" cy="3899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7"/>
          <p:cNvSpPr/>
          <p:nvPr/>
        </p:nvSpPr>
        <p:spPr>
          <a:xfrm>
            <a:off x="4876920" y="2196000"/>
            <a:ext cx="66636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Hier ist Platz für die Erklärung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69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Format des Titeltextes durch Klicken bearbeiten</a:t>
            </a:r>
          </a:p>
        </p:txBody>
      </p:sp>
      <p:sp>
        <p:nvSpPr>
          <p:cNvPr id="270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6179040" y="457200"/>
            <a:ext cx="5582880" cy="51397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CF9BB3A-9E9B-4E86-B6D0-C8ED4FE580E6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22.06.2021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E327EFB-7263-431A-9D76-FB8A61D719FD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11" name="CustomShape 5"/>
          <p:cNvSpPr/>
          <p:nvPr/>
        </p:nvSpPr>
        <p:spPr>
          <a:xfrm>
            <a:off x="1042920" y="492480"/>
            <a:ext cx="3937680" cy="62316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6"/>
          <p:cNvSpPr/>
          <p:nvPr/>
        </p:nvSpPr>
        <p:spPr>
          <a:xfrm>
            <a:off x="6317640" y="804240"/>
            <a:ext cx="51530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Hier ist Platz für die Erklärung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313" name="Grafik 12" descr="Ein Bild, das Text, Anzeige, Elektronik enthält.&#10;&#10;Automatisch generierte Beschreibung"/>
          <p:cNvPicPr/>
          <p:nvPr/>
        </p:nvPicPr>
        <p:blipFill>
          <a:blip r:embed="rId14"/>
          <a:stretch/>
        </p:blipFill>
        <p:spPr>
          <a:xfrm>
            <a:off x="-746280" y="1521000"/>
            <a:ext cx="7382520" cy="4075920"/>
          </a:xfrm>
          <a:prstGeom prst="rect">
            <a:avLst/>
          </a:prstGeom>
          <a:ln w="0">
            <a:noFill/>
          </a:ln>
        </p:spPr>
      </p:pic>
      <p:sp>
        <p:nvSpPr>
          <p:cNvPr id="314" name="CustomShape 7"/>
          <p:cNvSpPr/>
          <p:nvPr/>
        </p:nvSpPr>
        <p:spPr>
          <a:xfrm>
            <a:off x="2123280" y="630360"/>
            <a:ext cx="3210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Desktop Ansicht</a:t>
            </a:r>
            <a:endParaRPr lang="de-DE" sz="18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532800" y="109872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142A52"/>
                </a:solidFill>
                <a:latin typeface="Calibri Light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B9B1BCE-E55B-49BE-96CF-4702C06769B5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22.06.2021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</a:rPr>
              <a:t>Back2Street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5BEAE0C-4907-478A-9E24-D69061D6D122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55" name="CustomShape 5"/>
          <p:cNvSpPr/>
          <p:nvPr/>
        </p:nvSpPr>
        <p:spPr>
          <a:xfrm>
            <a:off x="0" y="5500080"/>
            <a:ext cx="12254040" cy="1578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6" name="Grafik 6"/>
          <p:cNvPicPr/>
          <p:nvPr/>
        </p:nvPicPr>
        <p:blipFill>
          <a:blip r:embed="rId14">
            <a:alphaModFix amt="90000"/>
          </a:blip>
          <a:srcRect l="17078" t="12137" r="-3489" b="11384"/>
          <a:stretch/>
        </p:blipFill>
        <p:spPr>
          <a:xfrm>
            <a:off x="9676800" y="386640"/>
            <a:ext cx="6483600" cy="5738040"/>
          </a:xfrm>
          <a:prstGeom prst="rect">
            <a:avLst/>
          </a:prstGeom>
          <a:ln w="0">
            <a:noFill/>
          </a:ln>
        </p:spPr>
      </p:pic>
      <p:sp>
        <p:nvSpPr>
          <p:cNvPr id="35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CustomShape 1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2" name="CustomShape 2"/>
          <p:cNvSpPr/>
          <p:nvPr/>
        </p:nvSpPr>
        <p:spPr>
          <a:xfrm>
            <a:off x="4000680" y="1087560"/>
            <a:ext cx="8191080" cy="5770080"/>
          </a:xfrm>
          <a:custGeom>
            <a:avLst/>
            <a:gdLst/>
            <a:ahLst/>
            <a:cxnLst/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3" name="TextShape 3"/>
          <p:cNvSpPr txBox="1"/>
          <p:nvPr/>
        </p:nvSpPr>
        <p:spPr>
          <a:xfrm>
            <a:off x="5093640" y="2744640"/>
            <a:ext cx="65894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66000"/>
          </a:bodyPr>
          <a:lstStyle/>
          <a:p>
            <a:pPr algn="r">
              <a:lnSpc>
                <a:spcPct val="90000"/>
              </a:lnSpc>
            </a:pPr>
            <a:r>
              <a:rPr lang="en-US" sz="5600" b="0" strike="noStrike" spc="-1">
                <a:solidFill>
                  <a:srgbClr val="FFFFFF"/>
                </a:solidFill>
                <a:latin typeface="Calibri Light"/>
              </a:rPr>
              <a:t>Ein interdisziplinäres Projekt der FH Aachen</a:t>
            </a:r>
            <a:endParaRPr lang="de-DE" sz="5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4" name="TextShape 4"/>
          <p:cNvSpPr txBox="1"/>
          <p:nvPr/>
        </p:nvSpPr>
        <p:spPr>
          <a:xfrm>
            <a:off x="5093640" y="5224320"/>
            <a:ext cx="6589440" cy="13291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Mit Unterstützung unseres Wirtschaftspartners nonplusultra 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5" name="Line 5"/>
          <p:cNvSpPr/>
          <p:nvPr/>
        </p:nvSpPr>
        <p:spPr>
          <a:xfrm>
            <a:off x="406080" y="183600"/>
            <a:ext cx="0" cy="1598040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CustomShape 6"/>
          <p:cNvSpPr/>
          <p:nvPr/>
        </p:nvSpPr>
        <p:spPr>
          <a:xfrm>
            <a:off x="5292360" y="0"/>
            <a:ext cx="2279520" cy="1267560"/>
          </a:xfrm>
          <a:custGeom>
            <a:avLst/>
            <a:gdLst/>
            <a:ahLst/>
            <a:cxnLst/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7" name="CustomShape 7"/>
          <p:cNvSpPr/>
          <p:nvPr/>
        </p:nvSpPr>
        <p:spPr>
          <a:xfrm>
            <a:off x="10208520" y="0"/>
            <a:ext cx="1134720" cy="477720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8" name="CustomShape 8"/>
          <p:cNvSpPr/>
          <p:nvPr/>
        </p:nvSpPr>
        <p:spPr>
          <a:xfrm>
            <a:off x="1568880" y="514800"/>
            <a:ext cx="2392920" cy="23281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9" name="CustomShape 9"/>
          <p:cNvSpPr/>
          <p:nvPr/>
        </p:nvSpPr>
        <p:spPr>
          <a:xfrm flipH="1">
            <a:off x="-720" y="2949840"/>
            <a:ext cx="1186200" cy="1771200"/>
          </a:xfrm>
          <a:custGeom>
            <a:avLst/>
            <a:gdLst/>
            <a:ahLst/>
            <a:cxnLst/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10"/>
          <p:cNvSpPr/>
          <p:nvPr/>
        </p:nvSpPr>
        <p:spPr>
          <a:xfrm rot="16200000">
            <a:off x="1539720" y="420372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1" name="CustomShape 11"/>
          <p:cNvSpPr/>
          <p:nvPr/>
        </p:nvSpPr>
        <p:spPr>
          <a:xfrm>
            <a:off x="0" y="0"/>
            <a:ext cx="4244760" cy="3759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2" name="CustomShape 12"/>
          <p:cNvSpPr/>
          <p:nvPr/>
        </p:nvSpPr>
        <p:spPr>
          <a:xfrm>
            <a:off x="0" y="2422080"/>
            <a:ext cx="3619440" cy="3759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CustomShape 13"/>
          <p:cNvSpPr/>
          <p:nvPr/>
        </p:nvSpPr>
        <p:spPr>
          <a:xfrm>
            <a:off x="2358000" y="0"/>
            <a:ext cx="5414040" cy="1011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CustomShape 14"/>
          <p:cNvSpPr/>
          <p:nvPr/>
        </p:nvSpPr>
        <p:spPr>
          <a:xfrm>
            <a:off x="2072160" y="792360"/>
            <a:ext cx="4244760" cy="719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75" name="Grafik 27"/>
          <p:cNvPicPr/>
          <p:nvPr/>
        </p:nvPicPr>
        <p:blipFill>
          <a:blip r:embed="rId2"/>
          <a:srcRect l="17078" t="12137" r="-3489" b="11384"/>
          <a:stretch/>
        </p:blipFill>
        <p:spPr>
          <a:xfrm>
            <a:off x="222120" y="966240"/>
            <a:ext cx="6483600" cy="5738040"/>
          </a:xfrm>
          <a:prstGeom prst="rect">
            <a:avLst/>
          </a:prstGeom>
          <a:ln w="0">
            <a:noFill/>
          </a:ln>
        </p:spPr>
      </p:pic>
      <p:pic>
        <p:nvPicPr>
          <p:cNvPr id="676" name="Grafik 5"/>
          <p:cNvPicPr/>
          <p:nvPr/>
        </p:nvPicPr>
        <p:blipFill>
          <a:blip r:embed="rId3"/>
          <a:stretch/>
        </p:blipFill>
        <p:spPr>
          <a:xfrm>
            <a:off x="5687280" y="639000"/>
            <a:ext cx="4731120" cy="120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1992-4443-4DFE-9E1F-BCE1D409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overview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E12D1-9B0A-4415-8185-C0E63E305C8A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- main repo contains files for main page, backend and time tracking</a:t>
            </a:r>
          </a:p>
          <a:p>
            <a:r>
              <a:rPr lang="en-US" dirty="0"/>
              <a:t>- one repo for one game (magic tiles, move-furniture, quiz)</a:t>
            </a:r>
          </a:p>
          <a:p>
            <a:r>
              <a:rPr lang="en-US" dirty="0"/>
              <a:t>- one repo contains the required files for hosting (compose files)</a:t>
            </a:r>
          </a:p>
        </p:txBody>
      </p:sp>
    </p:spTree>
    <p:extLst>
      <p:ext uri="{BB962C8B-B14F-4D97-AF65-F5344CB8AC3E}">
        <p14:creationId xmlns:p14="http://schemas.microsoft.com/office/powerpoint/2010/main" val="3435699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TextShape 1"/>
          <p:cNvSpPr txBox="1"/>
          <p:nvPr/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de-DE" spc="-1" dirty="0">
                <a:solidFill>
                  <a:srgbClr val="000000"/>
                </a:solidFill>
                <a:latin typeface="Calibri"/>
                <a:cs typeface="Calibri"/>
              </a:rPr>
              <a:t>OVERVIEW 3 </a:t>
            </a:r>
            <a:r>
              <a:rPr lang="de-DE" spc="-1" dirty="0" err="1">
                <a:solidFill>
                  <a:srgbClr val="000000"/>
                </a:solidFill>
                <a:latin typeface="Calibri"/>
                <a:cs typeface="Calibri"/>
              </a:rPr>
              <a:t>here</a:t>
            </a:r>
            <a:r>
              <a:rPr lang="de-DE" spc="-1" dirty="0">
                <a:solidFill>
                  <a:srgbClr val="000000"/>
                </a:solidFill>
                <a:latin typeface="Calibri"/>
                <a:cs typeface="Calibri"/>
              </a:rPr>
              <a:t> ( MAYBE: multiple </a:t>
            </a:r>
            <a:r>
              <a:rPr lang="de-DE" spc="-1" dirty="0" err="1">
                <a:solidFill>
                  <a:srgbClr val="000000"/>
                </a:solidFill>
                <a:latin typeface="Calibri"/>
                <a:cs typeface="Calibri"/>
              </a:rPr>
              <a:t>pictures</a:t>
            </a:r>
            <a:r>
              <a:rPr lang="de-DE" spc="-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lang="de-DE" spc="-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Calibri"/>
                <a:cs typeface="Calibri"/>
              </a:rPr>
              <a:t>sum</a:t>
            </a:r>
            <a:r>
              <a:rPr lang="de-DE" spc="-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Calibri"/>
                <a:cs typeface="Calibri"/>
              </a:rPr>
              <a:t>up</a:t>
            </a:r>
            <a:r>
              <a:rPr lang="de-DE" spc="-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Calibri"/>
                <a:cs typeface="Calibri"/>
              </a:rPr>
              <a:t>each</a:t>
            </a:r>
            <a:r>
              <a:rPr lang="de-DE" spc="-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Calibri"/>
                <a:cs typeface="Calibri"/>
              </a:rPr>
              <a:t>repo</a:t>
            </a:r>
            <a:r>
              <a:rPr lang="de-DE" spc="-1" dirty="0">
                <a:solidFill>
                  <a:srgbClr val="000000"/>
                </a:solidFill>
                <a:latin typeface="Calibri"/>
                <a:cs typeface="Calibri"/>
              </a:rPr>
              <a:t>/game?)</a:t>
            </a:r>
            <a:endParaRPr lang="en-US" spc="-1" dirty="0" err="1">
              <a:ea typeface="+mn-lt"/>
              <a:cs typeface="+mn-lt"/>
            </a:endParaRPr>
          </a:p>
          <a:p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6" name="TextShape 2"/>
          <p:cNvSpPr txBox="1"/>
          <p:nvPr/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7" name="TextShape 3"/>
          <p:cNvSpPr txBox="1"/>
          <p:nvPr/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8" name="TextShape 4"/>
          <p:cNvSpPr txBox="1"/>
          <p:nvPr/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9" name="TextShape 5"/>
          <p:cNvSpPr txBox="1"/>
          <p:nvPr/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4A6D-AFE5-498C-B7F0-CCEA1316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3 explanation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F5ECD-6976-4E30-AC34-6FF8CF84C8E4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gitlab</a:t>
            </a:r>
            <a:r>
              <a:rPr lang="en-US" dirty="0"/>
              <a:t> ci will be triggered each time we push to master /development or if branch contains CI_STAGING_1</a:t>
            </a:r>
          </a:p>
          <a:p>
            <a:r>
              <a:rPr lang="en-US" dirty="0"/>
              <a:t>- </a:t>
            </a:r>
            <a:r>
              <a:rPr lang="en-US" dirty="0" err="1"/>
              <a:t>gitlab</a:t>
            </a:r>
            <a:r>
              <a:rPr lang="en-US" dirty="0"/>
              <a:t> ci will run each steps that are defined</a:t>
            </a:r>
          </a:p>
          <a:p>
            <a:r>
              <a:rPr lang="en-US" dirty="0"/>
              <a:t>- first step is to build the file as a docker image, then we push the docker image to the registry</a:t>
            </a:r>
          </a:p>
          <a:p>
            <a:r>
              <a:rPr lang="en-US" dirty="0"/>
              <a:t>- second step is testing the image (cypress)</a:t>
            </a:r>
          </a:p>
          <a:p>
            <a:r>
              <a:rPr lang="en-US" dirty="0"/>
              <a:t>- third step is deploying the image (live server)</a:t>
            </a:r>
          </a:p>
        </p:txBody>
      </p:sp>
    </p:spTree>
    <p:extLst>
      <p:ext uri="{BB962C8B-B14F-4D97-AF65-F5344CB8AC3E}">
        <p14:creationId xmlns:p14="http://schemas.microsoft.com/office/powerpoint/2010/main" val="2282768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CustomShape 1"/>
          <p:cNvSpPr/>
          <p:nvPr/>
        </p:nvSpPr>
        <p:spPr>
          <a:xfrm>
            <a:off x="4724280" y="3200400"/>
            <a:ext cx="274284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add text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TextShape 1"/>
          <p:cNvSpPr txBox="1"/>
          <p:nvPr/>
        </p:nvSpPr>
        <p:spPr>
          <a:xfrm>
            <a:off x="2872080" y="272520"/>
            <a:ext cx="644796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Der Entwicklungsprozess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8" name="TextShape 2"/>
          <p:cNvSpPr txBox="1"/>
          <p:nvPr/>
        </p:nvSpPr>
        <p:spPr>
          <a:xfrm>
            <a:off x="2480040" y="1523160"/>
            <a:ext cx="723168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3200" b="1" strike="noStrike" spc="-1">
                <a:solidFill>
                  <a:srgbClr val="FFFFFF"/>
                </a:solidFill>
                <a:latin typeface="Calibri"/>
              </a:rPr>
              <a:t>ZIEL DER ENTWICKLUNG &amp; ZIELGRUPPE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115343273"/>
              </p:ext>
            </p:extLst>
          </p:nvPr>
        </p:nvGraphicFramePr>
        <p:xfrm>
          <a:off x="839880" y="2597760"/>
          <a:ext cx="10426680" cy="3987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TextShape 1"/>
          <p:cNvSpPr txBox="1"/>
          <p:nvPr/>
        </p:nvSpPr>
        <p:spPr>
          <a:xfrm>
            <a:off x="3418560" y="215280"/>
            <a:ext cx="600408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Der Entwicklungsprozess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0" name="TextShape 2"/>
          <p:cNvSpPr txBox="1"/>
          <p:nvPr/>
        </p:nvSpPr>
        <p:spPr>
          <a:xfrm>
            <a:off x="2880720" y="1541160"/>
            <a:ext cx="716616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3200" b="1" strike="noStrike" spc="-1">
                <a:solidFill>
                  <a:srgbClr val="FFFFFF"/>
                </a:solidFill>
                <a:latin typeface="Calibri"/>
              </a:rPr>
              <a:t>HINDERNISSE/ PROBLEMSTELLUNGEN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1" name="CustomShape 3"/>
          <p:cNvSpPr/>
          <p:nvPr/>
        </p:nvSpPr>
        <p:spPr>
          <a:xfrm>
            <a:off x="707400" y="3189240"/>
            <a:ext cx="5616720" cy="2922840"/>
          </a:xfrm>
          <a:prstGeom prst="rect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als zu erwartende Problemstellung, da wir in 5 fünf kleine Teams aufgeteilt waren. </a:t>
            </a:r>
            <a:endParaRPr lang="de-DE" sz="14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Hat sich nicht bestätigt</a:t>
            </a:r>
            <a:endParaRPr lang="de-DE" sz="1400" b="0" strike="noStrike" spc="-1">
              <a:latin typeface="Arial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"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Innerhalb Zweierteams nahezu täglicher Austausch</a:t>
            </a:r>
            <a:endParaRPr lang="de-DE" sz="1400" b="0" strike="noStrike" spc="-1">
              <a:latin typeface="Arial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"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Teamintern regelmäßiger Austausch in Form von Meetings oder Schriftverkehr</a:t>
            </a:r>
            <a:endParaRPr lang="de-DE" sz="1400" b="0" strike="noStrike" spc="-1">
              <a:latin typeface="Arial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"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Alle zwei Wochen Review Meeting zum Besprechen des vergangenen und zukünftigen Sprints/ des Entwicklungsstands 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			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82" name="CustomShape 4"/>
          <p:cNvSpPr/>
          <p:nvPr/>
        </p:nvSpPr>
        <p:spPr>
          <a:xfrm>
            <a:off x="996840" y="3006720"/>
            <a:ext cx="2594880" cy="459360"/>
          </a:xfrm>
          <a:prstGeom prst="roundRect">
            <a:avLst>
              <a:gd name="adj" fmla="val 16667"/>
            </a:avLst>
          </a:prstGeom>
          <a:solidFill>
            <a:srgbClr val="E64218"/>
          </a:solidFill>
          <a:ln>
            <a:solidFill>
              <a:srgbClr val="AA3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CustomShape 5"/>
          <p:cNvSpPr/>
          <p:nvPr/>
        </p:nvSpPr>
        <p:spPr>
          <a:xfrm>
            <a:off x="1197360" y="3067200"/>
            <a:ext cx="209952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KOMMUNIKATION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684" name="CustomShape 6"/>
          <p:cNvSpPr/>
          <p:nvPr/>
        </p:nvSpPr>
        <p:spPr>
          <a:xfrm>
            <a:off x="6736320" y="3182760"/>
            <a:ext cx="5157360" cy="1155960"/>
          </a:xfrm>
          <a:prstGeom prst="rect">
            <a:avLst/>
          </a:prstGeom>
          <a:noFill/>
          <a:ln w="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Viele verschiedene Möglichkeiten des Angebots und Bedürfnisse der Sponsoren mussten auf intuitive Weise programmiert werden 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85" name="CustomShape 7"/>
          <p:cNvSpPr/>
          <p:nvPr/>
        </p:nvSpPr>
        <p:spPr>
          <a:xfrm>
            <a:off x="7074000" y="3006720"/>
            <a:ext cx="2394360" cy="452880"/>
          </a:xfrm>
          <a:prstGeom prst="roundRect">
            <a:avLst>
              <a:gd name="adj" fmla="val 16667"/>
            </a:avLst>
          </a:prstGeom>
          <a:solidFill>
            <a:srgbClr val="E64218"/>
          </a:solidFill>
          <a:ln>
            <a:solidFill>
              <a:srgbClr val="AA3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COUPONS</a:t>
            </a:r>
            <a:endParaRPr lang="de-DE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REFLEXION – Was lief gut? Was weniger gut?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7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Die Review Meetings: Vorbereitung, Ablauf, Nachbereitung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Kommunikation innerhalb des Teams, aber auch mit Prof. Dr. Andreas Hannig und Herrn Andreas Samsz</a:t>
            </a:r>
          </a:p>
        </p:txBody>
      </p:sp>
      <p:sp>
        <p:nvSpPr>
          <p:cNvPr id="688" name="TextShape 3"/>
          <p:cNvSpPr txBox="1"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TextShape 1"/>
          <p:cNvSpPr txBox="1"/>
          <p:nvPr/>
        </p:nvSpPr>
        <p:spPr>
          <a:xfrm>
            <a:off x="532800" y="109872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7000"/>
          </a:bodyPr>
          <a:lstStyle/>
          <a:p>
            <a:pPr algn="ctr">
              <a:lnSpc>
                <a:spcPct val="90000"/>
              </a:lnSpc>
            </a:pPr>
            <a:r>
              <a:rPr lang="de-DE" sz="8800" b="0" strike="noStrike" spc="-1">
                <a:solidFill>
                  <a:srgbClr val="142A52"/>
                </a:solidFill>
                <a:latin typeface="Calibri Light"/>
              </a:rPr>
              <a:t>Server Infrastruktur </a:t>
            </a:r>
            <a:endParaRPr lang="de-DE" sz="8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0" name="TextShape 2"/>
          <p:cNvSpPr txBox="1"/>
          <p:nvPr/>
        </p:nvSpPr>
        <p:spPr>
          <a:xfrm>
            <a:off x="532800" y="37173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Abdelrahman </a:t>
            </a: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Karbush &amp; Pierre Dahmani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0E24-A2EF-4696-9BE7-24FFE338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0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65B07-9D51-49EC-8B1A-D6517C222EAC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SERVER(backtostreet.de) – CLIENT(HEIMATPC)</a:t>
            </a:r>
          </a:p>
          <a:p>
            <a:r>
              <a:rPr lang="en-US" dirty="0"/>
              <a:t>SSH </a:t>
            </a:r>
          </a:p>
        </p:txBody>
      </p:sp>
    </p:spTree>
    <p:extLst>
      <p:ext uri="{BB962C8B-B14F-4D97-AF65-F5344CB8AC3E}">
        <p14:creationId xmlns:p14="http://schemas.microsoft.com/office/powerpoint/2010/main" val="1685110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de-DE" sz="4400" spc="-1" dirty="0">
                <a:solidFill>
                  <a:srgbClr val="000000"/>
                </a:solidFill>
                <a:latin typeface="Calibri"/>
              </a:rPr>
              <a:t>OVERVIEW 1 </a:t>
            </a:r>
            <a:r>
              <a:rPr lang="de-DE" sz="4400" spc="-1" dirty="0" err="1">
                <a:solidFill>
                  <a:srgbClr val="000000"/>
                </a:solidFill>
                <a:latin typeface="Calibri"/>
              </a:rPr>
              <a:t>here</a:t>
            </a:r>
            <a:endParaRPr lang="en-US" dirty="0" err="1"/>
          </a:p>
        </p:txBody>
      </p:sp>
      <p:sp>
        <p:nvSpPr>
          <p:cNvPr id="692" name="TextShape 2"/>
          <p:cNvSpPr txBox="1"/>
          <p:nvPr/>
        </p:nvSpPr>
        <p:spPr>
          <a:xfrm>
            <a:off x="838080" y="1800000"/>
            <a:ext cx="52819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TODO(PIERRE): GRAFIK HIER EINFÜGEN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9AF1-0422-49DB-9820-094B9A71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overview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48FEF-7C13-44A5-B6F4-73D353048B9A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 lIns="0" tIns="0" rIns="0" bIns="0" anchor="t">
            <a:normAutofit/>
          </a:bodyPr>
          <a:lstStyle/>
          <a:p>
            <a:r>
              <a:rPr lang="en-US" dirty="0"/>
              <a:t>Nginx reverse proxy port 80 443 with basic auth</a:t>
            </a:r>
          </a:p>
          <a:p>
            <a:r>
              <a:rPr lang="en-US" dirty="0"/>
              <a:t>Pm2 with multiple node instances that host frontend</a:t>
            </a:r>
          </a:p>
          <a:p>
            <a:r>
              <a:rPr lang="en-US" dirty="0"/>
              <a:t>Php-fpm with </a:t>
            </a:r>
            <a:r>
              <a:rPr lang="en-US" dirty="0" err="1"/>
              <a:t>laravel</a:t>
            </a:r>
            <a:r>
              <a:rPr lang="en-US" dirty="0"/>
              <a:t> processing the backend</a:t>
            </a:r>
          </a:p>
          <a:p>
            <a:r>
              <a:rPr lang="en-US" dirty="0" err="1"/>
              <a:t>Postgresql</a:t>
            </a:r>
            <a:r>
              <a:rPr lang="en-US" dirty="0"/>
              <a:t> databases for development and master backend</a:t>
            </a:r>
          </a:p>
        </p:txBody>
      </p:sp>
    </p:spTree>
    <p:extLst>
      <p:ext uri="{BB962C8B-B14F-4D97-AF65-F5344CB8AC3E}">
        <p14:creationId xmlns:p14="http://schemas.microsoft.com/office/powerpoint/2010/main" val="262171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extShape 1"/>
          <p:cNvSpPr txBox="1"/>
          <p:nvPr/>
        </p:nvSpPr>
        <p:spPr>
          <a:xfrm>
            <a:off x="838080" y="365040"/>
            <a:ext cx="716256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de-DE" spc="-1" dirty="0">
                <a:solidFill>
                  <a:srgbClr val="000000"/>
                </a:solidFill>
                <a:latin typeface="Calibri"/>
                <a:cs typeface="Calibri"/>
              </a:rPr>
              <a:t>OVERVIEW 2 </a:t>
            </a:r>
            <a:r>
              <a:rPr lang="de-DE" spc="-1" dirty="0" err="1">
                <a:solidFill>
                  <a:srgbClr val="000000"/>
                </a:solidFill>
                <a:latin typeface="Calibri"/>
                <a:cs typeface="Calibri"/>
              </a:rPr>
              <a:t>here</a:t>
            </a:r>
            <a:endParaRPr lang="en-US" spc="-1" dirty="0" err="1">
              <a:ea typeface="+mn-lt"/>
              <a:cs typeface="+mn-lt"/>
            </a:endParaRPr>
          </a:p>
          <a:p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4" name="TextShape 2"/>
          <p:cNvSpPr txBox="1"/>
          <p:nvPr/>
        </p:nvSpPr>
        <p:spPr>
          <a:xfrm>
            <a:off x="838080" y="1825560"/>
            <a:ext cx="716256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FCFD1"/>
      </a:dk2>
      <a:lt2>
        <a:srgbClr val="E7E6E6"/>
      </a:lt2>
      <a:accent1>
        <a:srgbClr val="E64218"/>
      </a:accent1>
      <a:accent2>
        <a:srgbClr val="F2C12C"/>
      </a:accent2>
      <a:accent3>
        <a:srgbClr val="142A52"/>
      </a:accent3>
      <a:accent4>
        <a:srgbClr val="FFFFFF"/>
      </a:accent4>
      <a:accent5>
        <a:srgbClr val="BFCFD1"/>
      </a:accent5>
      <a:accent6>
        <a:srgbClr val="A8D08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FCFD1"/>
      </a:dk2>
      <a:lt2>
        <a:srgbClr val="E7E6E6"/>
      </a:lt2>
      <a:accent1>
        <a:srgbClr val="E64218"/>
      </a:accent1>
      <a:accent2>
        <a:srgbClr val="F2C12C"/>
      </a:accent2>
      <a:accent3>
        <a:srgbClr val="142A52"/>
      </a:accent3>
      <a:accent4>
        <a:srgbClr val="FFFFFF"/>
      </a:accent4>
      <a:accent5>
        <a:srgbClr val="BFCFD1"/>
      </a:accent5>
      <a:accent6>
        <a:srgbClr val="A8D08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FCFD1"/>
      </a:dk2>
      <a:lt2>
        <a:srgbClr val="E7E6E6"/>
      </a:lt2>
      <a:accent1>
        <a:srgbClr val="E64218"/>
      </a:accent1>
      <a:accent2>
        <a:srgbClr val="F2C12C"/>
      </a:accent2>
      <a:accent3>
        <a:srgbClr val="142A52"/>
      </a:accent3>
      <a:accent4>
        <a:srgbClr val="FFFFFF"/>
      </a:accent4>
      <a:accent5>
        <a:srgbClr val="BFCFD1"/>
      </a:accent5>
      <a:accent6>
        <a:srgbClr val="A8D08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FCFD1"/>
      </a:dk2>
      <a:lt2>
        <a:srgbClr val="E7E6E6"/>
      </a:lt2>
      <a:accent1>
        <a:srgbClr val="E64218"/>
      </a:accent1>
      <a:accent2>
        <a:srgbClr val="F2C12C"/>
      </a:accent2>
      <a:accent3>
        <a:srgbClr val="142A52"/>
      </a:accent3>
      <a:accent4>
        <a:srgbClr val="FFFFFF"/>
      </a:accent4>
      <a:accent5>
        <a:srgbClr val="BFCFD1"/>
      </a:accent5>
      <a:accent6>
        <a:srgbClr val="A8D08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FCFD1"/>
      </a:dk2>
      <a:lt2>
        <a:srgbClr val="E7E6E6"/>
      </a:lt2>
      <a:accent1>
        <a:srgbClr val="E64218"/>
      </a:accent1>
      <a:accent2>
        <a:srgbClr val="F2C12C"/>
      </a:accent2>
      <a:accent3>
        <a:srgbClr val="142A52"/>
      </a:accent3>
      <a:accent4>
        <a:srgbClr val="FFFFFF"/>
      </a:accent4>
      <a:accent5>
        <a:srgbClr val="BFCFD1"/>
      </a:accent5>
      <a:accent6>
        <a:srgbClr val="A8D08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FCFD1"/>
      </a:dk2>
      <a:lt2>
        <a:srgbClr val="E7E6E6"/>
      </a:lt2>
      <a:accent1>
        <a:srgbClr val="E64218"/>
      </a:accent1>
      <a:accent2>
        <a:srgbClr val="F2C12C"/>
      </a:accent2>
      <a:accent3>
        <a:srgbClr val="142A52"/>
      </a:accent3>
      <a:accent4>
        <a:srgbClr val="FFFFFF"/>
      </a:accent4>
      <a:accent5>
        <a:srgbClr val="BFCFD1"/>
      </a:accent5>
      <a:accent6>
        <a:srgbClr val="A8D08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FCFD1"/>
      </a:dk2>
      <a:lt2>
        <a:srgbClr val="E7E6E6"/>
      </a:lt2>
      <a:accent1>
        <a:srgbClr val="E64218"/>
      </a:accent1>
      <a:accent2>
        <a:srgbClr val="F2C12C"/>
      </a:accent2>
      <a:accent3>
        <a:srgbClr val="142A52"/>
      </a:accent3>
      <a:accent4>
        <a:srgbClr val="FFFFFF"/>
      </a:accent4>
      <a:accent5>
        <a:srgbClr val="BFCFD1"/>
      </a:accent5>
      <a:accent6>
        <a:srgbClr val="A8D08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FCFD1"/>
      </a:dk2>
      <a:lt2>
        <a:srgbClr val="E7E6E6"/>
      </a:lt2>
      <a:accent1>
        <a:srgbClr val="E64218"/>
      </a:accent1>
      <a:accent2>
        <a:srgbClr val="F2C12C"/>
      </a:accent2>
      <a:accent3>
        <a:srgbClr val="142A52"/>
      </a:accent3>
      <a:accent4>
        <a:srgbClr val="FFFFFF"/>
      </a:accent4>
      <a:accent5>
        <a:srgbClr val="BFCFD1"/>
      </a:accent5>
      <a:accent6>
        <a:srgbClr val="A8D08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FCFD1"/>
      </a:dk2>
      <a:lt2>
        <a:srgbClr val="E7E6E6"/>
      </a:lt2>
      <a:accent1>
        <a:srgbClr val="E64218"/>
      </a:accent1>
      <a:accent2>
        <a:srgbClr val="F2C12C"/>
      </a:accent2>
      <a:accent3>
        <a:srgbClr val="142A52"/>
      </a:accent3>
      <a:accent4>
        <a:srgbClr val="FFFFFF"/>
      </a:accent4>
      <a:accent5>
        <a:srgbClr val="BFCFD1"/>
      </a:accent5>
      <a:accent6>
        <a:srgbClr val="A8D08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FCFD1"/>
      </a:dk2>
      <a:lt2>
        <a:srgbClr val="E7E6E6"/>
      </a:lt2>
      <a:accent1>
        <a:srgbClr val="E64218"/>
      </a:accent1>
      <a:accent2>
        <a:srgbClr val="F2C12C"/>
      </a:accent2>
      <a:accent3>
        <a:srgbClr val="142A52"/>
      </a:accent3>
      <a:accent4>
        <a:srgbClr val="FFFFFF"/>
      </a:accent4>
      <a:accent5>
        <a:srgbClr val="BFCFD1"/>
      </a:accent5>
      <a:accent6>
        <a:srgbClr val="A8D08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FCFD1"/>
      </a:dk2>
      <a:lt2>
        <a:srgbClr val="E7E6E6"/>
      </a:lt2>
      <a:accent1>
        <a:srgbClr val="E64218"/>
      </a:accent1>
      <a:accent2>
        <a:srgbClr val="F2C12C"/>
      </a:accent2>
      <a:accent3>
        <a:srgbClr val="142A52"/>
      </a:accent3>
      <a:accent4>
        <a:srgbClr val="FFFFFF"/>
      </a:accent4>
      <a:accent5>
        <a:srgbClr val="BFCFD1"/>
      </a:accent5>
      <a:accent6>
        <a:srgbClr val="A8D08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FCFD1"/>
      </a:dk2>
      <a:lt2>
        <a:srgbClr val="E7E6E6"/>
      </a:lt2>
      <a:accent1>
        <a:srgbClr val="E64218"/>
      </a:accent1>
      <a:accent2>
        <a:srgbClr val="F2C12C"/>
      </a:accent2>
      <a:accent3>
        <a:srgbClr val="142A52"/>
      </a:accent3>
      <a:accent4>
        <a:srgbClr val="FFFFFF"/>
      </a:accent4>
      <a:accent5>
        <a:srgbClr val="BFCFD1"/>
      </a:accent5>
      <a:accent6>
        <a:srgbClr val="A8D08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FCFD1"/>
      </a:dk2>
      <a:lt2>
        <a:srgbClr val="E7E6E6"/>
      </a:lt2>
      <a:accent1>
        <a:srgbClr val="E64218"/>
      </a:accent1>
      <a:accent2>
        <a:srgbClr val="F2C12C"/>
      </a:accent2>
      <a:accent3>
        <a:srgbClr val="142A52"/>
      </a:accent3>
      <a:accent4>
        <a:srgbClr val="FFFFFF"/>
      </a:accent4>
      <a:accent5>
        <a:srgbClr val="BFCFD1"/>
      </a:accent5>
      <a:accent6>
        <a:srgbClr val="A8D08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FCFD1"/>
      </a:dk2>
      <a:lt2>
        <a:srgbClr val="E7E6E6"/>
      </a:lt2>
      <a:accent1>
        <a:srgbClr val="E64218"/>
      </a:accent1>
      <a:accent2>
        <a:srgbClr val="F2C12C"/>
      </a:accent2>
      <a:accent3>
        <a:srgbClr val="142A52"/>
      </a:accent3>
      <a:accent4>
        <a:srgbClr val="FFFFFF"/>
      </a:accent4>
      <a:accent5>
        <a:srgbClr val="BFCFD1"/>
      </a:accent5>
      <a:accent6>
        <a:srgbClr val="A8D08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FCFD1"/>
      </a:dk2>
      <a:lt2>
        <a:srgbClr val="E7E6E6"/>
      </a:lt2>
      <a:accent1>
        <a:srgbClr val="E64218"/>
      </a:accent1>
      <a:accent2>
        <a:srgbClr val="F2C12C"/>
      </a:accent2>
      <a:accent3>
        <a:srgbClr val="142A52"/>
      </a:accent3>
      <a:accent4>
        <a:srgbClr val="FFFFFF"/>
      </a:accent4>
      <a:accent5>
        <a:srgbClr val="BFCFD1"/>
      </a:accent5>
      <a:accent6>
        <a:srgbClr val="A8D08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15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 0 ?</vt:lpstr>
      <vt:lpstr>PowerPoint Presentation</vt:lpstr>
      <vt:lpstr>Explanation of overview 1</vt:lpstr>
      <vt:lpstr>PowerPoint Presentation</vt:lpstr>
      <vt:lpstr>Explanation overview 2</vt:lpstr>
      <vt:lpstr>PowerPoint Presentation</vt:lpstr>
      <vt:lpstr>Overview 3 explanation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Eva Römgens</dc:creator>
  <dc:description/>
  <cp:lastModifiedBy/>
  <cp:revision>60</cp:revision>
  <dcterms:created xsi:type="dcterms:W3CDTF">2021-06-08T13:01:01Z</dcterms:created>
  <dcterms:modified xsi:type="dcterms:W3CDTF">2021-06-22T21:28:18Z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