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500080"/>
            <a:ext cx="12252600" cy="157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6" descr=""/>
          <p:cNvPicPr/>
          <p:nvPr/>
        </p:nvPicPr>
        <p:blipFill>
          <a:blip r:embed="rId2">
            <a:alphaModFix amt="90000"/>
          </a:blip>
          <a:srcRect l="17078" t="12137" r="-3489" b="11384"/>
          <a:stretch/>
        </p:blipFill>
        <p:spPr>
          <a:xfrm>
            <a:off x="9676800" y="386640"/>
            <a:ext cx="6482160" cy="5736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</a:t>
            </a:r>
            <a:r>
              <a:rPr b="0" lang="de-DE" sz="4400" spc="-1" strike="noStrike">
                <a:latin typeface="Arial"/>
              </a:rPr>
              <a:t>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153280" y="360"/>
            <a:ext cx="4036680" cy="6855840"/>
          </a:xfrm>
          <a:prstGeom prst="rect">
            <a:avLst/>
          </a:prstGeom>
          <a:solidFill>
            <a:schemeClr val="accent2"/>
          </a:solidFill>
          <a:ln w="255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153280" y="360"/>
            <a:ext cx="4036680" cy="6855840"/>
          </a:xfrm>
          <a:prstGeom prst="rect">
            <a:avLst/>
          </a:prstGeom>
          <a:solidFill>
            <a:schemeClr val="accent2"/>
          </a:solidFill>
          <a:ln w="255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rafik 5" descr="Ein Bild, das Tex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1136880" y="588960"/>
            <a:ext cx="3467520" cy="529056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10" descr="Ein Bild, das Text, Anzeige, Elektronik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4753800" y="1197000"/>
            <a:ext cx="7381080" cy="4074480"/>
          </a:xfrm>
          <a:prstGeom prst="rect">
            <a:avLst/>
          </a:prstGeom>
          <a:ln w="0">
            <a:noFill/>
          </a:ln>
        </p:spPr>
      </p:pic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32800" y="1098720"/>
            <a:ext cx="9142200" cy="23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de-DE" sz="8800" spc="-1" strike="noStrike">
                <a:solidFill>
                  <a:srgbClr val="142a52"/>
                </a:solidFill>
                <a:latin typeface="Calibri Light"/>
                <a:ea typeface="DejaVu Sans"/>
              </a:rPr>
              <a:t>SCHNAPPEN ODER RAUS!</a:t>
            </a:r>
            <a:endParaRPr b="0" lang="de-DE" sz="88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32800" y="37173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Pierre Dahmani &amp; Jakub Naumowicz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901800" y="2912760"/>
            <a:ext cx="28728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4658760" y="2907360"/>
            <a:ext cx="28728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8336520" y="2892240"/>
            <a:ext cx="3129120" cy="10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2690280" y="925200"/>
            <a:ext cx="6809760" cy="1308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DER ENTWICKLUNGSPROZESS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316" name="Line 5"/>
          <p:cNvSpPr/>
          <p:nvPr/>
        </p:nvSpPr>
        <p:spPr>
          <a:xfrm>
            <a:off x="0" y="1279080"/>
            <a:ext cx="2606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6"/>
          <p:cNvSpPr/>
          <p:nvPr/>
        </p:nvSpPr>
        <p:spPr>
          <a:xfrm>
            <a:off x="9585360" y="1279080"/>
            <a:ext cx="2606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>
            <a:off x="4773600" y="3723480"/>
            <a:ext cx="264276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1080000" y="2700000"/>
            <a:ext cx="89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Agile Entwicklung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1" marL="432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Aufgabenplanung über Board in Gitlab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1" marL="432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nach dem Feature-Branch Workflow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1" marL="432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wird nur auf Master gepusht, wenn: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2" marL="648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Merge Request abgesegnet wurde 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2" marL="648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Pipelines ohne Fehler durchlaufen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 lvl="1" marL="432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Einhaltung des Style Guides</a:t>
            </a:r>
            <a:endParaRPr b="0" lang="de-DE" sz="18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Ausschnitt der Sprintplanung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034320" y="3339360"/>
            <a:ext cx="1796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578;p123" descr=""/>
          <p:cNvPicPr/>
          <p:nvPr/>
        </p:nvPicPr>
        <p:blipFill>
          <a:blip r:embed="rId1"/>
          <a:stretch/>
        </p:blipFill>
        <p:spPr>
          <a:xfrm>
            <a:off x="23400" y="1076400"/>
            <a:ext cx="12187080" cy="58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Funktionen der entwickelten Software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kompletterDurchlauf.mp4 abspielen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timerLäuftAb.mp4 abspielen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29040" y="1798200"/>
            <a:ext cx="7231320" cy="32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Alle Seiten enthalten eine Header Komponente, in welcher sich ein Countdowntimer befindet.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MagicTilesButton als generische Button Komponente, die wiederverwendet wird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In den Komponenten befinden sich Klassen, die Funktionen der Komponenten implementieren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Jede Komponente besteht aus HTML, CSS und Typescript code, der die Funktionalität isoliert implementiert.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326" name="Google Shape;590;p125_1" descr=""/>
          <p:cNvPicPr/>
          <p:nvPr/>
        </p:nvPicPr>
        <p:blipFill>
          <a:blip r:embed="rId1"/>
          <a:stretch/>
        </p:blipFill>
        <p:spPr>
          <a:xfrm>
            <a:off x="7526160" y="471600"/>
            <a:ext cx="4421160" cy="547632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512640" y="253080"/>
            <a:ext cx="6506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" sz="3300" spc="-1" strike="noStrike">
                <a:solidFill>
                  <a:srgbClr val="000000"/>
                </a:solidFill>
                <a:latin typeface="Arial"/>
                <a:ea typeface="Arial"/>
              </a:rPr>
              <a:t>Systemdokumentation - Startseite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596;p126" descr=""/>
          <p:cNvPicPr/>
          <p:nvPr/>
        </p:nvPicPr>
        <p:blipFill>
          <a:blip r:embed="rId1"/>
          <a:stretch/>
        </p:blipFill>
        <p:spPr>
          <a:xfrm>
            <a:off x="4384800" y="1304280"/>
            <a:ext cx="7672680" cy="5029200"/>
          </a:xfrm>
          <a:prstGeom prst="rect">
            <a:avLst/>
          </a:prstGeom>
          <a:ln w="0"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36000" y="620280"/>
            <a:ext cx="4347720" cy="62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Die Klasse RectBoard enthält in einem 2D Array stets die aktuelle Positionen aller Rechtecke und die dazugehörigen Bilder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Die Klasse GamingBoard steuert den Spielfluss und verändert dynamisch die Positionen der Rechtecke in RectBoard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Damit die Änderung des Arrays dargestellt wird, übergibt GameBoard das 2D Array an GameRow, welcher die Rechtecke des Arrays an GameRect weitergibt. 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Jede Rect Klasse hat eine zugehörige Komponente</a:t>
            </a:r>
            <a:endParaRPr b="0" lang="de-DE" sz="1800" spc="-1" strike="noStrike">
              <a:latin typeface="Arial"/>
            </a:endParaRPr>
          </a:p>
          <a:p>
            <a:pPr marL="457200" indent="-297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Durch die Game Komponenten werden die Elemente des 2D Arrays als Bilder an den richtigen Positionen dargestellt.</a:t>
            </a:r>
            <a:endParaRPr b="0" lang="de-DE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80000" y="180000"/>
            <a:ext cx="701892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" sz="3300" spc="-1" strike="noStrike">
                <a:solidFill>
                  <a:srgbClr val="000000"/>
                </a:solidFill>
                <a:latin typeface="Arial"/>
                <a:ea typeface="Arial"/>
              </a:rPr>
              <a:t>Systemdokumentation - Spielseite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602;p127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5938920" cy="5242320"/>
          </a:xfrm>
          <a:prstGeom prst="rect">
            <a:avLst/>
          </a:prstGeom>
          <a:ln w="0">
            <a:noFill/>
          </a:ln>
        </p:spPr>
      </p:pic>
      <p:pic>
        <p:nvPicPr>
          <p:cNvPr id="332" name="Google Shape;603;p127_1" descr=""/>
          <p:cNvPicPr/>
          <p:nvPr/>
        </p:nvPicPr>
        <p:blipFill>
          <a:blip r:embed="rId2"/>
          <a:stretch/>
        </p:blipFill>
        <p:spPr>
          <a:xfrm>
            <a:off x="6762600" y="1080000"/>
            <a:ext cx="5116320" cy="523692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3129480" y="115560"/>
            <a:ext cx="6229440" cy="7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  <a:ea typeface="DejaVu Sans"/>
              </a:rPr>
              <a:t>Codeausschnitt der Spielelogik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980000" y="540000"/>
            <a:ext cx="7739280" cy="12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 Tests</a:t>
            </a:r>
            <a:br/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mit Cypress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67560" y="180000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testergebnisPipelines.mp4 abspielen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authGuard.spec.ts.mp4 abspielen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gameLogicAndFlow.spec.ts.mp4 abspielen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 rot="16200000">
            <a:off x="-162720" y="3826440"/>
            <a:ext cx="2413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4140000" y="72000"/>
            <a:ext cx="762084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Ansichten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5984640" y="1370160"/>
            <a:ext cx="4980600" cy="287748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1764000" y="1044000"/>
            <a:ext cx="2196000" cy="44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LibreOffice/7.0.4.2$Linux_X86_64 LibreOffice_project/00$Build-2</Application>
  <AppVersion>15.0000</AppVersion>
  <Words>752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2021-06-08T13:01:01Z</dcterms:created>
  <dc:creator>Eva Römgens</dc:creator>
  <dc:description/>
  <dc:language>de-DE</dc:language>
  <cp:lastModifiedBy/>
  <dcterms:modified xsi:type="dcterms:W3CDTF">2021-07-07T21:20:49Z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15</vt:i4>
  </property>
</Properties>
</file>