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15CC1-AD80-4D67-93C5-6172D29A789D}" v="366" dt="2023-01-17T19:16:33.831"/>
    <p1510:client id="{B5536738-2BF7-40E9-B25C-53EB12777241}" v="40" dt="2023-01-18T18:57:32.573"/>
    <p1510:client id="{C0C9C4A6-BF36-4CCE-9666-76CC2D2B6D40}" v="142" dt="2023-01-18T19:23:5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design květinových okvětí – v pasteli">
            <a:extLst>
              <a:ext uri="{FF2B5EF4-FFF2-40B4-BE49-F238E27FC236}">
                <a16:creationId xmlns:a16="http://schemas.microsoft.com/office/drawing/2014/main" id="{465F60B2-C417-8E96-2AEE-D20CEAC8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Century Gothic"/>
              </a:rPr>
              <a:t>Kryptoměny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00" dirty="0" err="1"/>
              <a:t>VypracOval</a:t>
            </a:r>
            <a:r>
              <a:rPr lang="cs-CZ" sz="1000" dirty="0"/>
              <a:t> : </a:t>
            </a:r>
            <a:r>
              <a:rPr lang="cs-CZ" sz="1000" dirty="0" err="1"/>
              <a:t>jakub</a:t>
            </a:r>
            <a:r>
              <a:rPr lang="cs-CZ" sz="1000" dirty="0"/>
              <a:t> Jirásek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A6845-4233-950B-5D0B-DF55FF26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Bitcoin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687EA-48DF-FA35-3D38-38DE2F11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Nejznámější kryptoměna</a:t>
            </a:r>
          </a:p>
          <a:p>
            <a:r>
              <a:rPr lang="cs-CZ" sz="2000" dirty="0"/>
              <a:t>Jedna z prvních </a:t>
            </a:r>
            <a:r>
              <a:rPr lang="cs-CZ" sz="2000" dirty="0" err="1"/>
              <a:t>kriptoměn</a:t>
            </a:r>
            <a:endParaRPr lang="cs-CZ" sz="2000" dirty="0"/>
          </a:p>
          <a:p>
            <a:r>
              <a:rPr lang="cs-CZ" sz="2000" dirty="0"/>
              <a:t>Cena </a:t>
            </a:r>
            <a:r>
              <a:rPr lang="cs-CZ" sz="2000" dirty="0">
                <a:ea typeface="+mn-lt"/>
                <a:cs typeface="+mn-lt"/>
              </a:rPr>
              <a:t>464,986 Kč,-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70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87121-1E44-349F-1DAA-B58B4A5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Ethereum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62A1FE-3F73-2C07-39C5-4B984DCD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95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E09BA0-D0F3-6BB8-6404-D93368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Co to 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DF06D-C9B1-C842-AA1B-7E8FE1A4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Typ digitální měny</a:t>
            </a:r>
          </a:p>
          <a:p>
            <a:r>
              <a:rPr lang="cs-CZ" sz="2000" dirty="0"/>
              <a:t>Blockchain</a:t>
            </a:r>
          </a:p>
          <a:p>
            <a:r>
              <a:rPr lang="cs-CZ" sz="2000" dirty="0"/>
              <a:t>Investice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996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0C172B-F043-8E4D-68A6-C89097E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cs-CZ"/>
              <a:t>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1AD1B-9A0B-DE0C-85CE-256B7DFE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Decentralizace</a:t>
            </a:r>
            <a:endParaRPr lang="cs-CZ"/>
          </a:p>
          <a:p>
            <a:r>
              <a:rPr lang="cs-CZ" sz="2000" dirty="0"/>
              <a:t>Transparentnost</a:t>
            </a:r>
          </a:p>
          <a:p>
            <a:r>
              <a:rPr lang="cs-CZ" sz="2000" dirty="0"/>
              <a:t>Anonymní</a:t>
            </a:r>
          </a:p>
          <a:p>
            <a:r>
              <a:rPr lang="cs-CZ" sz="2000" dirty="0"/>
              <a:t>Celosvětová</a:t>
            </a:r>
          </a:p>
          <a:p>
            <a:r>
              <a:rPr lang="cs-CZ" sz="2000" dirty="0"/>
              <a:t>P2P</a:t>
            </a:r>
          </a:p>
        </p:txBody>
      </p:sp>
    </p:spTree>
    <p:extLst>
      <p:ext uri="{BB962C8B-B14F-4D97-AF65-F5344CB8AC3E}">
        <p14:creationId xmlns:p14="http://schemas.microsoft.com/office/powerpoint/2010/main" val="26266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A0E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2DF758-2B93-7395-DB46-151A997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cs-CZ" dirty="0"/>
              <a:t>Blockchain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E2B194-DAF2-C82A-8620-F25E9D8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Distribuovaná decentralizovaná databáze</a:t>
            </a:r>
          </a:p>
          <a:p>
            <a:r>
              <a:rPr lang="cs-CZ" sz="2000" dirty="0"/>
              <a:t>"Účetní kniha kryptoměn"</a:t>
            </a:r>
          </a:p>
          <a:p>
            <a:r>
              <a:rPr lang="cs-CZ" sz="2000" dirty="0"/>
              <a:t> Bezpečnost prioritou</a:t>
            </a:r>
          </a:p>
          <a:p>
            <a:endParaRPr lang="cs-CZ" sz="2000" dirty="0"/>
          </a:p>
          <a:p>
            <a:endParaRPr lang="cs-CZ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A0E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63BAE657-67D1-06FE-A75B-99F877E8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1020873"/>
            <a:ext cx="9173823" cy="48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996FA5-7B0B-CBD9-966E-880E1A0A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Mining</a:t>
            </a:r>
            <a:r>
              <a:rPr lang="cs-CZ" dirty="0"/>
              <a:t> </a:t>
            </a:r>
            <a:r>
              <a:rPr lang="cs-CZ" dirty="0" err="1"/>
              <a:t>Crypta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89A833-63B6-70DE-3212-46594335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potvrzování transakcí v síti</a:t>
            </a:r>
          </a:p>
          <a:p>
            <a:r>
              <a:rPr lang="cs-CZ" sz="2000" dirty="0">
                <a:ea typeface="+mn-lt"/>
                <a:cs typeface="+mn-lt"/>
              </a:rPr>
              <a:t>Uživatel si do počítače nainstaluje speciální program a připojí počítač k internetu. Program se napojí na kryptoměnovou síť, začne zpracovávat příchozí informace a řeší u toho nelehkou matematickou úlohu. Takto pracují počítače všech těžařů. Těžař, jehož počítat vyřeší úlohu jako první, získá odměnu v podobě několika digitálních mincí. Velikost odměny má hodnotu stovek, tisíců nebo až desetitisíců dolarů. Ostatní těžaři mají smůlu a musí začít řešit novou úlohu.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4743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32A71-C4EE-15EA-B5BB-8727714A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alibri"/>
                <a:cs typeface="Calibri"/>
              </a:rPr>
              <a:t>Peněženky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DFA84-5A80-0B32-7560-7B9E3EE8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Softwarové</a:t>
            </a:r>
          </a:p>
          <a:p>
            <a:endParaRPr lang="cs-CZ" dirty="0"/>
          </a:p>
          <a:p>
            <a:r>
              <a:rPr lang="cs-CZ" dirty="0"/>
              <a:t>Hardwarové</a:t>
            </a:r>
            <a:br>
              <a:rPr lang="cs-CZ" dirty="0"/>
            </a:br>
            <a:r>
              <a:rPr lang="cs-CZ" dirty="0"/>
              <a:t>-Trezor</a:t>
            </a:r>
          </a:p>
        </p:txBody>
      </p:sp>
    </p:spTree>
    <p:extLst>
      <p:ext uri="{BB962C8B-B14F-4D97-AF65-F5344CB8AC3E}">
        <p14:creationId xmlns:p14="http://schemas.microsoft.com/office/powerpoint/2010/main" val="48600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8D2E31-08D7-A361-3D20-4967D852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Názvy</a:t>
            </a:r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A091C261-2680-CCE3-7086-6CDE120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Bitcoin</a:t>
            </a:r>
          </a:p>
          <a:p>
            <a:r>
              <a:rPr lang="cs-CZ" sz="2000" dirty="0" err="1"/>
              <a:t>Ethereum</a:t>
            </a:r>
            <a:endParaRPr lang="cs-CZ" sz="2000" dirty="0"/>
          </a:p>
          <a:p>
            <a:r>
              <a:rPr lang="cs-CZ" sz="2000" dirty="0" err="1"/>
              <a:t>Litecoin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3933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B0881-5B32-77FC-5312-F10DA1E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 err="1"/>
              <a:t>Satoshi</a:t>
            </a:r>
            <a:r>
              <a:rPr lang="cs-CZ" dirty="0"/>
              <a:t> </a:t>
            </a:r>
            <a:r>
              <a:rPr lang="cs-CZ" dirty="0" err="1"/>
              <a:t>Nakamoto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D6E48-6B31-8F27-FC13-2513031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Neznámý</a:t>
            </a:r>
          </a:p>
          <a:p>
            <a:r>
              <a:rPr lang="cs-CZ" sz="2000" dirty="0"/>
              <a:t>Vytvořil Bitcoin</a:t>
            </a:r>
          </a:p>
          <a:p>
            <a:r>
              <a:rPr lang="cs-CZ" sz="2000" dirty="0"/>
              <a:t>Peníze nad kterými nikdo nemá moc</a:t>
            </a:r>
          </a:p>
        </p:txBody>
      </p:sp>
    </p:spTree>
    <p:extLst>
      <p:ext uri="{BB962C8B-B14F-4D97-AF65-F5344CB8AC3E}">
        <p14:creationId xmlns:p14="http://schemas.microsoft.com/office/powerpoint/2010/main" val="27608284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BrushVTI</vt:lpstr>
      <vt:lpstr>Kryptoměny</vt:lpstr>
      <vt:lpstr>Co to je ?</vt:lpstr>
      <vt:lpstr>Vlastnosti</vt:lpstr>
      <vt:lpstr>Blockchain</vt:lpstr>
      <vt:lpstr>Prezentace aplikace PowerPoint</vt:lpstr>
      <vt:lpstr>Mining Crypta</vt:lpstr>
      <vt:lpstr>Peněženky</vt:lpstr>
      <vt:lpstr>Názvy</vt:lpstr>
      <vt:lpstr>Satoshi Nakamoto</vt:lpstr>
      <vt:lpstr>Bitcoin</vt:lpstr>
      <vt:lpstr>Ethereum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148</cp:revision>
  <dcterms:created xsi:type="dcterms:W3CDTF">2023-01-17T18:41:08Z</dcterms:created>
  <dcterms:modified xsi:type="dcterms:W3CDTF">2023-01-18T19:24:03Z</dcterms:modified>
</cp:coreProperties>
</file>