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68" r:id="rId3"/>
    <p:sldId id="257" r:id="rId4"/>
    <p:sldId id="258" r:id="rId5"/>
    <p:sldId id="259" r:id="rId6"/>
    <p:sldId id="260" r:id="rId7"/>
    <p:sldId id="265" r:id="rId8"/>
    <p:sldId id="266" r:id="rId9"/>
    <p:sldId id="262" r:id="rId10"/>
    <p:sldId id="269" r:id="rId11"/>
    <p:sldId id="273" r:id="rId12"/>
    <p:sldId id="272" r:id="rId13"/>
    <p:sldId id="263" r:id="rId14"/>
    <p:sldId id="261" r:id="rId15"/>
    <p:sldId id="271" r:id="rId16"/>
    <p:sldId id="264" r:id="rId17"/>
    <p:sldId id="267" r:id="rId18"/>
    <p:sldId id="270" r:id="rId19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693EA4-9B7B-4D6C-A343-44006B6E08F6}" v="82" dt="2023-01-19T19:30:14.881"/>
    <p1510:client id="{64C3841D-0FC6-4C71-ADDD-FB6004B8FDBC}" v="215" dt="2023-01-19T21:34:35.294"/>
    <p1510:client id="{90CD2702-F223-42B5-86DB-5DE8794B5F53}" v="283" dt="2023-01-19T18:41:15.477"/>
    <p1510:client id="{A2015CC1-AD80-4D67-93C5-6172D29A789D}" v="366" dt="2023-01-17T19:16:33.831"/>
    <p1510:client id="{B5536738-2BF7-40E9-B25C-53EB12777241}" v="40" dt="2023-01-18T18:57:32.573"/>
    <p1510:client id="{C0C9C4A6-BF36-4CCE-9666-76CC2D2B6D40}" v="142" dt="2023-01-18T19:23:55.995"/>
    <p1510:client id="{E1EC5573-F006-465F-AD1A-87DA379054E5}" v="26" dt="2023-03-29T19:41:10.9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908F8F-FA07-4DEB-97D0-C12A003A333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15171E-FAC7-4A08-B0EC-DA8B424272D7}">
      <dgm:prSet/>
      <dgm:spPr/>
      <dgm:t>
        <a:bodyPr/>
        <a:lstStyle/>
        <a:p>
          <a:pPr rtl="0"/>
          <a:r>
            <a:rPr lang="cs-CZ" dirty="0"/>
            <a:t>Co to </a:t>
          </a:r>
          <a:r>
            <a:rPr lang="cs-CZ" dirty="0">
              <a:latin typeface="Century Gothic"/>
            </a:rPr>
            <a:t>jsou Kryptoměny</a:t>
          </a:r>
          <a:endParaRPr lang="cs-CZ" b="1" dirty="0">
            <a:latin typeface="Century Gothic"/>
          </a:endParaRPr>
        </a:p>
      </dgm:t>
    </dgm:pt>
    <dgm:pt modelId="{6322F993-B5C2-455F-8F32-EFCBC430C8A1}" type="parTrans" cxnId="{1B0F91C6-F0C4-41FC-BB3D-9331C4AFE9FF}">
      <dgm:prSet/>
      <dgm:spPr/>
      <dgm:t>
        <a:bodyPr/>
        <a:lstStyle/>
        <a:p>
          <a:endParaRPr lang="en-US"/>
        </a:p>
      </dgm:t>
    </dgm:pt>
    <dgm:pt modelId="{430A4452-979F-43F7-9B35-3E1AD655B14A}" type="sibTrans" cxnId="{1B0F91C6-F0C4-41FC-BB3D-9331C4AFE9FF}">
      <dgm:prSet/>
      <dgm:spPr/>
      <dgm:t>
        <a:bodyPr/>
        <a:lstStyle/>
        <a:p>
          <a:endParaRPr lang="en-US"/>
        </a:p>
      </dgm:t>
    </dgm:pt>
    <dgm:pt modelId="{C73E29D7-87A2-44DC-8A38-95C3611D62FA}">
      <dgm:prSet/>
      <dgm:spPr/>
      <dgm:t>
        <a:bodyPr/>
        <a:lstStyle/>
        <a:p>
          <a:r>
            <a:rPr lang="cs-CZ" dirty="0"/>
            <a:t>Vlastnosti</a:t>
          </a:r>
          <a:endParaRPr lang="en-US" dirty="0"/>
        </a:p>
      </dgm:t>
    </dgm:pt>
    <dgm:pt modelId="{893CC579-2D00-48B0-982F-8DE87ECB1B2A}" type="parTrans" cxnId="{EBD09587-14C2-4B80-997C-678BC54E6F1E}">
      <dgm:prSet/>
      <dgm:spPr/>
      <dgm:t>
        <a:bodyPr/>
        <a:lstStyle/>
        <a:p>
          <a:endParaRPr lang="en-US"/>
        </a:p>
      </dgm:t>
    </dgm:pt>
    <dgm:pt modelId="{BFC853AC-631D-48C0-9C1A-C0CDA7DB7EC3}" type="sibTrans" cxnId="{EBD09587-14C2-4B80-997C-678BC54E6F1E}">
      <dgm:prSet/>
      <dgm:spPr/>
      <dgm:t>
        <a:bodyPr/>
        <a:lstStyle/>
        <a:p>
          <a:endParaRPr lang="en-US"/>
        </a:p>
      </dgm:t>
    </dgm:pt>
    <dgm:pt modelId="{9AF89C65-7CCE-4E90-AA7D-B9657C3BA564}">
      <dgm:prSet/>
      <dgm:spPr/>
      <dgm:t>
        <a:bodyPr/>
        <a:lstStyle/>
        <a:p>
          <a:r>
            <a:rPr lang="cs-CZ" dirty="0"/>
            <a:t>Blockchain</a:t>
          </a:r>
          <a:endParaRPr lang="en-US" dirty="0"/>
        </a:p>
      </dgm:t>
    </dgm:pt>
    <dgm:pt modelId="{072C5D2A-88A6-4DC4-85B3-CA2F89B92E7E}" type="parTrans" cxnId="{D040435A-D3D5-4D6F-92F2-3915A2BCD449}">
      <dgm:prSet/>
      <dgm:spPr/>
      <dgm:t>
        <a:bodyPr/>
        <a:lstStyle/>
        <a:p>
          <a:endParaRPr lang="en-US"/>
        </a:p>
      </dgm:t>
    </dgm:pt>
    <dgm:pt modelId="{9E41FA40-98A9-4A71-A6B5-79CB9C53AD3E}" type="sibTrans" cxnId="{D040435A-D3D5-4D6F-92F2-3915A2BCD449}">
      <dgm:prSet/>
      <dgm:spPr/>
      <dgm:t>
        <a:bodyPr/>
        <a:lstStyle/>
        <a:p>
          <a:endParaRPr lang="en-US"/>
        </a:p>
      </dgm:t>
    </dgm:pt>
    <dgm:pt modelId="{B772465C-3590-4B98-AB7A-0032640CDA41}">
      <dgm:prSet/>
      <dgm:spPr/>
      <dgm:t>
        <a:bodyPr/>
        <a:lstStyle/>
        <a:p>
          <a:pPr rtl="0"/>
          <a:r>
            <a:rPr lang="cs-CZ" dirty="0"/>
            <a:t>Mining</a:t>
          </a:r>
          <a:r>
            <a:rPr lang="cs-CZ" dirty="0">
              <a:latin typeface="Elephant"/>
            </a:rPr>
            <a:t> </a:t>
          </a:r>
          <a:endParaRPr lang="en-US" dirty="0" err="1"/>
        </a:p>
      </dgm:t>
    </dgm:pt>
    <dgm:pt modelId="{E012725A-666E-48CF-B7C4-D501B0C11AFE}" type="parTrans" cxnId="{B8D21827-5092-4BD5-A5FB-FEA38F09C568}">
      <dgm:prSet/>
      <dgm:spPr/>
      <dgm:t>
        <a:bodyPr/>
        <a:lstStyle/>
        <a:p>
          <a:endParaRPr lang="en-US"/>
        </a:p>
      </dgm:t>
    </dgm:pt>
    <dgm:pt modelId="{89919D58-DD73-457E-84C6-6E5E326B2503}" type="sibTrans" cxnId="{B8D21827-5092-4BD5-A5FB-FEA38F09C568}">
      <dgm:prSet/>
      <dgm:spPr/>
      <dgm:t>
        <a:bodyPr/>
        <a:lstStyle/>
        <a:p>
          <a:endParaRPr lang="en-US"/>
        </a:p>
      </dgm:t>
    </dgm:pt>
    <dgm:pt modelId="{AE776851-FB4B-4935-BB93-906EC787738B}">
      <dgm:prSet/>
      <dgm:spPr/>
      <dgm:t>
        <a:bodyPr/>
        <a:lstStyle/>
        <a:p>
          <a:r>
            <a:rPr lang="cs-CZ" dirty="0"/>
            <a:t>Kryptoměny</a:t>
          </a:r>
          <a:endParaRPr lang="en-US" dirty="0"/>
        </a:p>
      </dgm:t>
    </dgm:pt>
    <dgm:pt modelId="{302A9A56-A17D-46E9-8436-9C35B2BB5EE7}" type="parTrans" cxnId="{889A5C8B-87EE-43AC-8709-AEB8A1C7C1A3}">
      <dgm:prSet/>
      <dgm:spPr/>
      <dgm:t>
        <a:bodyPr/>
        <a:lstStyle/>
        <a:p>
          <a:endParaRPr lang="en-US"/>
        </a:p>
      </dgm:t>
    </dgm:pt>
    <dgm:pt modelId="{35AED559-AD57-4E04-860F-5B8B67F9B987}" type="sibTrans" cxnId="{889A5C8B-87EE-43AC-8709-AEB8A1C7C1A3}">
      <dgm:prSet/>
      <dgm:spPr/>
      <dgm:t>
        <a:bodyPr/>
        <a:lstStyle/>
        <a:p>
          <a:endParaRPr lang="en-US"/>
        </a:p>
      </dgm:t>
    </dgm:pt>
    <dgm:pt modelId="{C1091C1B-E767-48DC-8862-3D4B9B1167D5}">
      <dgm:prSet/>
      <dgm:spPr/>
      <dgm:t>
        <a:bodyPr/>
        <a:lstStyle/>
        <a:p>
          <a:r>
            <a:rPr lang="cs-CZ" dirty="0"/>
            <a:t>Bitcoin</a:t>
          </a:r>
          <a:endParaRPr lang="en-US" dirty="0"/>
        </a:p>
      </dgm:t>
    </dgm:pt>
    <dgm:pt modelId="{CCC23ECF-649F-473D-B281-C774C0BCD7DD}" type="parTrans" cxnId="{84BEDB0D-8B30-4655-9752-47059A3B8D2E}">
      <dgm:prSet/>
      <dgm:spPr/>
      <dgm:t>
        <a:bodyPr/>
        <a:lstStyle/>
        <a:p>
          <a:endParaRPr lang="en-US"/>
        </a:p>
      </dgm:t>
    </dgm:pt>
    <dgm:pt modelId="{CEA36945-EBC2-4320-A479-8B1D0055C29A}" type="sibTrans" cxnId="{84BEDB0D-8B30-4655-9752-47059A3B8D2E}">
      <dgm:prSet/>
      <dgm:spPr/>
      <dgm:t>
        <a:bodyPr/>
        <a:lstStyle/>
        <a:p>
          <a:endParaRPr lang="en-US"/>
        </a:p>
      </dgm:t>
    </dgm:pt>
    <dgm:pt modelId="{8E5304E5-546E-4FB6-8DDF-CC85B69D88EF}">
      <dgm:prSet/>
      <dgm:spPr/>
      <dgm:t>
        <a:bodyPr/>
        <a:lstStyle/>
        <a:p>
          <a:r>
            <a:rPr lang="cs-CZ" dirty="0"/>
            <a:t>Ethereum</a:t>
          </a:r>
        </a:p>
      </dgm:t>
    </dgm:pt>
    <dgm:pt modelId="{19BC60B8-1A7F-4BF3-89D1-43D6CA494708}" type="parTrans" cxnId="{5D158665-B367-443B-A144-4A3499298A27}">
      <dgm:prSet/>
      <dgm:spPr/>
      <dgm:t>
        <a:bodyPr/>
        <a:lstStyle/>
        <a:p>
          <a:endParaRPr lang="en-US"/>
        </a:p>
      </dgm:t>
    </dgm:pt>
    <dgm:pt modelId="{3D6A3F13-80FC-4B25-8DB9-44F980D528C4}" type="sibTrans" cxnId="{5D158665-B367-443B-A144-4A3499298A27}">
      <dgm:prSet/>
      <dgm:spPr/>
      <dgm:t>
        <a:bodyPr/>
        <a:lstStyle/>
        <a:p>
          <a:endParaRPr lang="en-US"/>
        </a:p>
      </dgm:t>
    </dgm:pt>
    <dgm:pt modelId="{C6CDEC72-DAC0-4D00-A20E-8B873410DC21}">
      <dgm:prSet phldr="0"/>
      <dgm:spPr/>
      <dgm:t>
        <a:bodyPr/>
        <a:lstStyle/>
        <a:p>
          <a:r>
            <a:rPr lang="cs-CZ" b="0" dirty="0">
              <a:latin typeface="Century Gothic"/>
            </a:rPr>
            <a:t>Investice</a:t>
          </a:r>
        </a:p>
      </dgm:t>
    </dgm:pt>
    <dgm:pt modelId="{24586B24-A79F-4458-9C2C-25084D89CBE4}" type="parTrans" cxnId="{D83E52EE-CAE9-49DF-B19D-0512BD486A7E}">
      <dgm:prSet/>
      <dgm:spPr/>
    </dgm:pt>
    <dgm:pt modelId="{6C9CD2D6-C972-42DA-B3D7-F1E9E9F7D121}" type="sibTrans" cxnId="{D83E52EE-CAE9-49DF-B19D-0512BD486A7E}">
      <dgm:prSet/>
      <dgm:spPr/>
    </dgm:pt>
    <dgm:pt modelId="{206E07E3-7371-4B83-A3AC-56090C135DDD}" type="pres">
      <dgm:prSet presAssocID="{7A908F8F-FA07-4DEB-97D0-C12A003A3332}" presName="vert0" presStyleCnt="0">
        <dgm:presLayoutVars>
          <dgm:dir/>
          <dgm:animOne val="branch"/>
          <dgm:animLvl val="lvl"/>
        </dgm:presLayoutVars>
      </dgm:prSet>
      <dgm:spPr/>
    </dgm:pt>
    <dgm:pt modelId="{F3472A88-DDEB-44F9-8CF2-7D5ECB3619C2}" type="pres">
      <dgm:prSet presAssocID="{D115171E-FAC7-4A08-B0EC-DA8B424272D7}" presName="thickLine" presStyleLbl="alignNode1" presStyleIdx="0" presStyleCnt="8"/>
      <dgm:spPr/>
    </dgm:pt>
    <dgm:pt modelId="{D2DE8418-1F7A-4580-B4BC-FD9F0CB21EF6}" type="pres">
      <dgm:prSet presAssocID="{D115171E-FAC7-4A08-B0EC-DA8B424272D7}" presName="horz1" presStyleCnt="0"/>
      <dgm:spPr/>
    </dgm:pt>
    <dgm:pt modelId="{E22E27B4-6269-49F9-8DB7-E203BB5EB5C9}" type="pres">
      <dgm:prSet presAssocID="{D115171E-FAC7-4A08-B0EC-DA8B424272D7}" presName="tx1" presStyleLbl="revTx" presStyleIdx="0" presStyleCnt="8"/>
      <dgm:spPr/>
    </dgm:pt>
    <dgm:pt modelId="{CC3CBF97-F4E3-4428-969E-B0DC535FF925}" type="pres">
      <dgm:prSet presAssocID="{D115171E-FAC7-4A08-B0EC-DA8B424272D7}" presName="vert1" presStyleCnt="0"/>
      <dgm:spPr/>
    </dgm:pt>
    <dgm:pt modelId="{66FA28F5-5ABF-4B5B-82BC-FD8B4407C4E5}" type="pres">
      <dgm:prSet presAssocID="{C73E29D7-87A2-44DC-8A38-95C3611D62FA}" presName="thickLine" presStyleLbl="alignNode1" presStyleIdx="1" presStyleCnt="8"/>
      <dgm:spPr/>
    </dgm:pt>
    <dgm:pt modelId="{2AE9CBE5-9546-4B58-8D2B-1A91E781672F}" type="pres">
      <dgm:prSet presAssocID="{C73E29D7-87A2-44DC-8A38-95C3611D62FA}" presName="horz1" presStyleCnt="0"/>
      <dgm:spPr/>
    </dgm:pt>
    <dgm:pt modelId="{B0838DB8-C254-426E-A5FB-8728C8A85947}" type="pres">
      <dgm:prSet presAssocID="{C73E29D7-87A2-44DC-8A38-95C3611D62FA}" presName="tx1" presStyleLbl="revTx" presStyleIdx="1" presStyleCnt="8"/>
      <dgm:spPr/>
    </dgm:pt>
    <dgm:pt modelId="{4E52E7FD-A98F-43DB-9189-F9BFD4624344}" type="pres">
      <dgm:prSet presAssocID="{C73E29D7-87A2-44DC-8A38-95C3611D62FA}" presName="vert1" presStyleCnt="0"/>
      <dgm:spPr/>
    </dgm:pt>
    <dgm:pt modelId="{10634666-1F74-4F38-8BC7-EB57D79FABE4}" type="pres">
      <dgm:prSet presAssocID="{9AF89C65-7CCE-4E90-AA7D-B9657C3BA564}" presName="thickLine" presStyleLbl="alignNode1" presStyleIdx="2" presStyleCnt="8"/>
      <dgm:spPr/>
    </dgm:pt>
    <dgm:pt modelId="{C30FA371-0CD8-42A7-A74A-764A21548C11}" type="pres">
      <dgm:prSet presAssocID="{9AF89C65-7CCE-4E90-AA7D-B9657C3BA564}" presName="horz1" presStyleCnt="0"/>
      <dgm:spPr/>
    </dgm:pt>
    <dgm:pt modelId="{4F14057E-F2C8-4FE3-9BE8-E5A444CEADEE}" type="pres">
      <dgm:prSet presAssocID="{9AF89C65-7CCE-4E90-AA7D-B9657C3BA564}" presName="tx1" presStyleLbl="revTx" presStyleIdx="2" presStyleCnt="8"/>
      <dgm:spPr/>
    </dgm:pt>
    <dgm:pt modelId="{86C6F432-F3CF-46F0-8F39-AEDD6DD2CACA}" type="pres">
      <dgm:prSet presAssocID="{9AF89C65-7CCE-4E90-AA7D-B9657C3BA564}" presName="vert1" presStyleCnt="0"/>
      <dgm:spPr/>
    </dgm:pt>
    <dgm:pt modelId="{BF79C6DE-27CA-4541-93B8-5D534272EF42}" type="pres">
      <dgm:prSet presAssocID="{B772465C-3590-4B98-AB7A-0032640CDA41}" presName="thickLine" presStyleLbl="alignNode1" presStyleIdx="3" presStyleCnt="8"/>
      <dgm:spPr/>
    </dgm:pt>
    <dgm:pt modelId="{FBFC7874-CED3-4A2E-B40F-6C08C62E2ECB}" type="pres">
      <dgm:prSet presAssocID="{B772465C-3590-4B98-AB7A-0032640CDA41}" presName="horz1" presStyleCnt="0"/>
      <dgm:spPr/>
    </dgm:pt>
    <dgm:pt modelId="{12EA1E71-4C92-4051-AAB8-095CEDD4F9F1}" type="pres">
      <dgm:prSet presAssocID="{B772465C-3590-4B98-AB7A-0032640CDA41}" presName="tx1" presStyleLbl="revTx" presStyleIdx="3" presStyleCnt="8"/>
      <dgm:spPr/>
    </dgm:pt>
    <dgm:pt modelId="{A89F49A6-7A31-4E5E-A3D0-84409350337D}" type="pres">
      <dgm:prSet presAssocID="{B772465C-3590-4B98-AB7A-0032640CDA41}" presName="vert1" presStyleCnt="0"/>
      <dgm:spPr/>
    </dgm:pt>
    <dgm:pt modelId="{3CA1FB7E-6ED2-4019-8184-0A6F1E18CCD8}" type="pres">
      <dgm:prSet presAssocID="{AE776851-FB4B-4935-BB93-906EC787738B}" presName="thickLine" presStyleLbl="alignNode1" presStyleIdx="4" presStyleCnt="8"/>
      <dgm:spPr/>
    </dgm:pt>
    <dgm:pt modelId="{9D9C46FA-A191-45C0-B992-A6C780439ADC}" type="pres">
      <dgm:prSet presAssocID="{AE776851-FB4B-4935-BB93-906EC787738B}" presName="horz1" presStyleCnt="0"/>
      <dgm:spPr/>
    </dgm:pt>
    <dgm:pt modelId="{C5DC69CC-1BB8-49F8-A1AA-1AAD9869DE0A}" type="pres">
      <dgm:prSet presAssocID="{AE776851-FB4B-4935-BB93-906EC787738B}" presName="tx1" presStyleLbl="revTx" presStyleIdx="4" presStyleCnt="8"/>
      <dgm:spPr/>
    </dgm:pt>
    <dgm:pt modelId="{EE905529-1FAE-4E2E-9A43-95DB24156926}" type="pres">
      <dgm:prSet presAssocID="{AE776851-FB4B-4935-BB93-906EC787738B}" presName="vert1" presStyleCnt="0"/>
      <dgm:spPr/>
    </dgm:pt>
    <dgm:pt modelId="{BBD81AD8-315D-45AC-9F91-336D7A46DACA}" type="pres">
      <dgm:prSet presAssocID="{C1091C1B-E767-48DC-8862-3D4B9B1167D5}" presName="thickLine" presStyleLbl="alignNode1" presStyleIdx="5" presStyleCnt="8"/>
      <dgm:spPr/>
    </dgm:pt>
    <dgm:pt modelId="{C4693EF2-D29A-4794-BA98-5F15902D36AA}" type="pres">
      <dgm:prSet presAssocID="{C1091C1B-E767-48DC-8862-3D4B9B1167D5}" presName="horz1" presStyleCnt="0"/>
      <dgm:spPr/>
    </dgm:pt>
    <dgm:pt modelId="{4F520865-A6E4-45F7-83A3-327A183A3D66}" type="pres">
      <dgm:prSet presAssocID="{C1091C1B-E767-48DC-8862-3D4B9B1167D5}" presName="tx1" presStyleLbl="revTx" presStyleIdx="5" presStyleCnt="8"/>
      <dgm:spPr/>
    </dgm:pt>
    <dgm:pt modelId="{7E88058A-E303-4631-AC34-C3108AB96A00}" type="pres">
      <dgm:prSet presAssocID="{C1091C1B-E767-48DC-8862-3D4B9B1167D5}" presName="vert1" presStyleCnt="0"/>
      <dgm:spPr/>
    </dgm:pt>
    <dgm:pt modelId="{5EFCED70-0B6F-464E-9E1A-30B1A780F4E0}" type="pres">
      <dgm:prSet presAssocID="{8E5304E5-546E-4FB6-8DDF-CC85B69D88EF}" presName="thickLine" presStyleLbl="alignNode1" presStyleIdx="6" presStyleCnt="8"/>
      <dgm:spPr/>
    </dgm:pt>
    <dgm:pt modelId="{A161211F-4D92-4052-B7FD-A0C5925E0D40}" type="pres">
      <dgm:prSet presAssocID="{8E5304E5-546E-4FB6-8DDF-CC85B69D88EF}" presName="horz1" presStyleCnt="0"/>
      <dgm:spPr/>
    </dgm:pt>
    <dgm:pt modelId="{D30568EB-76DC-4483-A50D-2BFD3A83CA3D}" type="pres">
      <dgm:prSet presAssocID="{8E5304E5-546E-4FB6-8DDF-CC85B69D88EF}" presName="tx1" presStyleLbl="revTx" presStyleIdx="6" presStyleCnt="8"/>
      <dgm:spPr/>
    </dgm:pt>
    <dgm:pt modelId="{0B04CDC6-3BB0-48B8-BDF2-D753BF0512FC}" type="pres">
      <dgm:prSet presAssocID="{8E5304E5-546E-4FB6-8DDF-CC85B69D88EF}" presName="vert1" presStyleCnt="0"/>
      <dgm:spPr/>
    </dgm:pt>
    <dgm:pt modelId="{76F158B3-0063-4B0D-8393-EB896AC05BE0}" type="pres">
      <dgm:prSet presAssocID="{C6CDEC72-DAC0-4D00-A20E-8B873410DC21}" presName="thickLine" presStyleLbl="alignNode1" presStyleIdx="7" presStyleCnt="8"/>
      <dgm:spPr/>
    </dgm:pt>
    <dgm:pt modelId="{B7F5D509-AC17-4009-9C8A-1E0EBF071707}" type="pres">
      <dgm:prSet presAssocID="{C6CDEC72-DAC0-4D00-A20E-8B873410DC21}" presName="horz1" presStyleCnt="0"/>
      <dgm:spPr/>
    </dgm:pt>
    <dgm:pt modelId="{2582A93B-AE02-4AF2-ADA7-BCE97746AACF}" type="pres">
      <dgm:prSet presAssocID="{C6CDEC72-DAC0-4D00-A20E-8B873410DC21}" presName="tx1" presStyleLbl="revTx" presStyleIdx="7" presStyleCnt="8"/>
      <dgm:spPr/>
    </dgm:pt>
    <dgm:pt modelId="{02030D17-97C8-422F-BDA6-11F7B4BB9247}" type="pres">
      <dgm:prSet presAssocID="{C6CDEC72-DAC0-4D00-A20E-8B873410DC21}" presName="vert1" presStyleCnt="0"/>
      <dgm:spPr/>
    </dgm:pt>
  </dgm:ptLst>
  <dgm:cxnLst>
    <dgm:cxn modelId="{84BEDB0D-8B30-4655-9752-47059A3B8D2E}" srcId="{7A908F8F-FA07-4DEB-97D0-C12A003A3332}" destId="{C1091C1B-E767-48DC-8862-3D4B9B1167D5}" srcOrd="5" destOrd="0" parTransId="{CCC23ECF-649F-473D-B281-C774C0BCD7DD}" sibTransId="{CEA36945-EBC2-4320-A479-8B1D0055C29A}"/>
    <dgm:cxn modelId="{B8D21827-5092-4BD5-A5FB-FEA38F09C568}" srcId="{7A908F8F-FA07-4DEB-97D0-C12A003A3332}" destId="{B772465C-3590-4B98-AB7A-0032640CDA41}" srcOrd="3" destOrd="0" parTransId="{E012725A-666E-48CF-B7C4-D501B0C11AFE}" sibTransId="{89919D58-DD73-457E-84C6-6E5E326B2503}"/>
    <dgm:cxn modelId="{F757E02F-66B3-4BD3-8947-19C3FF932956}" type="presOf" srcId="{D115171E-FAC7-4A08-B0EC-DA8B424272D7}" destId="{E22E27B4-6269-49F9-8DB7-E203BB5EB5C9}" srcOrd="0" destOrd="0" presId="urn:microsoft.com/office/officeart/2008/layout/LinedList"/>
    <dgm:cxn modelId="{CF8D8065-1955-48ED-B21D-6213D7B01F76}" type="presOf" srcId="{9AF89C65-7CCE-4E90-AA7D-B9657C3BA564}" destId="{4F14057E-F2C8-4FE3-9BE8-E5A444CEADEE}" srcOrd="0" destOrd="0" presId="urn:microsoft.com/office/officeart/2008/layout/LinedList"/>
    <dgm:cxn modelId="{5D158665-B367-443B-A144-4A3499298A27}" srcId="{7A908F8F-FA07-4DEB-97D0-C12A003A3332}" destId="{8E5304E5-546E-4FB6-8DDF-CC85B69D88EF}" srcOrd="6" destOrd="0" parTransId="{19BC60B8-1A7F-4BF3-89D1-43D6CA494708}" sibTransId="{3D6A3F13-80FC-4B25-8DB9-44F980D528C4}"/>
    <dgm:cxn modelId="{D040435A-D3D5-4D6F-92F2-3915A2BCD449}" srcId="{7A908F8F-FA07-4DEB-97D0-C12A003A3332}" destId="{9AF89C65-7CCE-4E90-AA7D-B9657C3BA564}" srcOrd="2" destOrd="0" parTransId="{072C5D2A-88A6-4DC4-85B3-CA2F89B92E7E}" sibTransId="{9E41FA40-98A9-4A71-A6B5-79CB9C53AD3E}"/>
    <dgm:cxn modelId="{EBD09587-14C2-4B80-997C-678BC54E6F1E}" srcId="{7A908F8F-FA07-4DEB-97D0-C12A003A3332}" destId="{C73E29D7-87A2-44DC-8A38-95C3611D62FA}" srcOrd="1" destOrd="0" parTransId="{893CC579-2D00-48B0-982F-8DE87ECB1B2A}" sibTransId="{BFC853AC-631D-48C0-9C1A-C0CDA7DB7EC3}"/>
    <dgm:cxn modelId="{889A5C8B-87EE-43AC-8709-AEB8A1C7C1A3}" srcId="{7A908F8F-FA07-4DEB-97D0-C12A003A3332}" destId="{AE776851-FB4B-4935-BB93-906EC787738B}" srcOrd="4" destOrd="0" parTransId="{302A9A56-A17D-46E9-8436-9C35B2BB5EE7}" sibTransId="{35AED559-AD57-4E04-860F-5B8B67F9B987}"/>
    <dgm:cxn modelId="{0883D9A1-7FDA-4F08-851C-B4C88A55F8E1}" type="presOf" srcId="{C6CDEC72-DAC0-4D00-A20E-8B873410DC21}" destId="{2582A93B-AE02-4AF2-ADA7-BCE97746AACF}" srcOrd="0" destOrd="0" presId="urn:microsoft.com/office/officeart/2008/layout/LinedList"/>
    <dgm:cxn modelId="{294C3AB3-A59E-4817-B83C-F8315E09AFB9}" type="presOf" srcId="{AE776851-FB4B-4935-BB93-906EC787738B}" destId="{C5DC69CC-1BB8-49F8-A1AA-1AAD9869DE0A}" srcOrd="0" destOrd="0" presId="urn:microsoft.com/office/officeart/2008/layout/LinedList"/>
    <dgm:cxn modelId="{1B0F91C6-F0C4-41FC-BB3D-9331C4AFE9FF}" srcId="{7A908F8F-FA07-4DEB-97D0-C12A003A3332}" destId="{D115171E-FAC7-4A08-B0EC-DA8B424272D7}" srcOrd="0" destOrd="0" parTransId="{6322F993-B5C2-455F-8F32-EFCBC430C8A1}" sibTransId="{430A4452-979F-43F7-9B35-3E1AD655B14A}"/>
    <dgm:cxn modelId="{E2F0D8D3-BC0B-4DE6-8439-75AF83BC894B}" type="presOf" srcId="{B772465C-3590-4B98-AB7A-0032640CDA41}" destId="{12EA1E71-4C92-4051-AAB8-095CEDD4F9F1}" srcOrd="0" destOrd="0" presId="urn:microsoft.com/office/officeart/2008/layout/LinedList"/>
    <dgm:cxn modelId="{20E6F9E3-1A81-4004-8AE0-B572AF1FF2D5}" type="presOf" srcId="{8E5304E5-546E-4FB6-8DDF-CC85B69D88EF}" destId="{D30568EB-76DC-4483-A50D-2BFD3A83CA3D}" srcOrd="0" destOrd="0" presId="urn:microsoft.com/office/officeart/2008/layout/LinedList"/>
    <dgm:cxn modelId="{623BB5EA-EFFB-490C-804E-FAE8F4C81824}" type="presOf" srcId="{C73E29D7-87A2-44DC-8A38-95C3611D62FA}" destId="{B0838DB8-C254-426E-A5FB-8728C8A85947}" srcOrd="0" destOrd="0" presId="urn:microsoft.com/office/officeart/2008/layout/LinedList"/>
    <dgm:cxn modelId="{D83E52EE-CAE9-49DF-B19D-0512BD486A7E}" srcId="{7A908F8F-FA07-4DEB-97D0-C12A003A3332}" destId="{C6CDEC72-DAC0-4D00-A20E-8B873410DC21}" srcOrd="7" destOrd="0" parTransId="{24586B24-A79F-4458-9C2C-25084D89CBE4}" sibTransId="{6C9CD2D6-C972-42DA-B3D7-F1E9E9F7D121}"/>
    <dgm:cxn modelId="{F3873DF4-AB72-46C1-87A3-221B400D411D}" type="presOf" srcId="{C1091C1B-E767-48DC-8862-3D4B9B1167D5}" destId="{4F520865-A6E4-45F7-83A3-327A183A3D66}" srcOrd="0" destOrd="0" presId="urn:microsoft.com/office/officeart/2008/layout/LinedList"/>
    <dgm:cxn modelId="{408F70F7-446D-4C12-B484-92E120E29D63}" type="presOf" srcId="{7A908F8F-FA07-4DEB-97D0-C12A003A3332}" destId="{206E07E3-7371-4B83-A3AC-56090C135DDD}" srcOrd="0" destOrd="0" presId="urn:microsoft.com/office/officeart/2008/layout/LinedList"/>
    <dgm:cxn modelId="{F102EA5E-32AF-4A8B-88AD-6AEBE8686420}" type="presParOf" srcId="{206E07E3-7371-4B83-A3AC-56090C135DDD}" destId="{F3472A88-DDEB-44F9-8CF2-7D5ECB3619C2}" srcOrd="0" destOrd="0" presId="urn:microsoft.com/office/officeart/2008/layout/LinedList"/>
    <dgm:cxn modelId="{76EF7CFA-A77E-40F0-B5BF-31CFA140DE17}" type="presParOf" srcId="{206E07E3-7371-4B83-A3AC-56090C135DDD}" destId="{D2DE8418-1F7A-4580-B4BC-FD9F0CB21EF6}" srcOrd="1" destOrd="0" presId="urn:microsoft.com/office/officeart/2008/layout/LinedList"/>
    <dgm:cxn modelId="{2D376ED2-733F-4B44-B4C8-9F833C0742AE}" type="presParOf" srcId="{D2DE8418-1F7A-4580-B4BC-FD9F0CB21EF6}" destId="{E22E27B4-6269-49F9-8DB7-E203BB5EB5C9}" srcOrd="0" destOrd="0" presId="urn:microsoft.com/office/officeart/2008/layout/LinedList"/>
    <dgm:cxn modelId="{953BE04C-A7F7-4A5D-B0E1-4E3C5DB4DC00}" type="presParOf" srcId="{D2DE8418-1F7A-4580-B4BC-FD9F0CB21EF6}" destId="{CC3CBF97-F4E3-4428-969E-B0DC535FF925}" srcOrd="1" destOrd="0" presId="urn:microsoft.com/office/officeart/2008/layout/LinedList"/>
    <dgm:cxn modelId="{2C663D16-3757-4417-8FF8-59000A38F697}" type="presParOf" srcId="{206E07E3-7371-4B83-A3AC-56090C135DDD}" destId="{66FA28F5-5ABF-4B5B-82BC-FD8B4407C4E5}" srcOrd="2" destOrd="0" presId="urn:microsoft.com/office/officeart/2008/layout/LinedList"/>
    <dgm:cxn modelId="{D34619CB-2219-449B-ACE9-C42D73B155F6}" type="presParOf" srcId="{206E07E3-7371-4B83-A3AC-56090C135DDD}" destId="{2AE9CBE5-9546-4B58-8D2B-1A91E781672F}" srcOrd="3" destOrd="0" presId="urn:microsoft.com/office/officeart/2008/layout/LinedList"/>
    <dgm:cxn modelId="{9AA9DAA3-8340-4B1B-AFE4-EC92055D4392}" type="presParOf" srcId="{2AE9CBE5-9546-4B58-8D2B-1A91E781672F}" destId="{B0838DB8-C254-426E-A5FB-8728C8A85947}" srcOrd="0" destOrd="0" presId="urn:microsoft.com/office/officeart/2008/layout/LinedList"/>
    <dgm:cxn modelId="{907A74EC-5D4A-4213-A33A-88356BCB2CEE}" type="presParOf" srcId="{2AE9CBE5-9546-4B58-8D2B-1A91E781672F}" destId="{4E52E7FD-A98F-43DB-9189-F9BFD4624344}" srcOrd="1" destOrd="0" presId="urn:microsoft.com/office/officeart/2008/layout/LinedList"/>
    <dgm:cxn modelId="{4F3EC75C-A421-4AB2-8B67-B344E504C798}" type="presParOf" srcId="{206E07E3-7371-4B83-A3AC-56090C135DDD}" destId="{10634666-1F74-4F38-8BC7-EB57D79FABE4}" srcOrd="4" destOrd="0" presId="urn:microsoft.com/office/officeart/2008/layout/LinedList"/>
    <dgm:cxn modelId="{EB08A6C0-8351-4579-A262-860A09686E55}" type="presParOf" srcId="{206E07E3-7371-4B83-A3AC-56090C135DDD}" destId="{C30FA371-0CD8-42A7-A74A-764A21548C11}" srcOrd="5" destOrd="0" presId="urn:microsoft.com/office/officeart/2008/layout/LinedList"/>
    <dgm:cxn modelId="{6E78DEA0-719F-4091-B752-393E36A47AAD}" type="presParOf" srcId="{C30FA371-0CD8-42A7-A74A-764A21548C11}" destId="{4F14057E-F2C8-4FE3-9BE8-E5A444CEADEE}" srcOrd="0" destOrd="0" presId="urn:microsoft.com/office/officeart/2008/layout/LinedList"/>
    <dgm:cxn modelId="{52A1FF12-F54F-492C-A268-EBEE21A9F713}" type="presParOf" srcId="{C30FA371-0CD8-42A7-A74A-764A21548C11}" destId="{86C6F432-F3CF-46F0-8F39-AEDD6DD2CACA}" srcOrd="1" destOrd="0" presId="urn:microsoft.com/office/officeart/2008/layout/LinedList"/>
    <dgm:cxn modelId="{8EFE92BC-5E20-4C44-B915-CF5BDF8E733E}" type="presParOf" srcId="{206E07E3-7371-4B83-A3AC-56090C135DDD}" destId="{BF79C6DE-27CA-4541-93B8-5D534272EF42}" srcOrd="6" destOrd="0" presId="urn:microsoft.com/office/officeart/2008/layout/LinedList"/>
    <dgm:cxn modelId="{B0A90484-F367-49EF-B833-13FDFB783F60}" type="presParOf" srcId="{206E07E3-7371-4B83-A3AC-56090C135DDD}" destId="{FBFC7874-CED3-4A2E-B40F-6C08C62E2ECB}" srcOrd="7" destOrd="0" presId="urn:microsoft.com/office/officeart/2008/layout/LinedList"/>
    <dgm:cxn modelId="{265F4670-B905-4235-ABA2-43436BB6B814}" type="presParOf" srcId="{FBFC7874-CED3-4A2E-B40F-6C08C62E2ECB}" destId="{12EA1E71-4C92-4051-AAB8-095CEDD4F9F1}" srcOrd="0" destOrd="0" presId="urn:microsoft.com/office/officeart/2008/layout/LinedList"/>
    <dgm:cxn modelId="{63E6FA8E-6670-416C-A413-05EEEC3597E9}" type="presParOf" srcId="{FBFC7874-CED3-4A2E-B40F-6C08C62E2ECB}" destId="{A89F49A6-7A31-4E5E-A3D0-84409350337D}" srcOrd="1" destOrd="0" presId="urn:microsoft.com/office/officeart/2008/layout/LinedList"/>
    <dgm:cxn modelId="{77CF999E-A3C9-4F3E-8686-D31689D3883C}" type="presParOf" srcId="{206E07E3-7371-4B83-A3AC-56090C135DDD}" destId="{3CA1FB7E-6ED2-4019-8184-0A6F1E18CCD8}" srcOrd="8" destOrd="0" presId="urn:microsoft.com/office/officeart/2008/layout/LinedList"/>
    <dgm:cxn modelId="{DFBA7950-40D5-45BD-A6EB-F2D747AE851B}" type="presParOf" srcId="{206E07E3-7371-4B83-A3AC-56090C135DDD}" destId="{9D9C46FA-A191-45C0-B992-A6C780439ADC}" srcOrd="9" destOrd="0" presId="urn:microsoft.com/office/officeart/2008/layout/LinedList"/>
    <dgm:cxn modelId="{23FB9A84-22D4-41F3-8F56-160F7F26A152}" type="presParOf" srcId="{9D9C46FA-A191-45C0-B992-A6C780439ADC}" destId="{C5DC69CC-1BB8-49F8-A1AA-1AAD9869DE0A}" srcOrd="0" destOrd="0" presId="urn:microsoft.com/office/officeart/2008/layout/LinedList"/>
    <dgm:cxn modelId="{EFE2D077-464B-443E-8418-92A114233D6D}" type="presParOf" srcId="{9D9C46FA-A191-45C0-B992-A6C780439ADC}" destId="{EE905529-1FAE-4E2E-9A43-95DB24156926}" srcOrd="1" destOrd="0" presId="urn:microsoft.com/office/officeart/2008/layout/LinedList"/>
    <dgm:cxn modelId="{C8779221-FCDE-40A4-A0BE-C62C2C8B7FED}" type="presParOf" srcId="{206E07E3-7371-4B83-A3AC-56090C135DDD}" destId="{BBD81AD8-315D-45AC-9F91-336D7A46DACA}" srcOrd="10" destOrd="0" presId="urn:microsoft.com/office/officeart/2008/layout/LinedList"/>
    <dgm:cxn modelId="{0B53C7CC-8E7C-434D-AFA7-1AD2F85B2674}" type="presParOf" srcId="{206E07E3-7371-4B83-A3AC-56090C135DDD}" destId="{C4693EF2-D29A-4794-BA98-5F15902D36AA}" srcOrd="11" destOrd="0" presId="urn:microsoft.com/office/officeart/2008/layout/LinedList"/>
    <dgm:cxn modelId="{C1BC71A4-D115-46A8-AA23-BFC357BDB72B}" type="presParOf" srcId="{C4693EF2-D29A-4794-BA98-5F15902D36AA}" destId="{4F520865-A6E4-45F7-83A3-327A183A3D66}" srcOrd="0" destOrd="0" presId="urn:microsoft.com/office/officeart/2008/layout/LinedList"/>
    <dgm:cxn modelId="{7C485580-D181-4CF3-93F3-1CA436767484}" type="presParOf" srcId="{C4693EF2-D29A-4794-BA98-5F15902D36AA}" destId="{7E88058A-E303-4631-AC34-C3108AB96A00}" srcOrd="1" destOrd="0" presId="urn:microsoft.com/office/officeart/2008/layout/LinedList"/>
    <dgm:cxn modelId="{6E879EB7-BA11-40CB-8370-1E9FAE37192C}" type="presParOf" srcId="{206E07E3-7371-4B83-A3AC-56090C135DDD}" destId="{5EFCED70-0B6F-464E-9E1A-30B1A780F4E0}" srcOrd="12" destOrd="0" presId="urn:microsoft.com/office/officeart/2008/layout/LinedList"/>
    <dgm:cxn modelId="{75A60B12-594A-41BB-B204-A8680DFDF3C3}" type="presParOf" srcId="{206E07E3-7371-4B83-A3AC-56090C135DDD}" destId="{A161211F-4D92-4052-B7FD-A0C5925E0D40}" srcOrd="13" destOrd="0" presId="urn:microsoft.com/office/officeart/2008/layout/LinedList"/>
    <dgm:cxn modelId="{5C1AEEEF-7618-4106-B03D-E8EDA6F241CD}" type="presParOf" srcId="{A161211F-4D92-4052-B7FD-A0C5925E0D40}" destId="{D30568EB-76DC-4483-A50D-2BFD3A83CA3D}" srcOrd="0" destOrd="0" presId="urn:microsoft.com/office/officeart/2008/layout/LinedList"/>
    <dgm:cxn modelId="{00732EFF-75F9-4E05-9006-97532E746241}" type="presParOf" srcId="{A161211F-4D92-4052-B7FD-A0C5925E0D40}" destId="{0B04CDC6-3BB0-48B8-BDF2-D753BF0512FC}" srcOrd="1" destOrd="0" presId="urn:microsoft.com/office/officeart/2008/layout/LinedList"/>
    <dgm:cxn modelId="{7998C84E-3AE7-4B23-B4A3-CC00EE35C5B1}" type="presParOf" srcId="{206E07E3-7371-4B83-A3AC-56090C135DDD}" destId="{76F158B3-0063-4B0D-8393-EB896AC05BE0}" srcOrd="14" destOrd="0" presId="urn:microsoft.com/office/officeart/2008/layout/LinedList"/>
    <dgm:cxn modelId="{268E25CB-3AA1-4E3E-8DB0-FBCB4A83F93F}" type="presParOf" srcId="{206E07E3-7371-4B83-A3AC-56090C135DDD}" destId="{B7F5D509-AC17-4009-9C8A-1E0EBF071707}" srcOrd="15" destOrd="0" presId="urn:microsoft.com/office/officeart/2008/layout/LinedList"/>
    <dgm:cxn modelId="{BCA19CC8-6FA4-49CA-AA5F-D8093643C92A}" type="presParOf" srcId="{B7F5D509-AC17-4009-9C8A-1E0EBF071707}" destId="{2582A93B-AE02-4AF2-ADA7-BCE97746AACF}" srcOrd="0" destOrd="0" presId="urn:microsoft.com/office/officeart/2008/layout/LinedList"/>
    <dgm:cxn modelId="{3CCD68D0-805D-4C0A-B2FF-EDB78527FC6B}" type="presParOf" srcId="{B7F5D509-AC17-4009-9C8A-1E0EBF071707}" destId="{02030D17-97C8-422F-BDA6-11F7B4BB924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1FAAB6-2994-42BF-AB5D-6A01A007A36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585673-C19A-4993-A891-94E4C9B531DB}">
      <dgm:prSet/>
      <dgm:spPr/>
      <dgm:t>
        <a:bodyPr/>
        <a:lstStyle/>
        <a:p>
          <a:r>
            <a:rPr lang="cs-CZ" dirty="0"/>
            <a:t>Decentralizace</a:t>
          </a:r>
          <a:endParaRPr lang="en-US" dirty="0"/>
        </a:p>
      </dgm:t>
    </dgm:pt>
    <dgm:pt modelId="{647568DF-0166-48B9-9EC5-A1D9C1632996}" type="parTrans" cxnId="{BF4DA9CB-A9D2-4092-B0F6-DCDA761DAB5F}">
      <dgm:prSet/>
      <dgm:spPr/>
      <dgm:t>
        <a:bodyPr/>
        <a:lstStyle/>
        <a:p>
          <a:endParaRPr lang="en-US"/>
        </a:p>
      </dgm:t>
    </dgm:pt>
    <dgm:pt modelId="{98F5C448-6F4B-44A1-8C55-5258B52F832A}" type="sibTrans" cxnId="{BF4DA9CB-A9D2-4092-B0F6-DCDA761DAB5F}">
      <dgm:prSet/>
      <dgm:spPr/>
      <dgm:t>
        <a:bodyPr/>
        <a:lstStyle/>
        <a:p>
          <a:endParaRPr lang="en-US"/>
        </a:p>
      </dgm:t>
    </dgm:pt>
    <dgm:pt modelId="{D0238A7D-BDAF-41D2-9B44-03CE11BE11BC}">
      <dgm:prSet/>
      <dgm:spPr/>
      <dgm:t>
        <a:bodyPr/>
        <a:lstStyle/>
        <a:p>
          <a:r>
            <a:rPr lang="cs-CZ" dirty="0"/>
            <a:t>Transparentnost</a:t>
          </a:r>
          <a:endParaRPr lang="en-US" dirty="0"/>
        </a:p>
      </dgm:t>
    </dgm:pt>
    <dgm:pt modelId="{E5842441-AF55-4B4E-A053-E1540005304B}" type="parTrans" cxnId="{FB88DDD4-D336-4823-B9E8-1B42282EE23D}">
      <dgm:prSet/>
      <dgm:spPr/>
      <dgm:t>
        <a:bodyPr/>
        <a:lstStyle/>
        <a:p>
          <a:endParaRPr lang="en-US"/>
        </a:p>
      </dgm:t>
    </dgm:pt>
    <dgm:pt modelId="{BBDC8615-49DF-4B33-A469-B7A7D10E5610}" type="sibTrans" cxnId="{FB88DDD4-D336-4823-B9E8-1B42282EE23D}">
      <dgm:prSet/>
      <dgm:spPr/>
      <dgm:t>
        <a:bodyPr/>
        <a:lstStyle/>
        <a:p>
          <a:endParaRPr lang="en-US"/>
        </a:p>
      </dgm:t>
    </dgm:pt>
    <dgm:pt modelId="{779DFD13-28AF-4F6F-B85E-D20EEC91DD57}">
      <dgm:prSet/>
      <dgm:spPr/>
      <dgm:t>
        <a:bodyPr/>
        <a:lstStyle/>
        <a:p>
          <a:r>
            <a:rPr lang="cs-CZ" dirty="0"/>
            <a:t>Anonymní</a:t>
          </a:r>
          <a:endParaRPr lang="en-US" dirty="0"/>
        </a:p>
      </dgm:t>
    </dgm:pt>
    <dgm:pt modelId="{61CF6BEB-8DB0-4BA7-8786-9A705BC85D76}" type="parTrans" cxnId="{064C7A9E-BA67-497A-939A-ADD15F0AB45A}">
      <dgm:prSet/>
      <dgm:spPr/>
      <dgm:t>
        <a:bodyPr/>
        <a:lstStyle/>
        <a:p>
          <a:endParaRPr lang="en-US"/>
        </a:p>
      </dgm:t>
    </dgm:pt>
    <dgm:pt modelId="{19B55D31-600E-4DE0-AA2F-2F7EB3419DA0}" type="sibTrans" cxnId="{064C7A9E-BA67-497A-939A-ADD15F0AB45A}">
      <dgm:prSet/>
      <dgm:spPr/>
      <dgm:t>
        <a:bodyPr/>
        <a:lstStyle/>
        <a:p>
          <a:endParaRPr lang="en-US"/>
        </a:p>
      </dgm:t>
    </dgm:pt>
    <dgm:pt modelId="{E6E881A1-D4B3-43B7-B4BE-0E5035B9BC01}">
      <dgm:prSet/>
      <dgm:spPr/>
      <dgm:t>
        <a:bodyPr/>
        <a:lstStyle/>
        <a:p>
          <a:r>
            <a:rPr lang="cs-CZ" dirty="0"/>
            <a:t>Celosvětová</a:t>
          </a:r>
          <a:endParaRPr lang="en-US" dirty="0"/>
        </a:p>
      </dgm:t>
    </dgm:pt>
    <dgm:pt modelId="{1D56E3FD-7BB9-4C57-A538-CE57583D927E}" type="parTrans" cxnId="{556BE908-A0C7-468A-92FC-1ACE96F0E71A}">
      <dgm:prSet/>
      <dgm:spPr/>
      <dgm:t>
        <a:bodyPr/>
        <a:lstStyle/>
        <a:p>
          <a:endParaRPr lang="en-US"/>
        </a:p>
      </dgm:t>
    </dgm:pt>
    <dgm:pt modelId="{2CFCF568-78B2-4043-8F40-A137B987F52F}" type="sibTrans" cxnId="{556BE908-A0C7-468A-92FC-1ACE96F0E71A}">
      <dgm:prSet/>
      <dgm:spPr/>
      <dgm:t>
        <a:bodyPr/>
        <a:lstStyle/>
        <a:p>
          <a:endParaRPr lang="en-US"/>
        </a:p>
      </dgm:t>
    </dgm:pt>
    <dgm:pt modelId="{28305CC0-269B-45ED-988F-F596482A1BB7}" type="pres">
      <dgm:prSet presAssocID="{361FAAB6-2994-42BF-AB5D-6A01A007A36A}" presName="vert0" presStyleCnt="0">
        <dgm:presLayoutVars>
          <dgm:dir/>
          <dgm:animOne val="branch"/>
          <dgm:animLvl val="lvl"/>
        </dgm:presLayoutVars>
      </dgm:prSet>
      <dgm:spPr/>
    </dgm:pt>
    <dgm:pt modelId="{66D3D5ED-800A-4C5C-8425-D3028B2C8949}" type="pres">
      <dgm:prSet presAssocID="{BA585673-C19A-4993-A891-94E4C9B531DB}" presName="thickLine" presStyleLbl="alignNode1" presStyleIdx="0" presStyleCnt="4"/>
      <dgm:spPr/>
    </dgm:pt>
    <dgm:pt modelId="{7E10BDBC-7BE4-4F69-86AF-0217BC59ECE8}" type="pres">
      <dgm:prSet presAssocID="{BA585673-C19A-4993-A891-94E4C9B531DB}" presName="horz1" presStyleCnt="0"/>
      <dgm:spPr/>
    </dgm:pt>
    <dgm:pt modelId="{19F063BC-0DA0-47B5-B5AD-9E61A7128B19}" type="pres">
      <dgm:prSet presAssocID="{BA585673-C19A-4993-A891-94E4C9B531DB}" presName="tx1" presStyleLbl="revTx" presStyleIdx="0" presStyleCnt="4"/>
      <dgm:spPr/>
    </dgm:pt>
    <dgm:pt modelId="{12D7AA5E-9300-441A-815E-C1CC46DC8CD3}" type="pres">
      <dgm:prSet presAssocID="{BA585673-C19A-4993-A891-94E4C9B531DB}" presName="vert1" presStyleCnt="0"/>
      <dgm:spPr/>
    </dgm:pt>
    <dgm:pt modelId="{252AE033-B6D0-4080-87B7-E2F874ADCB8A}" type="pres">
      <dgm:prSet presAssocID="{D0238A7D-BDAF-41D2-9B44-03CE11BE11BC}" presName="thickLine" presStyleLbl="alignNode1" presStyleIdx="1" presStyleCnt="4"/>
      <dgm:spPr/>
    </dgm:pt>
    <dgm:pt modelId="{868FDECC-62C2-42FE-8E14-02861C83E31D}" type="pres">
      <dgm:prSet presAssocID="{D0238A7D-BDAF-41D2-9B44-03CE11BE11BC}" presName="horz1" presStyleCnt="0"/>
      <dgm:spPr/>
    </dgm:pt>
    <dgm:pt modelId="{28B1C2B1-1626-42A5-A718-5E6B6A3E6A6A}" type="pres">
      <dgm:prSet presAssocID="{D0238A7D-BDAF-41D2-9B44-03CE11BE11BC}" presName="tx1" presStyleLbl="revTx" presStyleIdx="1" presStyleCnt="4"/>
      <dgm:spPr/>
    </dgm:pt>
    <dgm:pt modelId="{80FE52BA-DD2B-4F85-905F-F4449C081C96}" type="pres">
      <dgm:prSet presAssocID="{D0238A7D-BDAF-41D2-9B44-03CE11BE11BC}" presName="vert1" presStyleCnt="0"/>
      <dgm:spPr/>
    </dgm:pt>
    <dgm:pt modelId="{AFC3D2D8-39D1-4576-A252-5D9211AE68B6}" type="pres">
      <dgm:prSet presAssocID="{779DFD13-28AF-4F6F-B85E-D20EEC91DD57}" presName="thickLine" presStyleLbl="alignNode1" presStyleIdx="2" presStyleCnt="4"/>
      <dgm:spPr/>
    </dgm:pt>
    <dgm:pt modelId="{FED4B30C-2048-4416-A248-E2D7214DA554}" type="pres">
      <dgm:prSet presAssocID="{779DFD13-28AF-4F6F-B85E-D20EEC91DD57}" presName="horz1" presStyleCnt="0"/>
      <dgm:spPr/>
    </dgm:pt>
    <dgm:pt modelId="{42F900C8-A097-42F8-A5A7-1F418F427441}" type="pres">
      <dgm:prSet presAssocID="{779DFD13-28AF-4F6F-B85E-D20EEC91DD57}" presName="tx1" presStyleLbl="revTx" presStyleIdx="2" presStyleCnt="4"/>
      <dgm:spPr/>
    </dgm:pt>
    <dgm:pt modelId="{153DF544-87EA-44B4-B2EE-375CFFBFFECA}" type="pres">
      <dgm:prSet presAssocID="{779DFD13-28AF-4F6F-B85E-D20EEC91DD57}" presName="vert1" presStyleCnt="0"/>
      <dgm:spPr/>
    </dgm:pt>
    <dgm:pt modelId="{D6B6302F-306E-4D61-B892-4BBBE060AFFD}" type="pres">
      <dgm:prSet presAssocID="{E6E881A1-D4B3-43B7-B4BE-0E5035B9BC01}" presName="thickLine" presStyleLbl="alignNode1" presStyleIdx="3" presStyleCnt="4"/>
      <dgm:spPr/>
    </dgm:pt>
    <dgm:pt modelId="{27A64A70-5C76-41FE-A3EB-67CCE0EC757D}" type="pres">
      <dgm:prSet presAssocID="{E6E881A1-D4B3-43B7-B4BE-0E5035B9BC01}" presName="horz1" presStyleCnt="0"/>
      <dgm:spPr/>
    </dgm:pt>
    <dgm:pt modelId="{52CB0FA0-DF77-4748-9333-002459CF4243}" type="pres">
      <dgm:prSet presAssocID="{E6E881A1-D4B3-43B7-B4BE-0E5035B9BC01}" presName="tx1" presStyleLbl="revTx" presStyleIdx="3" presStyleCnt="4"/>
      <dgm:spPr/>
    </dgm:pt>
    <dgm:pt modelId="{6AC55CCE-FCFD-4337-AA82-3951D00CB68B}" type="pres">
      <dgm:prSet presAssocID="{E6E881A1-D4B3-43B7-B4BE-0E5035B9BC01}" presName="vert1" presStyleCnt="0"/>
      <dgm:spPr/>
    </dgm:pt>
  </dgm:ptLst>
  <dgm:cxnLst>
    <dgm:cxn modelId="{556BE908-A0C7-468A-92FC-1ACE96F0E71A}" srcId="{361FAAB6-2994-42BF-AB5D-6A01A007A36A}" destId="{E6E881A1-D4B3-43B7-B4BE-0E5035B9BC01}" srcOrd="3" destOrd="0" parTransId="{1D56E3FD-7BB9-4C57-A538-CE57583D927E}" sibTransId="{2CFCF568-78B2-4043-8F40-A137B987F52F}"/>
    <dgm:cxn modelId="{B2C9DC5D-60C5-42BA-ADC3-0C7F7269D274}" type="presOf" srcId="{D0238A7D-BDAF-41D2-9B44-03CE11BE11BC}" destId="{28B1C2B1-1626-42A5-A718-5E6B6A3E6A6A}" srcOrd="0" destOrd="0" presId="urn:microsoft.com/office/officeart/2008/layout/LinedList"/>
    <dgm:cxn modelId="{7AD6EF5D-7DDF-4629-9686-FB6AF5347654}" type="presOf" srcId="{361FAAB6-2994-42BF-AB5D-6A01A007A36A}" destId="{28305CC0-269B-45ED-988F-F596482A1BB7}" srcOrd="0" destOrd="0" presId="urn:microsoft.com/office/officeart/2008/layout/LinedList"/>
    <dgm:cxn modelId="{064C7A9E-BA67-497A-939A-ADD15F0AB45A}" srcId="{361FAAB6-2994-42BF-AB5D-6A01A007A36A}" destId="{779DFD13-28AF-4F6F-B85E-D20EEC91DD57}" srcOrd="2" destOrd="0" parTransId="{61CF6BEB-8DB0-4BA7-8786-9A705BC85D76}" sibTransId="{19B55D31-600E-4DE0-AA2F-2F7EB3419DA0}"/>
    <dgm:cxn modelId="{02ACF8A4-5AE8-4D58-A2E9-64B6E308B2DC}" type="presOf" srcId="{BA585673-C19A-4993-A891-94E4C9B531DB}" destId="{19F063BC-0DA0-47B5-B5AD-9E61A7128B19}" srcOrd="0" destOrd="0" presId="urn:microsoft.com/office/officeart/2008/layout/LinedList"/>
    <dgm:cxn modelId="{BF4DA9CB-A9D2-4092-B0F6-DCDA761DAB5F}" srcId="{361FAAB6-2994-42BF-AB5D-6A01A007A36A}" destId="{BA585673-C19A-4993-A891-94E4C9B531DB}" srcOrd="0" destOrd="0" parTransId="{647568DF-0166-48B9-9EC5-A1D9C1632996}" sibTransId="{98F5C448-6F4B-44A1-8C55-5258B52F832A}"/>
    <dgm:cxn modelId="{FB88DDD4-D336-4823-B9E8-1B42282EE23D}" srcId="{361FAAB6-2994-42BF-AB5D-6A01A007A36A}" destId="{D0238A7D-BDAF-41D2-9B44-03CE11BE11BC}" srcOrd="1" destOrd="0" parTransId="{E5842441-AF55-4B4E-A053-E1540005304B}" sibTransId="{BBDC8615-49DF-4B33-A469-B7A7D10E5610}"/>
    <dgm:cxn modelId="{D214F8DB-BC15-452C-B3FF-29E2A75771E3}" type="presOf" srcId="{E6E881A1-D4B3-43B7-B4BE-0E5035B9BC01}" destId="{52CB0FA0-DF77-4748-9333-002459CF4243}" srcOrd="0" destOrd="0" presId="urn:microsoft.com/office/officeart/2008/layout/LinedList"/>
    <dgm:cxn modelId="{D58844DE-7FEC-4E3E-B930-553996F553D2}" type="presOf" srcId="{779DFD13-28AF-4F6F-B85E-D20EEC91DD57}" destId="{42F900C8-A097-42F8-A5A7-1F418F427441}" srcOrd="0" destOrd="0" presId="urn:microsoft.com/office/officeart/2008/layout/LinedList"/>
    <dgm:cxn modelId="{12BF3FBD-9FBE-4086-8AA0-F552032DF21D}" type="presParOf" srcId="{28305CC0-269B-45ED-988F-F596482A1BB7}" destId="{66D3D5ED-800A-4C5C-8425-D3028B2C8949}" srcOrd="0" destOrd="0" presId="urn:microsoft.com/office/officeart/2008/layout/LinedList"/>
    <dgm:cxn modelId="{BD591E3D-9284-4A35-93E3-B2D5950DBB7E}" type="presParOf" srcId="{28305CC0-269B-45ED-988F-F596482A1BB7}" destId="{7E10BDBC-7BE4-4F69-86AF-0217BC59ECE8}" srcOrd="1" destOrd="0" presId="urn:microsoft.com/office/officeart/2008/layout/LinedList"/>
    <dgm:cxn modelId="{942F7F60-9635-4894-8A7B-1BE0725BD75E}" type="presParOf" srcId="{7E10BDBC-7BE4-4F69-86AF-0217BC59ECE8}" destId="{19F063BC-0DA0-47B5-B5AD-9E61A7128B19}" srcOrd="0" destOrd="0" presId="urn:microsoft.com/office/officeart/2008/layout/LinedList"/>
    <dgm:cxn modelId="{CB773C37-E504-4F53-8A16-947E2D612B3E}" type="presParOf" srcId="{7E10BDBC-7BE4-4F69-86AF-0217BC59ECE8}" destId="{12D7AA5E-9300-441A-815E-C1CC46DC8CD3}" srcOrd="1" destOrd="0" presId="urn:microsoft.com/office/officeart/2008/layout/LinedList"/>
    <dgm:cxn modelId="{19F32C61-05A3-4D5B-9070-FEBA2AA3A7E8}" type="presParOf" srcId="{28305CC0-269B-45ED-988F-F596482A1BB7}" destId="{252AE033-B6D0-4080-87B7-E2F874ADCB8A}" srcOrd="2" destOrd="0" presId="urn:microsoft.com/office/officeart/2008/layout/LinedList"/>
    <dgm:cxn modelId="{92E7F85B-4104-4CFE-810F-50F17162ECC7}" type="presParOf" srcId="{28305CC0-269B-45ED-988F-F596482A1BB7}" destId="{868FDECC-62C2-42FE-8E14-02861C83E31D}" srcOrd="3" destOrd="0" presId="urn:microsoft.com/office/officeart/2008/layout/LinedList"/>
    <dgm:cxn modelId="{81C3CC43-FDFA-49FC-BD7A-70C4D85959C8}" type="presParOf" srcId="{868FDECC-62C2-42FE-8E14-02861C83E31D}" destId="{28B1C2B1-1626-42A5-A718-5E6B6A3E6A6A}" srcOrd="0" destOrd="0" presId="urn:microsoft.com/office/officeart/2008/layout/LinedList"/>
    <dgm:cxn modelId="{9D78E9CD-345E-43E3-B56A-CA786FEBEBE7}" type="presParOf" srcId="{868FDECC-62C2-42FE-8E14-02861C83E31D}" destId="{80FE52BA-DD2B-4F85-905F-F4449C081C96}" srcOrd="1" destOrd="0" presId="urn:microsoft.com/office/officeart/2008/layout/LinedList"/>
    <dgm:cxn modelId="{35485CA1-F38D-40AD-AE84-16AC5C89F31C}" type="presParOf" srcId="{28305CC0-269B-45ED-988F-F596482A1BB7}" destId="{AFC3D2D8-39D1-4576-A252-5D9211AE68B6}" srcOrd="4" destOrd="0" presId="urn:microsoft.com/office/officeart/2008/layout/LinedList"/>
    <dgm:cxn modelId="{068AB1B2-E612-41B2-99A5-AE8FF5C516C6}" type="presParOf" srcId="{28305CC0-269B-45ED-988F-F596482A1BB7}" destId="{FED4B30C-2048-4416-A248-E2D7214DA554}" srcOrd="5" destOrd="0" presId="urn:microsoft.com/office/officeart/2008/layout/LinedList"/>
    <dgm:cxn modelId="{47A7885A-1C76-42BE-AE57-1A5D31EE6508}" type="presParOf" srcId="{FED4B30C-2048-4416-A248-E2D7214DA554}" destId="{42F900C8-A097-42F8-A5A7-1F418F427441}" srcOrd="0" destOrd="0" presId="urn:microsoft.com/office/officeart/2008/layout/LinedList"/>
    <dgm:cxn modelId="{564E18F8-B64D-4F35-A654-0B5E099C5261}" type="presParOf" srcId="{FED4B30C-2048-4416-A248-E2D7214DA554}" destId="{153DF544-87EA-44B4-B2EE-375CFFBFFECA}" srcOrd="1" destOrd="0" presId="urn:microsoft.com/office/officeart/2008/layout/LinedList"/>
    <dgm:cxn modelId="{E9059E1C-2431-41F9-B58B-602E9D05242B}" type="presParOf" srcId="{28305CC0-269B-45ED-988F-F596482A1BB7}" destId="{D6B6302F-306E-4D61-B892-4BBBE060AFFD}" srcOrd="6" destOrd="0" presId="urn:microsoft.com/office/officeart/2008/layout/LinedList"/>
    <dgm:cxn modelId="{AEA632E3-6937-45F5-A023-67B2E617CC76}" type="presParOf" srcId="{28305CC0-269B-45ED-988F-F596482A1BB7}" destId="{27A64A70-5C76-41FE-A3EB-67CCE0EC757D}" srcOrd="7" destOrd="0" presId="urn:microsoft.com/office/officeart/2008/layout/LinedList"/>
    <dgm:cxn modelId="{D3D76DF9-BA44-4047-8008-95E381F85D33}" type="presParOf" srcId="{27A64A70-5C76-41FE-A3EB-67CCE0EC757D}" destId="{52CB0FA0-DF77-4748-9333-002459CF4243}" srcOrd="0" destOrd="0" presId="urn:microsoft.com/office/officeart/2008/layout/LinedList"/>
    <dgm:cxn modelId="{CD93BE05-FE09-4D30-92BA-BED9178E91F3}" type="presParOf" srcId="{27A64A70-5C76-41FE-A3EB-67CCE0EC757D}" destId="{6AC55CCE-FCFD-4337-AA82-3951D00CB68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472A88-DDEB-44F9-8CF2-7D5ECB3619C2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2E27B4-6269-49F9-8DB7-E203BB5EB5C9}">
      <dsp:nvSpPr>
        <dsp:cNvPr id="0" name=""/>
        <dsp:cNvSpPr/>
      </dsp:nvSpPr>
      <dsp:spPr>
        <a:xfrm>
          <a:off x="0" y="0"/>
          <a:ext cx="10515600" cy="520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300" kern="1200" dirty="0"/>
            <a:t>Co to </a:t>
          </a:r>
          <a:r>
            <a:rPr lang="cs-CZ" sz="2300" kern="1200" dirty="0">
              <a:latin typeface="Century Gothic"/>
            </a:rPr>
            <a:t>jsou Kryptoměny</a:t>
          </a:r>
          <a:endParaRPr lang="cs-CZ" sz="2300" b="1" kern="1200" dirty="0">
            <a:latin typeface="Century Gothic"/>
          </a:endParaRPr>
        </a:p>
      </dsp:txBody>
      <dsp:txXfrm>
        <a:off x="0" y="0"/>
        <a:ext cx="10515600" cy="520065"/>
      </dsp:txXfrm>
    </dsp:sp>
    <dsp:sp modelId="{66FA28F5-5ABF-4B5B-82BC-FD8B4407C4E5}">
      <dsp:nvSpPr>
        <dsp:cNvPr id="0" name=""/>
        <dsp:cNvSpPr/>
      </dsp:nvSpPr>
      <dsp:spPr>
        <a:xfrm>
          <a:off x="0" y="52006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838DB8-C254-426E-A5FB-8728C8A85947}">
      <dsp:nvSpPr>
        <dsp:cNvPr id="0" name=""/>
        <dsp:cNvSpPr/>
      </dsp:nvSpPr>
      <dsp:spPr>
        <a:xfrm>
          <a:off x="0" y="520065"/>
          <a:ext cx="10515600" cy="520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300" kern="1200" dirty="0"/>
            <a:t>Vlastnosti</a:t>
          </a:r>
          <a:endParaRPr lang="en-US" sz="2300" kern="1200" dirty="0"/>
        </a:p>
      </dsp:txBody>
      <dsp:txXfrm>
        <a:off x="0" y="520065"/>
        <a:ext cx="10515600" cy="520065"/>
      </dsp:txXfrm>
    </dsp:sp>
    <dsp:sp modelId="{10634666-1F74-4F38-8BC7-EB57D79FABE4}">
      <dsp:nvSpPr>
        <dsp:cNvPr id="0" name=""/>
        <dsp:cNvSpPr/>
      </dsp:nvSpPr>
      <dsp:spPr>
        <a:xfrm>
          <a:off x="0" y="104012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14057E-F2C8-4FE3-9BE8-E5A444CEADEE}">
      <dsp:nvSpPr>
        <dsp:cNvPr id="0" name=""/>
        <dsp:cNvSpPr/>
      </dsp:nvSpPr>
      <dsp:spPr>
        <a:xfrm>
          <a:off x="0" y="1040130"/>
          <a:ext cx="10515600" cy="520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300" kern="1200" dirty="0"/>
            <a:t>Blockchain</a:t>
          </a:r>
          <a:endParaRPr lang="en-US" sz="2300" kern="1200" dirty="0"/>
        </a:p>
      </dsp:txBody>
      <dsp:txXfrm>
        <a:off x="0" y="1040130"/>
        <a:ext cx="10515600" cy="520065"/>
      </dsp:txXfrm>
    </dsp:sp>
    <dsp:sp modelId="{BF79C6DE-27CA-4541-93B8-5D534272EF42}">
      <dsp:nvSpPr>
        <dsp:cNvPr id="0" name=""/>
        <dsp:cNvSpPr/>
      </dsp:nvSpPr>
      <dsp:spPr>
        <a:xfrm>
          <a:off x="0" y="1560195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EA1E71-4C92-4051-AAB8-095CEDD4F9F1}">
      <dsp:nvSpPr>
        <dsp:cNvPr id="0" name=""/>
        <dsp:cNvSpPr/>
      </dsp:nvSpPr>
      <dsp:spPr>
        <a:xfrm>
          <a:off x="0" y="1560195"/>
          <a:ext cx="10515600" cy="520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300" kern="1200" dirty="0"/>
            <a:t>Mining</a:t>
          </a:r>
          <a:r>
            <a:rPr lang="cs-CZ" sz="2300" kern="1200" dirty="0">
              <a:latin typeface="Elephant"/>
            </a:rPr>
            <a:t> </a:t>
          </a:r>
          <a:endParaRPr lang="en-US" sz="2300" kern="1200" dirty="0" err="1"/>
        </a:p>
      </dsp:txBody>
      <dsp:txXfrm>
        <a:off x="0" y="1560195"/>
        <a:ext cx="10515600" cy="520065"/>
      </dsp:txXfrm>
    </dsp:sp>
    <dsp:sp modelId="{3CA1FB7E-6ED2-4019-8184-0A6F1E18CCD8}">
      <dsp:nvSpPr>
        <dsp:cNvPr id="0" name=""/>
        <dsp:cNvSpPr/>
      </dsp:nvSpPr>
      <dsp:spPr>
        <a:xfrm>
          <a:off x="0" y="208025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DC69CC-1BB8-49F8-A1AA-1AAD9869DE0A}">
      <dsp:nvSpPr>
        <dsp:cNvPr id="0" name=""/>
        <dsp:cNvSpPr/>
      </dsp:nvSpPr>
      <dsp:spPr>
        <a:xfrm>
          <a:off x="0" y="2080260"/>
          <a:ext cx="10515600" cy="520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300" kern="1200" dirty="0"/>
            <a:t>Kryptoměny</a:t>
          </a:r>
          <a:endParaRPr lang="en-US" sz="2300" kern="1200" dirty="0"/>
        </a:p>
      </dsp:txBody>
      <dsp:txXfrm>
        <a:off x="0" y="2080260"/>
        <a:ext cx="10515600" cy="520065"/>
      </dsp:txXfrm>
    </dsp:sp>
    <dsp:sp modelId="{BBD81AD8-315D-45AC-9F91-336D7A46DACA}">
      <dsp:nvSpPr>
        <dsp:cNvPr id="0" name=""/>
        <dsp:cNvSpPr/>
      </dsp:nvSpPr>
      <dsp:spPr>
        <a:xfrm>
          <a:off x="0" y="260032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520865-A6E4-45F7-83A3-327A183A3D66}">
      <dsp:nvSpPr>
        <dsp:cNvPr id="0" name=""/>
        <dsp:cNvSpPr/>
      </dsp:nvSpPr>
      <dsp:spPr>
        <a:xfrm>
          <a:off x="0" y="2600324"/>
          <a:ext cx="10515600" cy="520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300" kern="1200" dirty="0"/>
            <a:t>Bitcoin</a:t>
          </a:r>
          <a:endParaRPr lang="en-US" sz="2300" kern="1200" dirty="0"/>
        </a:p>
      </dsp:txBody>
      <dsp:txXfrm>
        <a:off x="0" y="2600324"/>
        <a:ext cx="10515600" cy="520065"/>
      </dsp:txXfrm>
    </dsp:sp>
    <dsp:sp modelId="{5EFCED70-0B6F-464E-9E1A-30B1A780F4E0}">
      <dsp:nvSpPr>
        <dsp:cNvPr id="0" name=""/>
        <dsp:cNvSpPr/>
      </dsp:nvSpPr>
      <dsp:spPr>
        <a:xfrm>
          <a:off x="0" y="312039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0568EB-76DC-4483-A50D-2BFD3A83CA3D}">
      <dsp:nvSpPr>
        <dsp:cNvPr id="0" name=""/>
        <dsp:cNvSpPr/>
      </dsp:nvSpPr>
      <dsp:spPr>
        <a:xfrm>
          <a:off x="0" y="3120389"/>
          <a:ext cx="10515600" cy="520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300" kern="1200" dirty="0"/>
            <a:t>Ethereum</a:t>
          </a:r>
        </a:p>
      </dsp:txBody>
      <dsp:txXfrm>
        <a:off x="0" y="3120389"/>
        <a:ext cx="10515600" cy="520065"/>
      </dsp:txXfrm>
    </dsp:sp>
    <dsp:sp modelId="{76F158B3-0063-4B0D-8393-EB896AC05BE0}">
      <dsp:nvSpPr>
        <dsp:cNvPr id="0" name=""/>
        <dsp:cNvSpPr/>
      </dsp:nvSpPr>
      <dsp:spPr>
        <a:xfrm>
          <a:off x="0" y="364045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82A93B-AE02-4AF2-ADA7-BCE97746AACF}">
      <dsp:nvSpPr>
        <dsp:cNvPr id="0" name=""/>
        <dsp:cNvSpPr/>
      </dsp:nvSpPr>
      <dsp:spPr>
        <a:xfrm>
          <a:off x="0" y="3640454"/>
          <a:ext cx="10515600" cy="520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300" b="0" kern="1200" dirty="0">
              <a:latin typeface="Century Gothic"/>
            </a:rPr>
            <a:t>Investice</a:t>
          </a:r>
        </a:p>
      </dsp:txBody>
      <dsp:txXfrm>
        <a:off x="0" y="3640454"/>
        <a:ext cx="10515600" cy="5200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D3D5ED-800A-4C5C-8425-D3028B2C8949}">
      <dsp:nvSpPr>
        <dsp:cNvPr id="0" name=""/>
        <dsp:cNvSpPr/>
      </dsp:nvSpPr>
      <dsp:spPr>
        <a:xfrm>
          <a:off x="0" y="0"/>
          <a:ext cx="52578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F063BC-0DA0-47B5-B5AD-9E61A7128B19}">
      <dsp:nvSpPr>
        <dsp:cNvPr id="0" name=""/>
        <dsp:cNvSpPr/>
      </dsp:nvSpPr>
      <dsp:spPr>
        <a:xfrm>
          <a:off x="0" y="0"/>
          <a:ext cx="5257801" cy="1357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5000" kern="1200" dirty="0"/>
            <a:t>Decentralizace</a:t>
          </a:r>
          <a:endParaRPr lang="en-US" sz="5000" kern="1200" dirty="0"/>
        </a:p>
      </dsp:txBody>
      <dsp:txXfrm>
        <a:off x="0" y="0"/>
        <a:ext cx="5257801" cy="1357843"/>
      </dsp:txXfrm>
    </dsp:sp>
    <dsp:sp modelId="{252AE033-B6D0-4080-87B7-E2F874ADCB8A}">
      <dsp:nvSpPr>
        <dsp:cNvPr id="0" name=""/>
        <dsp:cNvSpPr/>
      </dsp:nvSpPr>
      <dsp:spPr>
        <a:xfrm>
          <a:off x="0" y="1357843"/>
          <a:ext cx="52578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B1C2B1-1626-42A5-A718-5E6B6A3E6A6A}">
      <dsp:nvSpPr>
        <dsp:cNvPr id="0" name=""/>
        <dsp:cNvSpPr/>
      </dsp:nvSpPr>
      <dsp:spPr>
        <a:xfrm>
          <a:off x="0" y="1357843"/>
          <a:ext cx="5257801" cy="1357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5000" kern="1200" dirty="0"/>
            <a:t>Transparentnost</a:t>
          </a:r>
          <a:endParaRPr lang="en-US" sz="5000" kern="1200" dirty="0"/>
        </a:p>
      </dsp:txBody>
      <dsp:txXfrm>
        <a:off x="0" y="1357843"/>
        <a:ext cx="5257801" cy="1357843"/>
      </dsp:txXfrm>
    </dsp:sp>
    <dsp:sp modelId="{AFC3D2D8-39D1-4576-A252-5D9211AE68B6}">
      <dsp:nvSpPr>
        <dsp:cNvPr id="0" name=""/>
        <dsp:cNvSpPr/>
      </dsp:nvSpPr>
      <dsp:spPr>
        <a:xfrm>
          <a:off x="0" y="2715687"/>
          <a:ext cx="52578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F900C8-A097-42F8-A5A7-1F418F427441}">
      <dsp:nvSpPr>
        <dsp:cNvPr id="0" name=""/>
        <dsp:cNvSpPr/>
      </dsp:nvSpPr>
      <dsp:spPr>
        <a:xfrm>
          <a:off x="0" y="2715687"/>
          <a:ext cx="5257801" cy="1357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5000" kern="1200" dirty="0"/>
            <a:t>Anonymní</a:t>
          </a:r>
          <a:endParaRPr lang="en-US" sz="5000" kern="1200" dirty="0"/>
        </a:p>
      </dsp:txBody>
      <dsp:txXfrm>
        <a:off x="0" y="2715687"/>
        <a:ext cx="5257801" cy="1357843"/>
      </dsp:txXfrm>
    </dsp:sp>
    <dsp:sp modelId="{D6B6302F-306E-4D61-B892-4BBBE060AFFD}">
      <dsp:nvSpPr>
        <dsp:cNvPr id="0" name=""/>
        <dsp:cNvSpPr/>
      </dsp:nvSpPr>
      <dsp:spPr>
        <a:xfrm>
          <a:off x="0" y="4073531"/>
          <a:ext cx="52578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CB0FA0-DF77-4748-9333-002459CF4243}">
      <dsp:nvSpPr>
        <dsp:cNvPr id="0" name=""/>
        <dsp:cNvSpPr/>
      </dsp:nvSpPr>
      <dsp:spPr>
        <a:xfrm>
          <a:off x="0" y="4073531"/>
          <a:ext cx="5257801" cy="1357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5000" kern="1200" dirty="0"/>
            <a:t>Celosvětová</a:t>
          </a:r>
          <a:endParaRPr lang="en-US" sz="5000" kern="1200" dirty="0"/>
        </a:p>
      </dsp:txBody>
      <dsp:txXfrm>
        <a:off x="0" y="4073531"/>
        <a:ext cx="5257801" cy="13578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A0ED3-B8FC-4F5B-9E05-BE18201B3379}" type="datetimeFigureOut">
              <a:t>29.03.2023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F4232D-96EB-4162-835E-5F7C14EFA415}" type="slidenum"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10079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Lze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platit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nějakých</a:t>
            </a:r>
            <a:r>
              <a:rPr lang="en-US" dirty="0">
                <a:cs typeface="Calibri"/>
              </a:rPr>
              <a:t> e-</a:t>
            </a:r>
            <a:r>
              <a:rPr lang="en-US" dirty="0" err="1">
                <a:cs typeface="Calibri"/>
              </a:rPr>
              <a:t>shopech</a:t>
            </a:r>
            <a:br>
              <a:rPr lang="en-US" dirty="0">
                <a:cs typeface="+mn-lt"/>
              </a:rPr>
            </a:br>
            <a:endParaRPr lang="en-US">
              <a:cs typeface="+mn-lt"/>
            </a:endParaRP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4232D-96EB-4162-835E-5F7C14EFA415}" type="slidenum"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338713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Díky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bitcoinu</a:t>
            </a:r>
            <a:r>
              <a:rPr lang="en-US" dirty="0">
                <a:cs typeface="Calibri"/>
              </a:rPr>
              <a:t> to </a:t>
            </a:r>
            <a:r>
              <a:rPr lang="en-US" dirty="0" err="1">
                <a:cs typeface="Calibri"/>
              </a:rPr>
              <a:t>všechno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začalo</a:t>
            </a:r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Nepodléhá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inflaci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protože</a:t>
            </a:r>
            <a:r>
              <a:rPr lang="en-US" dirty="0">
                <a:cs typeface="Calibri"/>
              </a:rPr>
              <a:t> je </a:t>
            </a:r>
            <a:r>
              <a:rPr lang="en-US" dirty="0" err="1">
                <a:cs typeface="Calibri"/>
              </a:rPr>
              <a:t>přesně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daný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jeho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počet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4232D-96EB-4162-835E-5F7C14EFA415}" type="slidenum">
              <a:rPr lang="cs-CZ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520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Nikdo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neznal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jeho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tvář</a:t>
            </a:r>
          </a:p>
          <a:p>
            <a:r>
              <a:rPr lang="en-US" dirty="0" err="1">
                <a:cs typeface="Calibri"/>
              </a:rPr>
              <a:t>Jeho</a:t>
            </a:r>
            <a:r>
              <a:rPr lang="en-US" dirty="0">
                <a:cs typeface="Calibri"/>
              </a:rPr>
              <a:t> idea </a:t>
            </a:r>
            <a:r>
              <a:rPr lang="en-US" dirty="0" err="1">
                <a:cs typeface="Calibri"/>
              </a:rPr>
              <a:t>byla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že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nikdo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nebude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řídit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něčí</a:t>
            </a:r>
            <a:r>
              <a:rPr lang="en-US" dirty="0">
                <a:cs typeface="Calibri"/>
              </a:rPr>
              <a:t> finance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4232D-96EB-4162-835E-5F7C14EFA415}" type="slidenum">
              <a:rPr lang="cs-CZ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864188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Síť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ethereum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byla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původně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zamýšlena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jako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nový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druh</a:t>
            </a:r>
            <a:r>
              <a:rPr lang="en-US" dirty="0">
                <a:cs typeface="Calibri"/>
              </a:rPr>
              <a:t> internet</a:t>
            </a:r>
          </a:p>
          <a:p>
            <a:r>
              <a:rPr lang="en-US" dirty="0" err="1">
                <a:cs typeface="Calibri"/>
              </a:rPr>
              <a:t>Inteligentní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smlouvy</a:t>
            </a:r>
            <a:r>
              <a:rPr lang="en-US" dirty="0">
                <a:cs typeface="Calibri"/>
              </a:rPr>
              <a:t> by </a:t>
            </a:r>
            <a:r>
              <a:rPr lang="en-US" dirty="0" err="1">
                <a:cs typeface="Calibri"/>
              </a:rPr>
              <a:t>mohly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nahradit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klasické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smlouvy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4232D-96EB-4162-835E-5F7C14EFA415}" type="slidenum">
              <a:rPr lang="cs-CZ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2803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Decentralizace</a:t>
            </a:r>
            <a:r>
              <a:rPr lang="en-US" dirty="0">
                <a:cs typeface="Calibri"/>
              </a:rPr>
              <a:t> - </a:t>
            </a:r>
            <a:r>
              <a:rPr lang="en-US" dirty="0" err="1"/>
              <a:t>nelze</a:t>
            </a:r>
            <a:r>
              <a:rPr lang="en-US" dirty="0"/>
              <a:t> </a:t>
            </a:r>
            <a:r>
              <a:rPr lang="en-US" dirty="0" err="1"/>
              <a:t>nikým</a:t>
            </a:r>
            <a:r>
              <a:rPr lang="en-US" dirty="0"/>
              <a:t> </a:t>
            </a:r>
            <a:r>
              <a:rPr lang="en-US" dirty="0" err="1"/>
              <a:t>kontrolovat</a:t>
            </a:r>
            <a:endParaRPr lang="en-US">
              <a:cs typeface="Calibri"/>
            </a:endParaRPr>
          </a:p>
          <a:p>
            <a:r>
              <a:rPr lang="en-US" dirty="0" err="1">
                <a:cs typeface="Calibri"/>
              </a:rPr>
              <a:t>Transparentnost</a:t>
            </a:r>
            <a:r>
              <a:rPr lang="en-US" dirty="0">
                <a:cs typeface="Calibri"/>
              </a:rPr>
              <a:t> - </a:t>
            </a:r>
            <a:r>
              <a:rPr lang="en-US" dirty="0" err="1">
                <a:cs typeface="Calibri"/>
              </a:rPr>
              <a:t>plně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transparentní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díky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veřejné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databázy</a:t>
            </a:r>
            <a:r>
              <a:rPr lang="en-US" dirty="0">
                <a:cs typeface="Calibri"/>
              </a:rPr>
              <a:t> "Blockchain"</a:t>
            </a:r>
          </a:p>
          <a:p>
            <a:r>
              <a:rPr lang="en-US" dirty="0" err="1">
                <a:cs typeface="Calibri"/>
              </a:rPr>
              <a:t>Anonymní</a:t>
            </a:r>
            <a:r>
              <a:rPr lang="en-US" dirty="0">
                <a:cs typeface="Calibri"/>
              </a:rPr>
              <a:t> - </a:t>
            </a:r>
            <a:r>
              <a:rPr lang="en-US" dirty="0" err="1">
                <a:cs typeface="Calibri"/>
              </a:rPr>
              <a:t>Transakce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nevedou</a:t>
            </a:r>
            <a:r>
              <a:rPr lang="en-US" dirty="0">
                <a:cs typeface="Calibri"/>
              </a:rPr>
              <a:t> k </a:t>
            </a:r>
            <a:r>
              <a:rPr lang="en-US" dirty="0" err="1">
                <a:cs typeface="Calibri"/>
              </a:rPr>
              <a:t>žádnému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jménu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pouze</a:t>
            </a:r>
            <a:r>
              <a:rPr lang="en-US" dirty="0">
                <a:cs typeface="Calibri"/>
              </a:rPr>
              <a:t> k </a:t>
            </a:r>
            <a:r>
              <a:rPr lang="en-US" dirty="0" err="1">
                <a:cs typeface="Calibri"/>
              </a:rPr>
              <a:t>peněženkám</a:t>
            </a:r>
            <a:endParaRPr lang="en-US">
              <a:cs typeface="Calibri"/>
            </a:endParaRPr>
          </a:p>
          <a:p>
            <a:r>
              <a:rPr lang="en-US" dirty="0" err="1">
                <a:cs typeface="Calibri"/>
              </a:rPr>
              <a:t>Celosvětová</a:t>
            </a:r>
            <a:r>
              <a:rPr lang="en-US" dirty="0">
                <a:cs typeface="Calibri"/>
              </a:rPr>
              <a:t> - </a:t>
            </a:r>
            <a:r>
              <a:rPr lang="en-US" dirty="0" err="1">
                <a:cs typeface="Calibri"/>
              </a:rPr>
              <a:t>posílání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transakcí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odkudkoli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kamkoli</a:t>
            </a:r>
            <a:endParaRPr lang="en-US" dirty="0" err="1">
              <a:cs typeface="+mn-lt"/>
            </a:endParaRP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4232D-96EB-4162-835E-5F7C14EFA415}" type="slidenum"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76707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Nelze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nikým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ovládat</a:t>
            </a:r>
            <a:br>
              <a:rPr lang="en-US" dirty="0">
                <a:cs typeface="+mn-lt"/>
              </a:rPr>
            </a:br>
            <a:r>
              <a:rPr lang="en-US" dirty="0" err="1">
                <a:cs typeface="Calibri"/>
              </a:rPr>
              <a:t>Jsou</a:t>
            </a:r>
            <a:r>
              <a:rPr lang="en-US" dirty="0">
                <a:cs typeface="Calibri"/>
              </a:rPr>
              <a:t> v </a:t>
            </a:r>
            <a:r>
              <a:rPr lang="en-US" dirty="0" err="1">
                <a:cs typeface="Calibri"/>
              </a:rPr>
              <a:t>ní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zapsané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veškeré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transakce</a:t>
            </a:r>
            <a:endParaRPr lang="en-US" dirty="0">
              <a:cs typeface="Calibri"/>
            </a:endParaRPr>
          </a:p>
          <a:p>
            <a:r>
              <a:rPr lang="en-US" dirty="0"/>
              <a:t>Data </a:t>
            </a:r>
            <a:r>
              <a:rPr lang="en-US" dirty="0" err="1"/>
              <a:t>masivně</a:t>
            </a:r>
            <a:r>
              <a:rPr lang="en-US" dirty="0"/>
              <a:t> </a:t>
            </a:r>
            <a:r>
              <a:rPr lang="en-US" dirty="0" err="1"/>
              <a:t>šifrována</a:t>
            </a:r>
            <a:r>
              <a:rPr lang="en-US" dirty="0"/>
              <a:t> </a:t>
            </a:r>
            <a:r>
              <a:rPr lang="en-US" dirty="0" err="1"/>
              <a:t>hashovacím</a:t>
            </a:r>
            <a:r>
              <a:rPr lang="en-US" dirty="0"/>
              <a:t> </a:t>
            </a:r>
            <a:r>
              <a:rPr lang="en-US" dirty="0" err="1"/>
              <a:t>algoritmem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4232D-96EB-4162-835E-5F7C14EFA415}" type="slidenum"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9334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Stáhneme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specialní</a:t>
            </a:r>
            <a:r>
              <a:rPr lang="en-US" dirty="0">
                <a:cs typeface="Calibri"/>
              </a:rPr>
              <a:t> program -&gt; </a:t>
            </a:r>
            <a:r>
              <a:rPr lang="en-US" dirty="0" err="1">
                <a:cs typeface="Calibri"/>
              </a:rPr>
              <a:t>připojíme</a:t>
            </a:r>
            <a:r>
              <a:rPr lang="en-US" dirty="0">
                <a:cs typeface="Calibri"/>
              </a:rPr>
              <a:t> se </a:t>
            </a:r>
            <a:r>
              <a:rPr lang="en-US" dirty="0" err="1">
                <a:cs typeface="Calibri"/>
              </a:rPr>
              <a:t>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krypto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síť</a:t>
            </a:r>
            <a:r>
              <a:rPr lang="en-US" dirty="0">
                <a:cs typeface="Calibri"/>
              </a:rPr>
              <a:t> -&gt; </a:t>
            </a:r>
            <a:r>
              <a:rPr lang="en-US" dirty="0" err="1">
                <a:cs typeface="Calibri"/>
              </a:rPr>
              <a:t>zpracování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příchozí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informace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pomocí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složitých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rovnic</a:t>
            </a:r>
            <a:r>
              <a:rPr lang="en-US" dirty="0">
                <a:cs typeface="Calibri"/>
              </a:rPr>
              <a:t> -&gt; </a:t>
            </a:r>
            <a:r>
              <a:rPr lang="en-US" dirty="0" err="1">
                <a:cs typeface="Calibri"/>
              </a:rPr>
              <a:t>kdo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vyřeší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úlohu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jako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první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dostaně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Odměnu</a:t>
            </a:r>
            <a:r>
              <a:rPr lang="en-US" dirty="0">
                <a:cs typeface="Calibri"/>
              </a:rPr>
              <a:t> - </a:t>
            </a:r>
            <a:r>
              <a:rPr lang="en-US" dirty="0" err="1">
                <a:cs typeface="Calibri"/>
              </a:rPr>
              <a:t>ostatní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jsou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novou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ulohu</a:t>
            </a:r>
            <a:endParaRPr lang="en-US">
              <a:cs typeface="Calibri"/>
            </a:endParaRPr>
          </a:p>
          <a:p>
            <a:r>
              <a:rPr lang="en-US" err="1">
                <a:cs typeface="Calibri"/>
              </a:rPr>
              <a:t>Grafické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karty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mají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nejvíce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výpočetních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jader</a:t>
            </a:r>
            <a:r>
              <a:rPr lang="en-US" dirty="0">
                <a:cs typeface="Calibri"/>
              </a:rPr>
              <a:t> -&gt; </a:t>
            </a:r>
            <a:r>
              <a:rPr lang="en-US" err="1">
                <a:cs typeface="Calibri"/>
              </a:rPr>
              <a:t>větší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výkon</a:t>
            </a:r>
            <a:r>
              <a:rPr lang="en-US" dirty="0">
                <a:cs typeface="Calibri"/>
              </a:rPr>
              <a:t> </a:t>
            </a:r>
          </a:p>
          <a:p>
            <a:r>
              <a:rPr lang="en-US" dirty="0" err="1">
                <a:cs typeface="Calibri"/>
              </a:rPr>
              <a:t>Dnes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už</a:t>
            </a:r>
            <a:r>
              <a:rPr lang="en-US" dirty="0">
                <a:cs typeface="Calibri"/>
              </a:rPr>
              <a:t> se mining </a:t>
            </a:r>
            <a:r>
              <a:rPr lang="en-US" dirty="0" err="1">
                <a:cs typeface="Calibri"/>
              </a:rPr>
              <a:t>nevyplácí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4232D-96EB-4162-835E-5F7C14EFA415}" type="slidenum"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17959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Peněženka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přidělí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náhodnou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směsici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čísel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písmen</a:t>
            </a:r>
            <a:r>
              <a:rPr lang="en-US" dirty="0">
                <a:cs typeface="Calibri"/>
              </a:rPr>
              <a:t> k </a:t>
            </a:r>
            <a:r>
              <a:rPr lang="en-US" dirty="0" err="1">
                <a:cs typeface="Calibri"/>
              </a:rPr>
              <a:t>peněžence</a:t>
            </a:r>
            <a:r>
              <a:rPr lang="en-US" dirty="0">
                <a:cs typeface="Calibri"/>
              </a:rPr>
              <a:t> -&gt; </a:t>
            </a:r>
            <a:r>
              <a:rPr lang="en-US" dirty="0" err="1">
                <a:cs typeface="Calibri"/>
              </a:rPr>
              <a:t>identifikace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4232D-96EB-4162-835E-5F7C14EFA415}" type="slidenum"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27278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4232D-96EB-4162-835E-5F7C14EFA415}" type="slidenum">
              <a:rPr lang="cs-CZ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81363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 </a:t>
            </a:r>
            <a:r>
              <a:rPr lang="en-US" dirty="0" err="1"/>
              <a:t>nákupu</a:t>
            </a:r>
            <a:r>
              <a:rPr lang="en-US" dirty="0"/>
              <a:t>/</a:t>
            </a:r>
            <a:r>
              <a:rPr lang="en-US" dirty="0" err="1"/>
              <a:t>prodeji</a:t>
            </a:r>
            <a:r>
              <a:rPr lang="en-US" dirty="0"/>
              <a:t> je </a:t>
            </a:r>
            <a:r>
              <a:rPr lang="en-US" dirty="0" err="1"/>
              <a:t>potřeba</a:t>
            </a:r>
            <a:r>
              <a:rPr lang="en-US" dirty="0"/>
              <a:t> </a:t>
            </a:r>
            <a:r>
              <a:rPr lang="en-US" dirty="0" err="1"/>
              <a:t>burza</a:t>
            </a:r>
            <a:r>
              <a:rPr lang="en-US" dirty="0"/>
              <a:t> – </a:t>
            </a:r>
            <a:r>
              <a:rPr lang="en-US" dirty="0" err="1"/>
              <a:t>Binance</a:t>
            </a:r>
            <a:r>
              <a:rPr lang="en-US" dirty="0"/>
              <a:t>, </a:t>
            </a:r>
            <a:r>
              <a:rPr lang="en-US" dirty="0" err="1"/>
              <a:t>coinbase</a:t>
            </a:r>
            <a:r>
              <a:rPr lang="en-US" dirty="0"/>
              <a:t>, ...</a:t>
            </a:r>
            <a:br>
              <a:rPr lang="en-US" dirty="0">
                <a:cs typeface="+mn-lt"/>
              </a:rPr>
            </a:br>
            <a:r>
              <a:rPr lang="en-US" dirty="0"/>
              <a:t> </a:t>
            </a:r>
            <a:r>
              <a:rPr lang="en-US" dirty="0" err="1"/>
              <a:t>cena</a:t>
            </a:r>
            <a:r>
              <a:rPr lang="en-US" dirty="0"/>
              <a:t> </a:t>
            </a:r>
            <a:r>
              <a:rPr lang="en-US" dirty="0" err="1"/>
              <a:t>závisí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nabidce</a:t>
            </a:r>
            <a:r>
              <a:rPr lang="en-US" dirty="0"/>
              <a:t> a </a:t>
            </a:r>
            <a:r>
              <a:rPr lang="en-US" dirty="0" err="1"/>
              <a:t>poptávce</a:t>
            </a:r>
            <a:r>
              <a:rPr lang="en-US" dirty="0"/>
              <a:t> -&gt; od toho se </a:t>
            </a:r>
            <a:r>
              <a:rPr lang="en-US" dirty="0" err="1"/>
              <a:t>odvíjí</a:t>
            </a:r>
            <a:r>
              <a:rPr lang="en-US" dirty="0"/>
              <a:t> </a:t>
            </a:r>
            <a:r>
              <a:rPr lang="en-US" dirty="0" err="1"/>
              <a:t>cena</a:t>
            </a:r>
            <a:endParaRPr lang="cs-CZ" dirty="0" err="1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4232D-96EB-4162-835E-5F7C14EFA415}" type="slidenum">
              <a:rPr lang="cs-CZ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6715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Algoritmus</a:t>
            </a:r>
            <a:r>
              <a:rPr lang="en-US" dirty="0"/>
              <a:t>, </a:t>
            </a:r>
            <a:r>
              <a:rPr lang="en-US" dirty="0" err="1"/>
              <a:t>který</a:t>
            </a:r>
            <a:r>
              <a:rPr lang="en-US" dirty="0"/>
              <a:t> </a:t>
            </a:r>
            <a:r>
              <a:rPr lang="en-US" dirty="0" err="1"/>
              <a:t>dosahuje</a:t>
            </a:r>
            <a:r>
              <a:rPr lang="en-US" dirty="0"/>
              <a:t> </a:t>
            </a:r>
            <a:r>
              <a:rPr lang="en-US" dirty="0" err="1"/>
              <a:t>konsenzu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blockchainu</a:t>
            </a:r>
            <a:endParaRPr lang="cs-CZ" dirty="0" err="1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4232D-96EB-4162-835E-5F7C14EFA415}" type="slidenum">
              <a:rPr lang="cs-CZ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201168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Grafy</a:t>
            </a:r>
            <a:r>
              <a:rPr lang="en-US" dirty="0">
                <a:cs typeface="Calibri"/>
              </a:rPr>
              <a:t> k </a:t>
            </a:r>
            <a:r>
              <a:rPr lang="en-US" dirty="0" err="1">
                <a:cs typeface="Calibri"/>
              </a:rPr>
              <a:t>obchodování</a:t>
            </a:r>
            <a:r>
              <a:rPr lang="en-US" dirty="0">
                <a:cs typeface="Calibri"/>
              </a:rPr>
              <a:t> s </a:t>
            </a:r>
            <a:r>
              <a:rPr lang="en-US" dirty="0" err="1">
                <a:cs typeface="Calibri"/>
              </a:rPr>
              <a:t>kryptem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4232D-96EB-4162-835E-5F7C14EFA415}" type="slidenum">
              <a:rPr lang="cs-CZ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01735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270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079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85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25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13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32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77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44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30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91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3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93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90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1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kryptomagazin.cz/wiki/kdo-je-satoshi-nakamoto/" TargetMode="External"/><Relationship Id="rId2" Type="http://schemas.openxmlformats.org/officeDocument/2006/relationships/hyperlink" Target="https://kryptomagazin.cz/wiki/co-je-bitcoi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ryptomagazin.cz/wiki/co-je-ethereum/" TargetMode="External"/><Relationship Id="rId5" Type="http://schemas.openxmlformats.org/officeDocument/2006/relationships/hyperlink" Target="https://kryptomagazin.cz/co-je-blockchain/#:~:text=Blockchain%20je%20s%C3%AD%C5%A5%2C%20ve%20kter%C3%A9%20je%20bezpe%C4%8Dnost%20prioritou.,sou%C4%8D%C3%A1st%C3%AD%20s%C3%ADt%C4%9B%2C%20nab%C3%ADdnete%20%C4%8D%C3%A1st%20v%C3%BDpo%C4%8Detn%C3%ADho%20v%C3%BDkonu%20sv%C3%A9ho%20po%C4%8D%C3%ADta%C4%8De." TargetMode="External"/><Relationship Id="rId4" Type="http://schemas.openxmlformats.org/officeDocument/2006/relationships/hyperlink" Target="https://cs.wikipedia.org/wiki/Kryptom%C4%9Bna#Seznam_kryptom%C4%9Bn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uba384/Kryptomen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187B58-3857-4454-9C70-EFB475976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ktní design květinových okvětí – v pasteli">
            <a:extLst>
              <a:ext uri="{FF2B5EF4-FFF2-40B4-BE49-F238E27FC236}">
                <a16:creationId xmlns:a16="http://schemas.microsoft.com/office/drawing/2014/main" id="{465F60B2-C417-8E96-2AEE-D20CEAC8BB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030"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C5418A4-3935-49EA-B51C-5DDCBFAA3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8056" y="2813365"/>
            <a:ext cx="7450687" cy="3406460"/>
          </a:xfrm>
          <a:custGeom>
            <a:avLst/>
            <a:gdLst>
              <a:gd name="connsiteX0" fmla="*/ 6457914 w 7450687"/>
              <a:gd name="connsiteY0" fmla="*/ 0 h 3406460"/>
              <a:gd name="connsiteX1" fmla="*/ 6844288 w 7450687"/>
              <a:gd name="connsiteY1" fmla="*/ 233492 h 3406460"/>
              <a:gd name="connsiteX2" fmla="*/ 7386323 w 7450687"/>
              <a:gd name="connsiteY2" fmla="*/ 717155 h 3406460"/>
              <a:gd name="connsiteX3" fmla="*/ 7430798 w 7450687"/>
              <a:gd name="connsiteY3" fmla="*/ 1809564 h 3406460"/>
              <a:gd name="connsiteX4" fmla="*/ 7013848 w 7450687"/>
              <a:gd name="connsiteY4" fmla="*/ 3104890 h 3406460"/>
              <a:gd name="connsiteX5" fmla="*/ 6569101 w 7450687"/>
              <a:gd name="connsiteY5" fmla="*/ 3402314 h 3406460"/>
              <a:gd name="connsiteX6" fmla="*/ 3683807 w 7450687"/>
              <a:gd name="connsiteY6" fmla="*/ 3341162 h 3406460"/>
              <a:gd name="connsiteX7" fmla="*/ 1704683 w 7450687"/>
              <a:gd name="connsiteY7" fmla="*/ 2860279 h 3406460"/>
              <a:gd name="connsiteX8" fmla="*/ 2010446 w 7450687"/>
              <a:gd name="connsiteY8" fmla="*/ 2801907 h 3406460"/>
              <a:gd name="connsiteX9" fmla="*/ 1273834 w 7450687"/>
              <a:gd name="connsiteY9" fmla="*/ 2674041 h 3406460"/>
              <a:gd name="connsiteX10" fmla="*/ 1315530 w 7450687"/>
              <a:gd name="connsiteY10" fmla="*/ 2657363 h 3406460"/>
              <a:gd name="connsiteX11" fmla="*/ 1234919 w 7450687"/>
              <a:gd name="connsiteY11" fmla="*/ 2590651 h 3406460"/>
              <a:gd name="connsiteX12" fmla="*/ 904138 w 7450687"/>
              <a:gd name="connsiteY12" fmla="*/ 2485024 h 3406460"/>
              <a:gd name="connsiteX13" fmla="*/ 1315530 w 7450687"/>
              <a:gd name="connsiteY13" fmla="*/ 2307126 h 3406460"/>
              <a:gd name="connsiteX14" fmla="*/ 851326 w 7450687"/>
              <a:gd name="connsiteY14" fmla="*/ 2065294 h 3406460"/>
              <a:gd name="connsiteX15" fmla="*/ 615053 w 7450687"/>
              <a:gd name="connsiteY15" fmla="*/ 2006921 h 3406460"/>
              <a:gd name="connsiteX16" fmla="*/ 1393361 w 7450687"/>
              <a:gd name="connsiteY16" fmla="*/ 1703937 h 3406460"/>
              <a:gd name="connsiteX17" fmla="*/ 131391 w 7450687"/>
              <a:gd name="connsiteY17" fmla="*/ 1553835 h 3406460"/>
              <a:gd name="connsiteX18" fmla="*/ 234239 w 7450687"/>
              <a:gd name="connsiteY18" fmla="*/ 1492682 h 3406460"/>
              <a:gd name="connsiteX19" fmla="*/ 1018105 w 7450687"/>
              <a:gd name="connsiteY19" fmla="*/ 1509360 h 3406460"/>
              <a:gd name="connsiteX20" fmla="*/ 1148750 w 7450687"/>
              <a:gd name="connsiteY20" fmla="*/ 1462106 h 3406460"/>
              <a:gd name="connsiteX21" fmla="*/ 1018105 w 7450687"/>
              <a:gd name="connsiteY21" fmla="*/ 1387055 h 3406460"/>
              <a:gd name="connsiteX22" fmla="*/ 509426 w 7450687"/>
              <a:gd name="connsiteY22" fmla="*/ 1331461 h 3406460"/>
              <a:gd name="connsiteX23" fmla="*/ 376002 w 7450687"/>
              <a:gd name="connsiteY23" fmla="*/ 1206376 h 3406460"/>
              <a:gd name="connsiteX24" fmla="*/ 150849 w 7450687"/>
              <a:gd name="connsiteY24" fmla="*/ 1061833 h 3406460"/>
              <a:gd name="connsiteX25" fmla="*/ 306510 w 7450687"/>
              <a:gd name="connsiteY25" fmla="*/ 942308 h 3406460"/>
              <a:gd name="connsiteX26" fmla="*/ 53560 w 7450687"/>
              <a:gd name="connsiteY26" fmla="*/ 764409 h 3406460"/>
              <a:gd name="connsiteX27" fmla="*/ 125832 w 7450687"/>
              <a:gd name="connsiteY27" fmla="*/ 530917 h 3406460"/>
              <a:gd name="connsiteX28" fmla="*/ 551121 w 7450687"/>
              <a:gd name="connsiteY28" fmla="*/ 475324 h 3406460"/>
              <a:gd name="connsiteX29" fmla="*/ 1120952 w 7450687"/>
              <a:gd name="connsiteY29" fmla="*/ 394713 h 3406460"/>
              <a:gd name="connsiteX30" fmla="*/ 1693564 w 7450687"/>
              <a:gd name="connsiteY30" fmla="*/ 325221 h 3406460"/>
              <a:gd name="connsiteX31" fmla="*/ 2266175 w 7450687"/>
              <a:gd name="connsiteY31" fmla="*/ 325221 h 3406460"/>
              <a:gd name="connsiteX32" fmla="*/ 2430177 w 7450687"/>
              <a:gd name="connsiteY32" fmla="*/ 330781 h 3406460"/>
              <a:gd name="connsiteX33" fmla="*/ 2432956 w 7450687"/>
              <a:gd name="connsiteY33" fmla="*/ 330781 h 3406460"/>
              <a:gd name="connsiteX34" fmla="*/ 3144551 w 7450687"/>
              <a:gd name="connsiteY34" fmla="*/ 355798 h 3406460"/>
              <a:gd name="connsiteX35" fmla="*/ 3408619 w 7450687"/>
              <a:gd name="connsiteY35" fmla="*/ 358577 h 3406460"/>
              <a:gd name="connsiteX36" fmla="*/ 3981231 w 7450687"/>
              <a:gd name="connsiteY36" fmla="*/ 361357 h 3406460"/>
              <a:gd name="connsiteX37" fmla="*/ 4551063 w 7450687"/>
              <a:gd name="connsiteY37" fmla="*/ 350238 h 3406460"/>
              <a:gd name="connsiteX38" fmla="*/ 5129233 w 7450687"/>
              <a:gd name="connsiteY38" fmla="*/ 316882 h 3406460"/>
              <a:gd name="connsiteX39" fmla="*/ 5699065 w 7450687"/>
              <a:gd name="connsiteY39" fmla="*/ 272407 h 3406460"/>
              <a:gd name="connsiteX40" fmla="*/ 6063202 w 7450687"/>
              <a:gd name="connsiteY40" fmla="*/ 172339 h 3406460"/>
              <a:gd name="connsiteX41" fmla="*/ 6457914 w 7450687"/>
              <a:gd name="connsiteY41" fmla="*/ 0 h 3406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450687" h="3406460">
                <a:moveTo>
                  <a:pt x="6457914" y="0"/>
                </a:moveTo>
                <a:cubicBezTo>
                  <a:pt x="6560763" y="125085"/>
                  <a:pt x="6713644" y="161221"/>
                  <a:pt x="6844288" y="233492"/>
                </a:cubicBezTo>
                <a:cubicBezTo>
                  <a:pt x="6972153" y="289086"/>
                  <a:pt x="7336289" y="611527"/>
                  <a:pt x="7386323" y="717155"/>
                </a:cubicBezTo>
                <a:cubicBezTo>
                  <a:pt x="7475273" y="900613"/>
                  <a:pt x="7453035" y="1573293"/>
                  <a:pt x="7430798" y="1809564"/>
                </a:cubicBezTo>
                <a:cubicBezTo>
                  <a:pt x="7347408" y="2398855"/>
                  <a:pt x="7041645" y="3077093"/>
                  <a:pt x="7013848" y="3104890"/>
                </a:cubicBezTo>
                <a:cubicBezTo>
                  <a:pt x="6924899" y="3085432"/>
                  <a:pt x="6721983" y="3391196"/>
                  <a:pt x="6569101" y="3402314"/>
                </a:cubicBezTo>
                <a:cubicBezTo>
                  <a:pt x="6407881" y="3413434"/>
                  <a:pt x="4039604" y="3405095"/>
                  <a:pt x="3683807" y="3341162"/>
                </a:cubicBezTo>
                <a:cubicBezTo>
                  <a:pt x="1749158" y="2988144"/>
                  <a:pt x="1704683" y="2860279"/>
                  <a:pt x="1704683" y="2860279"/>
                </a:cubicBezTo>
                <a:cubicBezTo>
                  <a:pt x="1704683" y="2860279"/>
                  <a:pt x="1910378" y="2835262"/>
                  <a:pt x="2010446" y="2801907"/>
                </a:cubicBezTo>
                <a:cubicBezTo>
                  <a:pt x="1865904" y="2799126"/>
                  <a:pt x="1296072" y="2693500"/>
                  <a:pt x="1273834" y="2674041"/>
                </a:cubicBezTo>
                <a:cubicBezTo>
                  <a:pt x="1284954" y="2668482"/>
                  <a:pt x="1301632" y="2662923"/>
                  <a:pt x="1315530" y="2657363"/>
                </a:cubicBezTo>
                <a:cubicBezTo>
                  <a:pt x="1284954" y="2640686"/>
                  <a:pt x="1259936" y="2621228"/>
                  <a:pt x="1234919" y="2590651"/>
                </a:cubicBezTo>
                <a:cubicBezTo>
                  <a:pt x="1154309" y="2487804"/>
                  <a:pt x="1018105" y="2523940"/>
                  <a:pt x="904138" y="2485024"/>
                </a:cubicBezTo>
                <a:cubicBezTo>
                  <a:pt x="976410" y="2268210"/>
                  <a:pt x="1168208" y="2348820"/>
                  <a:pt x="1315530" y="2307126"/>
                </a:cubicBezTo>
                <a:cubicBezTo>
                  <a:pt x="929156" y="2179260"/>
                  <a:pt x="1004207" y="2112548"/>
                  <a:pt x="851326" y="2065294"/>
                </a:cubicBezTo>
                <a:cubicBezTo>
                  <a:pt x="659528" y="2006921"/>
                  <a:pt x="615053" y="2006921"/>
                  <a:pt x="615053" y="2006921"/>
                </a:cubicBezTo>
                <a:cubicBezTo>
                  <a:pt x="840206" y="1829023"/>
                  <a:pt x="1109834" y="2020820"/>
                  <a:pt x="1393361" y="1703937"/>
                </a:cubicBezTo>
                <a:cubicBezTo>
                  <a:pt x="1120952" y="1659463"/>
                  <a:pt x="306510" y="1637225"/>
                  <a:pt x="131391" y="1553835"/>
                </a:cubicBezTo>
                <a:cubicBezTo>
                  <a:pt x="198103" y="1584411"/>
                  <a:pt x="203663" y="1492682"/>
                  <a:pt x="234239" y="1492682"/>
                </a:cubicBezTo>
                <a:cubicBezTo>
                  <a:pt x="492748" y="1489903"/>
                  <a:pt x="756816" y="1542717"/>
                  <a:pt x="1018105" y="1509360"/>
                </a:cubicBezTo>
                <a:cubicBezTo>
                  <a:pt x="1065359" y="1506581"/>
                  <a:pt x="1140411" y="1531597"/>
                  <a:pt x="1148750" y="1462106"/>
                </a:cubicBezTo>
                <a:cubicBezTo>
                  <a:pt x="1157088" y="1375936"/>
                  <a:pt x="1059800" y="1395394"/>
                  <a:pt x="1018105" y="1387055"/>
                </a:cubicBezTo>
                <a:cubicBezTo>
                  <a:pt x="848545" y="1359258"/>
                  <a:pt x="681766" y="1348140"/>
                  <a:pt x="509426" y="1331461"/>
                </a:cubicBezTo>
                <a:cubicBezTo>
                  <a:pt x="437155" y="1323122"/>
                  <a:pt x="348206" y="1339800"/>
                  <a:pt x="376002" y="1206376"/>
                </a:cubicBezTo>
                <a:cubicBezTo>
                  <a:pt x="353764" y="1078512"/>
                  <a:pt x="220341" y="1122986"/>
                  <a:pt x="150849" y="1061833"/>
                </a:cubicBezTo>
                <a:cubicBezTo>
                  <a:pt x="184205" y="989562"/>
                  <a:pt x="278714" y="1039597"/>
                  <a:pt x="306510" y="942308"/>
                </a:cubicBezTo>
                <a:cubicBezTo>
                  <a:pt x="173086" y="972884"/>
                  <a:pt x="186985" y="761630"/>
                  <a:pt x="53560" y="764409"/>
                </a:cubicBezTo>
                <a:cubicBezTo>
                  <a:pt x="-57626" y="639324"/>
                  <a:pt x="22984" y="578171"/>
                  <a:pt x="125832" y="530917"/>
                </a:cubicBezTo>
                <a:cubicBezTo>
                  <a:pt x="259256" y="472544"/>
                  <a:pt x="406578" y="486442"/>
                  <a:pt x="551121" y="475324"/>
                </a:cubicBezTo>
                <a:cubicBezTo>
                  <a:pt x="742919" y="450306"/>
                  <a:pt x="926376" y="391934"/>
                  <a:pt x="1120952" y="394713"/>
                </a:cubicBezTo>
                <a:cubicBezTo>
                  <a:pt x="1304411" y="336340"/>
                  <a:pt x="1507326" y="400272"/>
                  <a:pt x="1693564" y="325221"/>
                </a:cubicBezTo>
                <a:cubicBezTo>
                  <a:pt x="1882582" y="325221"/>
                  <a:pt x="2074379" y="325221"/>
                  <a:pt x="2266175" y="325221"/>
                </a:cubicBezTo>
                <a:cubicBezTo>
                  <a:pt x="2321770" y="328001"/>
                  <a:pt x="2374582" y="328001"/>
                  <a:pt x="2430177" y="330781"/>
                </a:cubicBezTo>
                <a:cubicBezTo>
                  <a:pt x="2430177" y="330781"/>
                  <a:pt x="2432956" y="330781"/>
                  <a:pt x="2432956" y="330781"/>
                </a:cubicBezTo>
                <a:cubicBezTo>
                  <a:pt x="2672008" y="339120"/>
                  <a:pt x="2908279" y="344679"/>
                  <a:pt x="3144551" y="355798"/>
                </a:cubicBezTo>
                <a:cubicBezTo>
                  <a:pt x="3233500" y="355798"/>
                  <a:pt x="3319670" y="358577"/>
                  <a:pt x="3408619" y="358577"/>
                </a:cubicBezTo>
                <a:cubicBezTo>
                  <a:pt x="3597637" y="372475"/>
                  <a:pt x="3789434" y="380814"/>
                  <a:pt x="3981231" y="361357"/>
                </a:cubicBezTo>
                <a:cubicBezTo>
                  <a:pt x="4173028" y="378035"/>
                  <a:pt x="4359266" y="366917"/>
                  <a:pt x="4551063" y="350238"/>
                </a:cubicBezTo>
                <a:cubicBezTo>
                  <a:pt x="4745639" y="369696"/>
                  <a:pt x="4937437" y="341899"/>
                  <a:pt x="5129233" y="316882"/>
                </a:cubicBezTo>
                <a:cubicBezTo>
                  <a:pt x="5321031" y="328001"/>
                  <a:pt x="5512828" y="328001"/>
                  <a:pt x="5699065" y="272407"/>
                </a:cubicBezTo>
                <a:cubicBezTo>
                  <a:pt x="5840829" y="333560"/>
                  <a:pt x="5910321" y="133424"/>
                  <a:pt x="6063202" y="172339"/>
                </a:cubicBezTo>
                <a:cubicBezTo>
                  <a:pt x="6216084" y="214035"/>
                  <a:pt x="6324491" y="55593"/>
                  <a:pt x="6457914" y="0"/>
                </a:cubicBezTo>
                <a:close/>
              </a:path>
            </a:pathLst>
          </a:cu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438986" y="3547277"/>
            <a:ext cx="4452181" cy="1341624"/>
          </a:xfrm>
        </p:spPr>
        <p:txBody>
          <a:bodyPr anchor="b">
            <a:normAutofit/>
          </a:bodyPr>
          <a:lstStyle/>
          <a:p>
            <a:r>
              <a:rPr lang="cs-CZ" sz="4000" dirty="0">
                <a:latin typeface="Century Gothic"/>
              </a:rPr>
              <a:t>Kryptoměny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565110" y="4945656"/>
            <a:ext cx="3957144" cy="6467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z="1000" dirty="0" err="1"/>
              <a:t>VypracOval</a:t>
            </a:r>
            <a:r>
              <a:rPr lang="cs-CZ" sz="1000" dirty="0"/>
              <a:t> : </a:t>
            </a:r>
            <a:r>
              <a:rPr lang="cs-CZ" sz="1000" dirty="0" err="1"/>
              <a:t>jakub</a:t>
            </a:r>
            <a:r>
              <a:rPr lang="cs-CZ" sz="1000" dirty="0"/>
              <a:t> Jirásek</a:t>
            </a:r>
          </a:p>
        </p:txBody>
      </p:sp>
    </p:spTree>
    <p:extLst>
      <p:ext uri="{BB962C8B-B14F-4D97-AF65-F5344CB8AC3E}">
        <p14:creationId xmlns:p14="http://schemas.microsoft.com/office/powerpoint/2010/main" val="3799523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54">
        <p159:morph option="byObject"/>
      </p:transition>
    </mc:Choice>
    <mc:Fallback xmlns="">
      <p:transition spd="slow" advTm="54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803D64E-7158-FD54-06FB-B7D644952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Crypto</a:t>
            </a:r>
            <a:r>
              <a:rPr lang="cs-CZ" dirty="0"/>
              <a:t> jako investice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99B19FC-79FE-C481-6C79-845BA38EE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Burza</a:t>
            </a:r>
          </a:p>
          <a:p>
            <a:r>
              <a:rPr lang="cs-CZ" dirty="0"/>
              <a:t>Nabídka / Poptávka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18562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712">
        <p159:morph option="byObject"/>
      </p:transition>
    </mc:Choice>
    <mc:Fallback xmlns="">
      <p:transition spd="slow" advTm="3712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8ABE561-DA88-D19B-6FFD-E9A7B3410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>
                <a:latin typeface="Courier New"/>
                <a:cs typeface="Courier New"/>
              </a:rPr>
              <a:t>Proof</a:t>
            </a:r>
            <a:r>
              <a:rPr lang="cs-CZ" dirty="0">
                <a:latin typeface="Courier New"/>
                <a:cs typeface="Courier New"/>
              </a:rPr>
              <a:t> </a:t>
            </a:r>
            <a:r>
              <a:rPr lang="cs-CZ" dirty="0" err="1">
                <a:latin typeface="Courier New"/>
                <a:cs typeface="Courier New"/>
              </a:rPr>
              <a:t>of</a:t>
            </a:r>
            <a:r>
              <a:rPr lang="cs-CZ" dirty="0">
                <a:latin typeface="Courier New"/>
                <a:cs typeface="Courier New"/>
              </a:rPr>
              <a:t> </a:t>
            </a:r>
            <a:r>
              <a:rPr lang="cs-CZ" dirty="0" err="1">
                <a:latin typeface="Courier New"/>
                <a:cs typeface="Courier New"/>
              </a:rPr>
              <a:t>stake</a:t>
            </a:r>
            <a:endParaRPr lang="cs-CZ" dirty="0" err="1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38AE5E7-BFEB-1FB8-7C62-996FE32D0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"Důkaz hodnoty"</a:t>
            </a:r>
          </a:p>
          <a:p>
            <a:r>
              <a:rPr lang="cs-CZ" dirty="0">
                <a:ea typeface="+mn-lt"/>
                <a:cs typeface="+mn-lt"/>
              </a:rPr>
              <a:t>Mnoho různých implementací</a:t>
            </a:r>
            <a:endParaRPr lang="en-US" dirty="0">
              <a:ea typeface="+mn-lt"/>
              <a:cs typeface="+mn-lt"/>
            </a:endParaRPr>
          </a:p>
          <a:p>
            <a:r>
              <a:rPr lang="cs-CZ" dirty="0">
                <a:ea typeface="+mn-lt"/>
                <a:cs typeface="+mn-lt"/>
              </a:rPr>
              <a:t>Algoritmus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03155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9FC6AC-4A12-4825-8ABE-0732B8EF4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ázek 4">
            <a:extLst>
              <a:ext uri="{FF2B5EF4-FFF2-40B4-BE49-F238E27FC236}">
                <a16:creationId xmlns:a16="http://schemas.microsoft.com/office/drawing/2014/main" id="{92D2ABEE-0145-5006-B1FB-8940137955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509" r="10192"/>
          <a:stretch/>
        </p:blipFill>
        <p:spPr>
          <a:xfrm>
            <a:off x="1" y="10"/>
            <a:ext cx="11862683" cy="6857990"/>
          </a:xfrm>
          <a:custGeom>
            <a:avLst/>
            <a:gdLst/>
            <a:ahLst/>
            <a:cxnLst/>
            <a:rect l="l" t="t" r="r" b="b"/>
            <a:pathLst>
              <a:path w="11862683" h="6858000">
                <a:moveTo>
                  <a:pt x="0" y="0"/>
                </a:moveTo>
                <a:lnTo>
                  <a:pt x="4038600" y="0"/>
                </a:lnTo>
                <a:lnTo>
                  <a:pt x="4114800" y="0"/>
                </a:lnTo>
                <a:lnTo>
                  <a:pt x="4282294" y="0"/>
                </a:lnTo>
                <a:lnTo>
                  <a:pt x="6139260" y="0"/>
                </a:lnTo>
                <a:lnTo>
                  <a:pt x="6362810" y="0"/>
                </a:lnTo>
                <a:lnTo>
                  <a:pt x="7272221" y="0"/>
                </a:lnTo>
                <a:lnTo>
                  <a:pt x="10815342" y="0"/>
                </a:lnTo>
                <a:cubicBezTo>
                  <a:pt x="10709672" y="35571"/>
                  <a:pt x="10607020" y="78255"/>
                  <a:pt x="10501350" y="110269"/>
                </a:cubicBezTo>
                <a:cubicBezTo>
                  <a:pt x="10516447" y="145839"/>
                  <a:pt x="10531542" y="138725"/>
                  <a:pt x="10546639" y="135168"/>
                </a:cubicBezTo>
                <a:cubicBezTo>
                  <a:pt x="10637212" y="120941"/>
                  <a:pt x="10730806" y="110269"/>
                  <a:pt x="10818360" y="71141"/>
                </a:cubicBezTo>
                <a:cubicBezTo>
                  <a:pt x="10839496" y="64027"/>
                  <a:pt x="10863648" y="64027"/>
                  <a:pt x="10872705" y="88927"/>
                </a:cubicBezTo>
                <a:cubicBezTo>
                  <a:pt x="10887801" y="124497"/>
                  <a:pt x="10866668" y="145839"/>
                  <a:pt x="10845532" y="163625"/>
                </a:cubicBezTo>
                <a:cubicBezTo>
                  <a:pt x="10809304" y="195638"/>
                  <a:pt x="10767036" y="188525"/>
                  <a:pt x="10727787" y="192082"/>
                </a:cubicBezTo>
                <a:cubicBezTo>
                  <a:pt x="10619098" y="209867"/>
                  <a:pt x="10567772" y="259665"/>
                  <a:pt x="10543619" y="373491"/>
                </a:cubicBezTo>
                <a:cubicBezTo>
                  <a:pt x="10637212" y="327250"/>
                  <a:pt x="10730806" y="384162"/>
                  <a:pt x="10821380" y="352148"/>
                </a:cubicBezTo>
                <a:cubicBezTo>
                  <a:pt x="10845532" y="345034"/>
                  <a:pt x="10881763" y="355706"/>
                  <a:pt x="10869686" y="394834"/>
                </a:cubicBezTo>
                <a:cubicBezTo>
                  <a:pt x="10857610" y="430405"/>
                  <a:pt x="10818360" y="458860"/>
                  <a:pt x="10887801" y="451747"/>
                </a:cubicBezTo>
                <a:cubicBezTo>
                  <a:pt x="10939127" y="448189"/>
                  <a:pt x="10954222" y="405504"/>
                  <a:pt x="10969318" y="359262"/>
                </a:cubicBezTo>
                <a:cubicBezTo>
                  <a:pt x="10981394" y="334364"/>
                  <a:pt x="11014605" y="320135"/>
                  <a:pt x="11038758" y="334364"/>
                </a:cubicBezTo>
                <a:cubicBezTo>
                  <a:pt x="11068949" y="348592"/>
                  <a:pt x="11059892" y="387720"/>
                  <a:pt x="11059892" y="416176"/>
                </a:cubicBezTo>
                <a:cubicBezTo>
                  <a:pt x="11062912" y="469532"/>
                  <a:pt x="11038758" y="494431"/>
                  <a:pt x="10996491" y="505101"/>
                </a:cubicBezTo>
                <a:cubicBezTo>
                  <a:pt x="10945164" y="519330"/>
                  <a:pt x="10893840" y="537116"/>
                  <a:pt x="10827418" y="558458"/>
                </a:cubicBezTo>
                <a:cubicBezTo>
                  <a:pt x="10899878" y="594028"/>
                  <a:pt x="10954222" y="586915"/>
                  <a:pt x="11008566" y="558458"/>
                </a:cubicBezTo>
                <a:cubicBezTo>
                  <a:pt x="11074988" y="526444"/>
                  <a:pt x="11162542" y="483759"/>
                  <a:pt x="11216886" y="522887"/>
                </a:cubicBezTo>
                <a:cubicBezTo>
                  <a:pt x="11298403" y="579800"/>
                  <a:pt x="11364824" y="544229"/>
                  <a:pt x="11437284" y="533558"/>
                </a:cubicBezTo>
                <a:cubicBezTo>
                  <a:pt x="11588242" y="512216"/>
                  <a:pt x="11494648" y="480203"/>
                  <a:pt x="11645605" y="462417"/>
                </a:cubicBezTo>
                <a:cubicBezTo>
                  <a:pt x="11705988" y="455303"/>
                  <a:pt x="11769390" y="426847"/>
                  <a:pt x="11856944" y="465975"/>
                </a:cubicBezTo>
                <a:cubicBezTo>
                  <a:pt x="11461437" y="672284"/>
                  <a:pt x="11274250" y="658055"/>
                  <a:pt x="10921012" y="910606"/>
                </a:cubicBezTo>
                <a:cubicBezTo>
                  <a:pt x="10936107" y="935506"/>
                  <a:pt x="10951202" y="924835"/>
                  <a:pt x="10966299" y="921277"/>
                </a:cubicBezTo>
                <a:cubicBezTo>
                  <a:pt x="10990452" y="917720"/>
                  <a:pt x="11020644" y="903491"/>
                  <a:pt x="11026682" y="949734"/>
                </a:cubicBezTo>
                <a:cubicBezTo>
                  <a:pt x="11029702" y="985305"/>
                  <a:pt x="11011585" y="1003089"/>
                  <a:pt x="10981394" y="1006647"/>
                </a:cubicBezTo>
                <a:cubicBezTo>
                  <a:pt x="10893840" y="1020875"/>
                  <a:pt x="10815342" y="1070674"/>
                  <a:pt x="10736844" y="1113358"/>
                </a:cubicBezTo>
                <a:cubicBezTo>
                  <a:pt x="10700615" y="1131144"/>
                  <a:pt x="10661366" y="1156043"/>
                  <a:pt x="10676462" y="1220069"/>
                </a:cubicBezTo>
                <a:cubicBezTo>
                  <a:pt x="10706652" y="1237855"/>
                  <a:pt x="10727787" y="1212955"/>
                  <a:pt x="10751940" y="1209399"/>
                </a:cubicBezTo>
                <a:cubicBezTo>
                  <a:pt x="10776093" y="1205842"/>
                  <a:pt x="10833457" y="1220069"/>
                  <a:pt x="10818360" y="1230741"/>
                </a:cubicBezTo>
                <a:cubicBezTo>
                  <a:pt x="10748920" y="1269868"/>
                  <a:pt x="10875724" y="1365909"/>
                  <a:pt x="10791190" y="1365909"/>
                </a:cubicBezTo>
                <a:cubicBezTo>
                  <a:pt x="10652309" y="1365909"/>
                  <a:pt x="10576830" y="1536647"/>
                  <a:pt x="10443988" y="1540204"/>
                </a:cubicBezTo>
                <a:cubicBezTo>
                  <a:pt x="10422854" y="1540204"/>
                  <a:pt x="10413797" y="1572219"/>
                  <a:pt x="10413797" y="1597117"/>
                </a:cubicBezTo>
                <a:cubicBezTo>
                  <a:pt x="10413797" y="1629132"/>
                  <a:pt x="10434930" y="1632688"/>
                  <a:pt x="10456064" y="1636245"/>
                </a:cubicBezTo>
                <a:cubicBezTo>
                  <a:pt x="10489275" y="1639802"/>
                  <a:pt x="10525504" y="1597117"/>
                  <a:pt x="10567772" y="1657587"/>
                </a:cubicBezTo>
                <a:cubicBezTo>
                  <a:pt x="10489275" y="1693158"/>
                  <a:pt x="10407758" y="1728729"/>
                  <a:pt x="10410777" y="1849668"/>
                </a:cubicBezTo>
                <a:cubicBezTo>
                  <a:pt x="10410777" y="1881683"/>
                  <a:pt x="10377566" y="1895910"/>
                  <a:pt x="10353413" y="1903025"/>
                </a:cubicBezTo>
                <a:cubicBezTo>
                  <a:pt x="10311146" y="1917252"/>
                  <a:pt x="10277935" y="1938595"/>
                  <a:pt x="10253782" y="1984836"/>
                </a:cubicBezTo>
                <a:cubicBezTo>
                  <a:pt x="10253782" y="1995507"/>
                  <a:pt x="10253782" y="2002622"/>
                  <a:pt x="10253782" y="2013292"/>
                </a:cubicBezTo>
                <a:cubicBezTo>
                  <a:pt x="10259820" y="2123562"/>
                  <a:pt x="10320202" y="2120004"/>
                  <a:pt x="10386624" y="2102219"/>
                </a:cubicBezTo>
                <a:cubicBezTo>
                  <a:pt x="10465122" y="2080877"/>
                  <a:pt x="10543619" y="2038192"/>
                  <a:pt x="10628156" y="2077320"/>
                </a:cubicBezTo>
                <a:cubicBezTo>
                  <a:pt x="10510408" y="2130676"/>
                  <a:pt x="10380586" y="2134233"/>
                  <a:pt x="10271896" y="2208931"/>
                </a:cubicBezTo>
                <a:cubicBezTo>
                  <a:pt x="10676462" y="2223159"/>
                  <a:pt x="11032720" y="1984836"/>
                  <a:pt x="11425208" y="1892353"/>
                </a:cubicBezTo>
                <a:cubicBezTo>
                  <a:pt x="11413131" y="1952823"/>
                  <a:pt x="11379920" y="1967051"/>
                  <a:pt x="11352748" y="1974165"/>
                </a:cubicBezTo>
                <a:cubicBezTo>
                  <a:pt x="11207830" y="2020407"/>
                  <a:pt x="11081026" y="2112891"/>
                  <a:pt x="10948184" y="2191146"/>
                </a:cubicBezTo>
                <a:cubicBezTo>
                  <a:pt x="10893840" y="2223159"/>
                  <a:pt x="10854590" y="2258731"/>
                  <a:pt x="10833457" y="2326314"/>
                </a:cubicBezTo>
                <a:cubicBezTo>
                  <a:pt x="10815342" y="2390340"/>
                  <a:pt x="10779112" y="2418796"/>
                  <a:pt x="10712690" y="2401012"/>
                </a:cubicBezTo>
                <a:cubicBezTo>
                  <a:pt x="10658346" y="2386784"/>
                  <a:pt x="10600982" y="2393898"/>
                  <a:pt x="10543619" y="2401012"/>
                </a:cubicBezTo>
                <a:cubicBezTo>
                  <a:pt x="10480218" y="2408126"/>
                  <a:pt x="10407758" y="2479267"/>
                  <a:pt x="10422854" y="2518395"/>
                </a:cubicBezTo>
                <a:cubicBezTo>
                  <a:pt x="10453044" y="2582422"/>
                  <a:pt x="10504370" y="2550408"/>
                  <a:pt x="10546639" y="2543294"/>
                </a:cubicBezTo>
                <a:cubicBezTo>
                  <a:pt x="10597964" y="2536181"/>
                  <a:pt x="10691556" y="2518395"/>
                  <a:pt x="10691556" y="2525509"/>
                </a:cubicBezTo>
                <a:cubicBezTo>
                  <a:pt x="10724768" y="2685576"/>
                  <a:pt x="10800246" y="2564636"/>
                  <a:pt x="10854590" y="2564636"/>
                </a:cubicBezTo>
                <a:cubicBezTo>
                  <a:pt x="10905916" y="2564636"/>
                  <a:pt x="10957241" y="2546851"/>
                  <a:pt x="11005548" y="2532623"/>
                </a:cubicBezTo>
                <a:cubicBezTo>
                  <a:pt x="11068949" y="2514837"/>
                  <a:pt x="11126312" y="2546851"/>
                  <a:pt x="11186696" y="2553965"/>
                </a:cubicBezTo>
                <a:cubicBezTo>
                  <a:pt x="11241040" y="2561080"/>
                  <a:pt x="11210850" y="2653563"/>
                  <a:pt x="11244060" y="2692689"/>
                </a:cubicBezTo>
                <a:cubicBezTo>
                  <a:pt x="11250097" y="2703362"/>
                  <a:pt x="11256136" y="2703362"/>
                  <a:pt x="11262174" y="2703362"/>
                </a:cubicBezTo>
                <a:cubicBezTo>
                  <a:pt x="11280289" y="2980812"/>
                  <a:pt x="11597299" y="2913227"/>
                  <a:pt x="11597299" y="2923898"/>
                </a:cubicBezTo>
                <a:cubicBezTo>
                  <a:pt x="11624471" y="2941684"/>
                  <a:pt x="11657682" y="2899000"/>
                  <a:pt x="11690892" y="2941684"/>
                </a:cubicBezTo>
                <a:cubicBezTo>
                  <a:pt x="11548993" y="3137322"/>
                  <a:pt x="11331614" y="3183563"/>
                  <a:pt x="11138390" y="3329402"/>
                </a:cubicBezTo>
                <a:cubicBezTo>
                  <a:pt x="11298403" y="3379202"/>
                  <a:pt x="11391998" y="3208463"/>
                  <a:pt x="11509744" y="3229805"/>
                </a:cubicBezTo>
                <a:cubicBezTo>
                  <a:pt x="11567107" y="3283162"/>
                  <a:pt x="11395016" y="3368530"/>
                  <a:pt x="11561068" y="3393429"/>
                </a:cubicBezTo>
                <a:cubicBezTo>
                  <a:pt x="11488610" y="3439672"/>
                  <a:pt x="11437284" y="3485914"/>
                  <a:pt x="11385959" y="3539269"/>
                </a:cubicBezTo>
                <a:cubicBezTo>
                  <a:pt x="11298403" y="3635309"/>
                  <a:pt x="11280289" y="3699337"/>
                  <a:pt x="11322556" y="3827390"/>
                </a:cubicBezTo>
                <a:cubicBezTo>
                  <a:pt x="11349730" y="3912759"/>
                  <a:pt x="11388978" y="3991015"/>
                  <a:pt x="11352748" y="4090612"/>
                </a:cubicBezTo>
                <a:cubicBezTo>
                  <a:pt x="11328595" y="4158196"/>
                  <a:pt x="11337653" y="4204438"/>
                  <a:pt x="11428226" y="4172424"/>
                </a:cubicBezTo>
                <a:cubicBezTo>
                  <a:pt x="11524840" y="4140411"/>
                  <a:pt x="11561068" y="4200882"/>
                  <a:pt x="11536915" y="4321821"/>
                </a:cubicBezTo>
                <a:cubicBezTo>
                  <a:pt x="11521821" y="4400076"/>
                  <a:pt x="11536915" y="4424975"/>
                  <a:pt x="11603338" y="4414305"/>
                </a:cubicBezTo>
                <a:cubicBezTo>
                  <a:pt x="11675796" y="4403633"/>
                  <a:pt x="11745236" y="4353835"/>
                  <a:pt x="11835811" y="4378734"/>
                </a:cubicBezTo>
                <a:cubicBezTo>
                  <a:pt x="11763352" y="4521016"/>
                  <a:pt x="11609374" y="4478331"/>
                  <a:pt x="11524840" y="4613499"/>
                </a:cubicBezTo>
                <a:cubicBezTo>
                  <a:pt x="11624471" y="4613499"/>
                  <a:pt x="11702969" y="4613499"/>
                  <a:pt x="11775427" y="4585042"/>
                </a:cubicBezTo>
                <a:cubicBezTo>
                  <a:pt x="11805619" y="4574373"/>
                  <a:pt x="11838830" y="4560144"/>
                  <a:pt x="11856944" y="4602828"/>
                </a:cubicBezTo>
                <a:cubicBezTo>
                  <a:pt x="11878080" y="4652628"/>
                  <a:pt x="11835811" y="4670412"/>
                  <a:pt x="11811658" y="4677526"/>
                </a:cubicBezTo>
                <a:cubicBezTo>
                  <a:pt x="11742216" y="4702425"/>
                  <a:pt x="11687874" y="4759339"/>
                  <a:pt x="11627490" y="4805580"/>
                </a:cubicBezTo>
                <a:cubicBezTo>
                  <a:pt x="11497668" y="4905177"/>
                  <a:pt x="11355767" y="4990547"/>
                  <a:pt x="11247078" y="5154171"/>
                </a:cubicBezTo>
                <a:cubicBezTo>
                  <a:pt x="11382940" y="5111487"/>
                  <a:pt x="11485590" y="5011889"/>
                  <a:pt x="11615414" y="4994104"/>
                </a:cubicBezTo>
                <a:cubicBezTo>
                  <a:pt x="11503704" y="5143500"/>
                  <a:pt x="11361806" y="5243097"/>
                  <a:pt x="11228964" y="5353367"/>
                </a:cubicBezTo>
                <a:cubicBezTo>
                  <a:pt x="11189714" y="5385379"/>
                  <a:pt x="11150466" y="5406721"/>
                  <a:pt x="11144428" y="5474306"/>
                </a:cubicBezTo>
                <a:cubicBezTo>
                  <a:pt x="11126312" y="5605917"/>
                  <a:pt x="11078008" y="5712629"/>
                  <a:pt x="10969318" y="5769542"/>
                </a:cubicBezTo>
                <a:cubicBezTo>
                  <a:pt x="10969318" y="5769542"/>
                  <a:pt x="10975356" y="5790884"/>
                  <a:pt x="10978374" y="5801555"/>
                </a:cubicBezTo>
                <a:cubicBezTo>
                  <a:pt x="11044797" y="5805112"/>
                  <a:pt x="11096122" y="5726858"/>
                  <a:pt x="11177639" y="5755314"/>
                </a:cubicBezTo>
                <a:cubicBezTo>
                  <a:pt x="11096122" y="5862025"/>
                  <a:pt x="11029702" y="5954508"/>
                  <a:pt x="10917992" y="6004307"/>
                </a:cubicBezTo>
                <a:cubicBezTo>
                  <a:pt x="10827418" y="6043434"/>
                  <a:pt x="10715710" y="6068335"/>
                  <a:pt x="10649289" y="6196388"/>
                </a:cubicBezTo>
                <a:cubicBezTo>
                  <a:pt x="10724768" y="6221287"/>
                  <a:pt x="10782132" y="6189274"/>
                  <a:pt x="10839496" y="6167932"/>
                </a:cubicBezTo>
                <a:cubicBezTo>
                  <a:pt x="10927050" y="6132361"/>
                  <a:pt x="11014605" y="6093234"/>
                  <a:pt x="11102160" y="6057663"/>
                </a:cubicBezTo>
                <a:cubicBezTo>
                  <a:pt x="11135372" y="6043434"/>
                  <a:pt x="11171600" y="6036320"/>
                  <a:pt x="11192734" y="6100347"/>
                </a:cubicBezTo>
                <a:cubicBezTo>
                  <a:pt x="11081026" y="6114575"/>
                  <a:pt x="11014605" y="6199945"/>
                  <a:pt x="10945164" y="6281757"/>
                </a:cubicBezTo>
                <a:cubicBezTo>
                  <a:pt x="10905916" y="6327999"/>
                  <a:pt x="10872705" y="6388469"/>
                  <a:pt x="10803265" y="6367127"/>
                </a:cubicBezTo>
                <a:cubicBezTo>
                  <a:pt x="10767036" y="6356456"/>
                  <a:pt x="10742882" y="6388469"/>
                  <a:pt x="10745901" y="6431153"/>
                </a:cubicBezTo>
                <a:cubicBezTo>
                  <a:pt x="10760998" y="6580550"/>
                  <a:pt x="10673442" y="6630349"/>
                  <a:pt x="10582868" y="6658805"/>
                </a:cubicBezTo>
                <a:cubicBezTo>
                  <a:pt x="10450026" y="6701489"/>
                  <a:pt x="10332280" y="6786859"/>
                  <a:pt x="10208496" y="6858000"/>
                </a:cubicBezTo>
                <a:lnTo>
                  <a:pt x="7272221" y="6858000"/>
                </a:lnTo>
                <a:lnTo>
                  <a:pt x="6362810" y="6858000"/>
                </a:lnTo>
                <a:lnTo>
                  <a:pt x="6139260" y="6858000"/>
                </a:lnTo>
                <a:lnTo>
                  <a:pt x="4282294" y="6858000"/>
                </a:lnTo>
                <a:lnTo>
                  <a:pt x="4114800" y="6858000"/>
                </a:lnTo>
                <a:lnTo>
                  <a:pt x="40386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88342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53">
        <p159:morph option="byObject"/>
      </p:transition>
    </mc:Choice>
    <mc:Fallback xmlns="">
      <p:transition spd="slow" advTm="353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4">
            <a:extLst>
              <a:ext uri="{FF2B5EF4-FFF2-40B4-BE49-F238E27FC236}">
                <a16:creationId xmlns:a16="http://schemas.microsoft.com/office/drawing/2014/main" id="{85F55C16-BC21-49EF-A4FF-C3155BB93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4EA6845-4233-950B-5D0B-DF55FF26F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952744"/>
          </a:xfrm>
        </p:spPr>
        <p:txBody>
          <a:bodyPr>
            <a:normAutofit/>
          </a:bodyPr>
          <a:lstStyle/>
          <a:p>
            <a:r>
              <a:rPr lang="cs-CZ" dirty="0"/>
              <a:t>Bitcoin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C5F069E-AFE6-4825-8945-46F2918A5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6116569" cy="6858000"/>
          </a:xfrm>
          <a:custGeom>
            <a:avLst/>
            <a:gdLst>
              <a:gd name="connsiteX0" fmla="*/ 0 w 6116569"/>
              <a:gd name="connsiteY0" fmla="*/ 0 h 6879321"/>
              <a:gd name="connsiteX1" fmla="*/ 2935851 w 6116569"/>
              <a:gd name="connsiteY1" fmla="*/ 0 h 6879321"/>
              <a:gd name="connsiteX2" fmla="*/ 3238280 w 6116569"/>
              <a:gd name="connsiteY2" fmla="*/ 31980 h 6879321"/>
              <a:gd name="connsiteX3" fmla="*/ 3660541 w 6116569"/>
              <a:gd name="connsiteY3" fmla="*/ 550772 h 6879321"/>
              <a:gd name="connsiteX4" fmla="*/ 3808902 w 6116569"/>
              <a:gd name="connsiteY4" fmla="*/ 589860 h 6879321"/>
              <a:gd name="connsiteX5" fmla="*/ 4413762 w 6116569"/>
              <a:gd name="connsiteY5" fmla="*/ 625393 h 6879321"/>
              <a:gd name="connsiteX6" fmla="*/ 4567830 w 6116569"/>
              <a:gd name="connsiteY6" fmla="*/ 721333 h 6879321"/>
              <a:gd name="connsiteX7" fmla="*/ 4171247 w 6116569"/>
              <a:gd name="connsiteY7" fmla="*/ 792401 h 6879321"/>
              <a:gd name="connsiteX8" fmla="*/ 4376671 w 6116569"/>
              <a:gd name="connsiteY8" fmla="*/ 842148 h 6879321"/>
              <a:gd name="connsiteX9" fmla="*/ 4527887 w 6116569"/>
              <a:gd name="connsiteY9" fmla="*/ 813722 h 6879321"/>
              <a:gd name="connsiteX10" fmla="*/ 4633452 w 6116569"/>
              <a:gd name="connsiteY10" fmla="*/ 799508 h 6879321"/>
              <a:gd name="connsiteX11" fmla="*/ 4947293 w 6116569"/>
              <a:gd name="connsiteY11" fmla="*/ 870576 h 6879321"/>
              <a:gd name="connsiteX12" fmla="*/ 5263988 w 6116569"/>
              <a:gd name="connsiteY12" fmla="*/ 820828 h 6879321"/>
              <a:gd name="connsiteX13" fmla="*/ 5249723 w 6116569"/>
              <a:gd name="connsiteY13" fmla="*/ 895449 h 6879321"/>
              <a:gd name="connsiteX14" fmla="*/ 4744723 w 6116569"/>
              <a:gd name="connsiteY14" fmla="*/ 1197485 h 6879321"/>
              <a:gd name="connsiteX15" fmla="*/ 4767548 w 6116569"/>
              <a:gd name="connsiteY15" fmla="*/ 1346727 h 6879321"/>
              <a:gd name="connsiteX16" fmla="*/ 4539299 w 6116569"/>
              <a:gd name="connsiteY16" fmla="*/ 1421348 h 6879321"/>
              <a:gd name="connsiteX17" fmla="*/ 4607773 w 6116569"/>
              <a:gd name="connsiteY17" fmla="*/ 1485309 h 6879321"/>
              <a:gd name="connsiteX18" fmla="*/ 4579242 w 6116569"/>
              <a:gd name="connsiteY18" fmla="*/ 1535055 h 6879321"/>
              <a:gd name="connsiteX19" fmla="*/ 5278255 w 6116569"/>
              <a:gd name="connsiteY19" fmla="*/ 1609676 h 6879321"/>
              <a:gd name="connsiteX20" fmla="*/ 5771843 w 6116569"/>
              <a:gd name="connsiteY20" fmla="*/ 1630997 h 6879321"/>
              <a:gd name="connsiteX21" fmla="*/ 6105656 w 6116569"/>
              <a:gd name="connsiteY21" fmla="*/ 1748257 h 6879321"/>
              <a:gd name="connsiteX22" fmla="*/ 5691955 w 6116569"/>
              <a:gd name="connsiteY22" fmla="*/ 2167555 h 6879321"/>
              <a:gd name="connsiteX23" fmla="*/ 5475118 w 6116569"/>
              <a:gd name="connsiteY23" fmla="*/ 2348776 h 6879321"/>
              <a:gd name="connsiteX24" fmla="*/ 5826051 w 6116569"/>
              <a:gd name="connsiteY24" fmla="*/ 2291922 h 6879321"/>
              <a:gd name="connsiteX25" fmla="*/ 5552153 w 6116569"/>
              <a:gd name="connsiteY25" fmla="*/ 2597513 h 6879321"/>
              <a:gd name="connsiteX26" fmla="*/ 5603508 w 6116569"/>
              <a:gd name="connsiteY26" fmla="*/ 2647260 h 6879321"/>
              <a:gd name="connsiteX27" fmla="*/ 5700515 w 6116569"/>
              <a:gd name="connsiteY27" fmla="*/ 2679240 h 6879321"/>
              <a:gd name="connsiteX28" fmla="*/ 5246870 w 6116569"/>
              <a:gd name="connsiteY28" fmla="*/ 2888889 h 6879321"/>
              <a:gd name="connsiteX29" fmla="*/ 4836022 w 6116569"/>
              <a:gd name="connsiteY29" fmla="*/ 3169605 h 6879321"/>
              <a:gd name="connsiteX30" fmla="*/ 4736163 w 6116569"/>
              <a:gd name="connsiteY30" fmla="*/ 3233565 h 6879321"/>
              <a:gd name="connsiteX31" fmla="*/ 4853141 w 6116569"/>
              <a:gd name="connsiteY31" fmla="*/ 3233565 h 6879321"/>
              <a:gd name="connsiteX32" fmla="*/ 4944440 w 6116569"/>
              <a:gd name="connsiteY32" fmla="*/ 3226459 h 6879321"/>
              <a:gd name="connsiteX33" fmla="*/ 5109921 w 6116569"/>
              <a:gd name="connsiteY33" fmla="*/ 3283313 h 6879321"/>
              <a:gd name="connsiteX34" fmla="*/ 5694809 w 6116569"/>
              <a:gd name="connsiteY34" fmla="*/ 3141178 h 6879321"/>
              <a:gd name="connsiteX35" fmla="*/ 5566419 w 6116569"/>
              <a:gd name="connsiteY35" fmla="*/ 3301079 h 6879321"/>
              <a:gd name="connsiteX36" fmla="*/ 5415203 w 6116569"/>
              <a:gd name="connsiteY36" fmla="*/ 3397020 h 6879321"/>
              <a:gd name="connsiteX37" fmla="*/ 5612068 w 6116569"/>
              <a:gd name="connsiteY37" fmla="*/ 3432554 h 6879321"/>
              <a:gd name="connsiteX38" fmla="*/ 5206927 w 6116569"/>
              <a:gd name="connsiteY38" fmla="*/ 3599562 h 6879321"/>
              <a:gd name="connsiteX39" fmla="*/ 5301079 w 6116569"/>
              <a:gd name="connsiteY39" fmla="*/ 3723930 h 6879321"/>
              <a:gd name="connsiteX40" fmla="*/ 4507915 w 6116569"/>
              <a:gd name="connsiteY40" fmla="*/ 4306683 h 6879321"/>
              <a:gd name="connsiteX41" fmla="*/ 3982942 w 6116569"/>
              <a:gd name="connsiteY41" fmla="*/ 4587399 h 6879321"/>
              <a:gd name="connsiteX42" fmla="*/ 4185513 w 6116569"/>
              <a:gd name="connsiteY42" fmla="*/ 4541205 h 6879321"/>
              <a:gd name="connsiteX43" fmla="*/ 5212633 w 6116569"/>
              <a:gd name="connsiteY43" fmla="*/ 4455924 h 6879321"/>
              <a:gd name="connsiteX44" fmla="*/ 5312492 w 6116569"/>
              <a:gd name="connsiteY44" fmla="*/ 4473691 h 6879321"/>
              <a:gd name="connsiteX45" fmla="*/ 4596361 w 6116569"/>
              <a:gd name="connsiteY45" fmla="*/ 4818368 h 6879321"/>
              <a:gd name="connsiteX46" fmla="*/ 4873113 w 6116569"/>
              <a:gd name="connsiteY46" fmla="*/ 4885882 h 6879321"/>
              <a:gd name="connsiteX47" fmla="*/ 4935881 w 6116569"/>
              <a:gd name="connsiteY47" fmla="*/ 4914309 h 6879321"/>
              <a:gd name="connsiteX48" fmla="*/ 4873113 w 6116569"/>
              <a:gd name="connsiteY48" fmla="*/ 5003143 h 6879321"/>
              <a:gd name="connsiteX49" fmla="*/ 4721898 w 6116569"/>
              <a:gd name="connsiteY49" fmla="*/ 5095530 h 6879321"/>
              <a:gd name="connsiteX50" fmla="*/ 5132745 w 6116569"/>
              <a:gd name="connsiteY50" fmla="*/ 4949842 h 6879321"/>
              <a:gd name="connsiteX51" fmla="*/ 5101362 w 6116569"/>
              <a:gd name="connsiteY51" fmla="*/ 5081317 h 6879321"/>
              <a:gd name="connsiteX52" fmla="*/ 5138452 w 6116569"/>
              <a:gd name="connsiteY52" fmla="*/ 5198578 h 6879321"/>
              <a:gd name="connsiteX53" fmla="*/ 4904497 w 6116569"/>
              <a:gd name="connsiteY53" fmla="*/ 5362033 h 6879321"/>
              <a:gd name="connsiteX54" fmla="*/ 4579242 w 6116569"/>
              <a:gd name="connsiteY54" fmla="*/ 5674729 h 6879321"/>
              <a:gd name="connsiteX55" fmla="*/ 4253988 w 6116569"/>
              <a:gd name="connsiteY55" fmla="*/ 5884379 h 6879321"/>
              <a:gd name="connsiteX56" fmla="*/ 3985795 w 6116569"/>
              <a:gd name="connsiteY56" fmla="*/ 6069153 h 6879321"/>
              <a:gd name="connsiteX57" fmla="*/ 4231163 w 6116569"/>
              <a:gd name="connsiteY57" fmla="*/ 6030066 h 6879321"/>
              <a:gd name="connsiteX58" fmla="*/ 3814609 w 6116569"/>
              <a:gd name="connsiteY58" fmla="*/ 6317889 h 6879321"/>
              <a:gd name="connsiteX59" fmla="*/ 3751840 w 6116569"/>
              <a:gd name="connsiteY59" fmla="*/ 6339209 h 6879321"/>
              <a:gd name="connsiteX60" fmla="*/ 3089919 w 6116569"/>
              <a:gd name="connsiteY60" fmla="*/ 6563071 h 6879321"/>
              <a:gd name="connsiteX61" fmla="*/ 2961529 w 6116569"/>
              <a:gd name="connsiteY61" fmla="*/ 6662566 h 6879321"/>
              <a:gd name="connsiteX62" fmla="*/ 3107038 w 6116569"/>
              <a:gd name="connsiteY62" fmla="*/ 6673226 h 6879321"/>
              <a:gd name="connsiteX63" fmla="*/ 3594919 w 6116569"/>
              <a:gd name="connsiteY63" fmla="*/ 6591499 h 6879321"/>
              <a:gd name="connsiteX64" fmla="*/ 3261106 w 6116569"/>
              <a:gd name="connsiteY64" fmla="*/ 6726527 h 6879321"/>
              <a:gd name="connsiteX65" fmla="*/ 3620597 w 6116569"/>
              <a:gd name="connsiteY65" fmla="*/ 6740740 h 6879321"/>
              <a:gd name="connsiteX66" fmla="*/ 3703337 w 6116569"/>
              <a:gd name="connsiteY66" fmla="*/ 6826020 h 6879321"/>
              <a:gd name="connsiteX67" fmla="*/ 3689072 w 6116569"/>
              <a:gd name="connsiteY67" fmla="*/ 6879321 h 6879321"/>
              <a:gd name="connsiteX68" fmla="*/ 0 w 6116569"/>
              <a:gd name="connsiteY68" fmla="*/ 6879321 h 6879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Obrázek 4" descr="Obsah obrázku text&#10;&#10;Popis se vygeneroval automaticky.">
            <a:extLst>
              <a:ext uri="{FF2B5EF4-FFF2-40B4-BE49-F238E27FC236}">
                <a16:creationId xmlns:a16="http://schemas.microsoft.com/office/drawing/2014/main" id="{1F58031D-AFCF-EE02-0D57-BE520BDE4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34" y="1926096"/>
            <a:ext cx="3195204" cy="3179227"/>
          </a:xfrm>
          <a:prstGeom prst="rect">
            <a:avLst/>
          </a:prstGeom>
        </p:spPr>
      </p:pic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F9687EA-48DF-FA35-3D38-38DE2F11C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497257"/>
            <a:ext cx="4840010" cy="36797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z="2000" dirty="0"/>
              <a:t>Nejznámější kryptoměna</a:t>
            </a:r>
          </a:p>
          <a:p>
            <a:r>
              <a:rPr lang="cs-CZ" sz="2000" dirty="0"/>
              <a:t>První digitální kryptoměna</a:t>
            </a:r>
          </a:p>
          <a:p>
            <a:r>
              <a:rPr lang="cs-CZ" sz="2000" dirty="0"/>
              <a:t>Cena </a:t>
            </a:r>
            <a:r>
              <a:rPr lang="cs-CZ" sz="2000" dirty="0">
                <a:ea typeface="+mn-lt"/>
                <a:cs typeface="+mn-lt"/>
              </a:rPr>
              <a:t>464,986 Kč,-</a:t>
            </a:r>
          </a:p>
          <a:p>
            <a:r>
              <a:rPr lang="cs-CZ" sz="2000" dirty="0"/>
              <a:t>Pouze 21 mil. Mincí</a:t>
            </a:r>
          </a:p>
          <a:p>
            <a:r>
              <a:rPr lang="cs-CZ" sz="2000" dirty="0"/>
              <a:t>Nepodléhá inflaci</a:t>
            </a:r>
          </a:p>
        </p:txBody>
      </p:sp>
    </p:spTree>
    <p:extLst>
      <p:ext uri="{BB962C8B-B14F-4D97-AF65-F5344CB8AC3E}">
        <p14:creationId xmlns:p14="http://schemas.microsoft.com/office/powerpoint/2010/main" val="1070189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49">
        <p159:morph option="byObject"/>
      </p:transition>
    </mc:Choice>
    <mc:Fallback xmlns="">
      <p:transition spd="slow" advTm="44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FBE20309-1FB9-4818-BAFA-9C4C05341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rgbClr val="6EA0EE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35B0881-5B32-77FC-5312-F10DA1E17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524250" cy="5431376"/>
          </a:xfrm>
        </p:spPr>
        <p:txBody>
          <a:bodyPr>
            <a:normAutofit/>
          </a:bodyPr>
          <a:lstStyle/>
          <a:p>
            <a:r>
              <a:rPr lang="cs-CZ" dirty="0" err="1"/>
              <a:t>Satoshi</a:t>
            </a:r>
            <a:r>
              <a:rPr lang="cs-CZ" dirty="0"/>
              <a:t> </a:t>
            </a:r>
            <a:r>
              <a:rPr lang="cs-CZ" dirty="0" err="1"/>
              <a:t>Nakamoto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97D6E48-6B31-8F27-FC13-251303196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z="2000" dirty="0"/>
              <a:t>Neznámý</a:t>
            </a:r>
          </a:p>
          <a:p>
            <a:r>
              <a:rPr lang="cs-CZ" sz="2000" dirty="0"/>
              <a:t>Vytvořil Bitcoin</a:t>
            </a:r>
          </a:p>
          <a:p>
            <a:r>
              <a:rPr lang="cs-CZ" sz="2000" dirty="0"/>
              <a:t>Peníze nad kterými nikdo nemá moc</a:t>
            </a:r>
          </a:p>
        </p:txBody>
      </p:sp>
    </p:spTree>
    <p:extLst>
      <p:ext uri="{BB962C8B-B14F-4D97-AF65-F5344CB8AC3E}">
        <p14:creationId xmlns:p14="http://schemas.microsoft.com/office/powerpoint/2010/main" val="2760828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18">
        <p159:morph option="byObject"/>
      </p:transition>
    </mc:Choice>
    <mc:Fallback xmlns="">
      <p:transition spd="slow" advTm="218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9FC6AC-4A12-4825-8ABE-0732B8EF4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ázek 4">
            <a:extLst>
              <a:ext uri="{FF2B5EF4-FFF2-40B4-BE49-F238E27FC236}">
                <a16:creationId xmlns:a16="http://schemas.microsoft.com/office/drawing/2014/main" id="{74BB6E40-B7D9-48D8-88C0-FBE6FA42C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22140"/>
          <a:stretch/>
        </p:blipFill>
        <p:spPr>
          <a:xfrm>
            <a:off x="1" y="10"/>
            <a:ext cx="11862683" cy="6857990"/>
          </a:xfrm>
          <a:custGeom>
            <a:avLst/>
            <a:gdLst/>
            <a:ahLst/>
            <a:cxnLst/>
            <a:rect l="l" t="t" r="r" b="b"/>
            <a:pathLst>
              <a:path w="11862683" h="6858000">
                <a:moveTo>
                  <a:pt x="0" y="0"/>
                </a:moveTo>
                <a:lnTo>
                  <a:pt x="4038600" y="0"/>
                </a:lnTo>
                <a:lnTo>
                  <a:pt x="4114800" y="0"/>
                </a:lnTo>
                <a:lnTo>
                  <a:pt x="4282294" y="0"/>
                </a:lnTo>
                <a:lnTo>
                  <a:pt x="6139260" y="0"/>
                </a:lnTo>
                <a:lnTo>
                  <a:pt x="6362810" y="0"/>
                </a:lnTo>
                <a:lnTo>
                  <a:pt x="7272221" y="0"/>
                </a:lnTo>
                <a:lnTo>
                  <a:pt x="10815342" y="0"/>
                </a:lnTo>
                <a:cubicBezTo>
                  <a:pt x="10709672" y="35571"/>
                  <a:pt x="10607020" y="78255"/>
                  <a:pt x="10501350" y="110269"/>
                </a:cubicBezTo>
                <a:cubicBezTo>
                  <a:pt x="10516447" y="145839"/>
                  <a:pt x="10531542" y="138725"/>
                  <a:pt x="10546639" y="135168"/>
                </a:cubicBezTo>
                <a:cubicBezTo>
                  <a:pt x="10637212" y="120941"/>
                  <a:pt x="10730806" y="110269"/>
                  <a:pt x="10818360" y="71141"/>
                </a:cubicBezTo>
                <a:cubicBezTo>
                  <a:pt x="10839496" y="64027"/>
                  <a:pt x="10863648" y="64027"/>
                  <a:pt x="10872705" y="88927"/>
                </a:cubicBezTo>
                <a:cubicBezTo>
                  <a:pt x="10887801" y="124497"/>
                  <a:pt x="10866668" y="145839"/>
                  <a:pt x="10845532" y="163625"/>
                </a:cubicBezTo>
                <a:cubicBezTo>
                  <a:pt x="10809304" y="195638"/>
                  <a:pt x="10767036" y="188525"/>
                  <a:pt x="10727787" y="192082"/>
                </a:cubicBezTo>
                <a:cubicBezTo>
                  <a:pt x="10619098" y="209867"/>
                  <a:pt x="10567772" y="259665"/>
                  <a:pt x="10543619" y="373491"/>
                </a:cubicBezTo>
                <a:cubicBezTo>
                  <a:pt x="10637212" y="327250"/>
                  <a:pt x="10730806" y="384162"/>
                  <a:pt x="10821380" y="352148"/>
                </a:cubicBezTo>
                <a:cubicBezTo>
                  <a:pt x="10845532" y="345034"/>
                  <a:pt x="10881763" y="355706"/>
                  <a:pt x="10869686" y="394834"/>
                </a:cubicBezTo>
                <a:cubicBezTo>
                  <a:pt x="10857610" y="430405"/>
                  <a:pt x="10818360" y="458860"/>
                  <a:pt x="10887801" y="451747"/>
                </a:cubicBezTo>
                <a:cubicBezTo>
                  <a:pt x="10939127" y="448189"/>
                  <a:pt x="10954222" y="405504"/>
                  <a:pt x="10969318" y="359262"/>
                </a:cubicBezTo>
                <a:cubicBezTo>
                  <a:pt x="10981394" y="334364"/>
                  <a:pt x="11014605" y="320135"/>
                  <a:pt x="11038758" y="334364"/>
                </a:cubicBezTo>
                <a:cubicBezTo>
                  <a:pt x="11068949" y="348592"/>
                  <a:pt x="11059892" y="387720"/>
                  <a:pt x="11059892" y="416176"/>
                </a:cubicBezTo>
                <a:cubicBezTo>
                  <a:pt x="11062912" y="469532"/>
                  <a:pt x="11038758" y="494431"/>
                  <a:pt x="10996491" y="505101"/>
                </a:cubicBezTo>
                <a:cubicBezTo>
                  <a:pt x="10945164" y="519330"/>
                  <a:pt x="10893840" y="537116"/>
                  <a:pt x="10827418" y="558458"/>
                </a:cubicBezTo>
                <a:cubicBezTo>
                  <a:pt x="10899878" y="594028"/>
                  <a:pt x="10954222" y="586915"/>
                  <a:pt x="11008566" y="558458"/>
                </a:cubicBezTo>
                <a:cubicBezTo>
                  <a:pt x="11074988" y="526444"/>
                  <a:pt x="11162542" y="483759"/>
                  <a:pt x="11216886" y="522887"/>
                </a:cubicBezTo>
                <a:cubicBezTo>
                  <a:pt x="11298403" y="579800"/>
                  <a:pt x="11364824" y="544229"/>
                  <a:pt x="11437284" y="533558"/>
                </a:cubicBezTo>
                <a:cubicBezTo>
                  <a:pt x="11588242" y="512216"/>
                  <a:pt x="11494648" y="480203"/>
                  <a:pt x="11645605" y="462417"/>
                </a:cubicBezTo>
                <a:cubicBezTo>
                  <a:pt x="11705988" y="455303"/>
                  <a:pt x="11769390" y="426847"/>
                  <a:pt x="11856944" y="465975"/>
                </a:cubicBezTo>
                <a:cubicBezTo>
                  <a:pt x="11461437" y="672284"/>
                  <a:pt x="11274250" y="658055"/>
                  <a:pt x="10921012" y="910606"/>
                </a:cubicBezTo>
                <a:cubicBezTo>
                  <a:pt x="10936107" y="935506"/>
                  <a:pt x="10951202" y="924835"/>
                  <a:pt x="10966299" y="921277"/>
                </a:cubicBezTo>
                <a:cubicBezTo>
                  <a:pt x="10990452" y="917720"/>
                  <a:pt x="11020644" y="903491"/>
                  <a:pt x="11026682" y="949734"/>
                </a:cubicBezTo>
                <a:cubicBezTo>
                  <a:pt x="11029702" y="985305"/>
                  <a:pt x="11011585" y="1003089"/>
                  <a:pt x="10981394" y="1006647"/>
                </a:cubicBezTo>
                <a:cubicBezTo>
                  <a:pt x="10893840" y="1020875"/>
                  <a:pt x="10815342" y="1070674"/>
                  <a:pt x="10736844" y="1113358"/>
                </a:cubicBezTo>
                <a:cubicBezTo>
                  <a:pt x="10700615" y="1131144"/>
                  <a:pt x="10661366" y="1156043"/>
                  <a:pt x="10676462" y="1220069"/>
                </a:cubicBezTo>
                <a:cubicBezTo>
                  <a:pt x="10706652" y="1237855"/>
                  <a:pt x="10727787" y="1212955"/>
                  <a:pt x="10751940" y="1209399"/>
                </a:cubicBezTo>
                <a:cubicBezTo>
                  <a:pt x="10776093" y="1205842"/>
                  <a:pt x="10833457" y="1220069"/>
                  <a:pt x="10818360" y="1230741"/>
                </a:cubicBezTo>
                <a:cubicBezTo>
                  <a:pt x="10748920" y="1269868"/>
                  <a:pt x="10875724" y="1365909"/>
                  <a:pt x="10791190" y="1365909"/>
                </a:cubicBezTo>
                <a:cubicBezTo>
                  <a:pt x="10652309" y="1365909"/>
                  <a:pt x="10576830" y="1536647"/>
                  <a:pt x="10443988" y="1540204"/>
                </a:cubicBezTo>
                <a:cubicBezTo>
                  <a:pt x="10422854" y="1540204"/>
                  <a:pt x="10413797" y="1572219"/>
                  <a:pt x="10413797" y="1597117"/>
                </a:cubicBezTo>
                <a:cubicBezTo>
                  <a:pt x="10413797" y="1629132"/>
                  <a:pt x="10434930" y="1632688"/>
                  <a:pt x="10456064" y="1636245"/>
                </a:cubicBezTo>
                <a:cubicBezTo>
                  <a:pt x="10489275" y="1639802"/>
                  <a:pt x="10525504" y="1597117"/>
                  <a:pt x="10567772" y="1657587"/>
                </a:cubicBezTo>
                <a:cubicBezTo>
                  <a:pt x="10489275" y="1693158"/>
                  <a:pt x="10407758" y="1728729"/>
                  <a:pt x="10410777" y="1849668"/>
                </a:cubicBezTo>
                <a:cubicBezTo>
                  <a:pt x="10410777" y="1881683"/>
                  <a:pt x="10377566" y="1895910"/>
                  <a:pt x="10353413" y="1903025"/>
                </a:cubicBezTo>
                <a:cubicBezTo>
                  <a:pt x="10311146" y="1917252"/>
                  <a:pt x="10277935" y="1938595"/>
                  <a:pt x="10253782" y="1984836"/>
                </a:cubicBezTo>
                <a:cubicBezTo>
                  <a:pt x="10253782" y="1995507"/>
                  <a:pt x="10253782" y="2002622"/>
                  <a:pt x="10253782" y="2013292"/>
                </a:cubicBezTo>
                <a:cubicBezTo>
                  <a:pt x="10259820" y="2123562"/>
                  <a:pt x="10320202" y="2120004"/>
                  <a:pt x="10386624" y="2102219"/>
                </a:cubicBezTo>
                <a:cubicBezTo>
                  <a:pt x="10465122" y="2080877"/>
                  <a:pt x="10543619" y="2038192"/>
                  <a:pt x="10628156" y="2077320"/>
                </a:cubicBezTo>
                <a:cubicBezTo>
                  <a:pt x="10510408" y="2130676"/>
                  <a:pt x="10380586" y="2134233"/>
                  <a:pt x="10271896" y="2208931"/>
                </a:cubicBezTo>
                <a:cubicBezTo>
                  <a:pt x="10676462" y="2223159"/>
                  <a:pt x="11032720" y="1984836"/>
                  <a:pt x="11425208" y="1892353"/>
                </a:cubicBezTo>
                <a:cubicBezTo>
                  <a:pt x="11413131" y="1952823"/>
                  <a:pt x="11379920" y="1967051"/>
                  <a:pt x="11352748" y="1974165"/>
                </a:cubicBezTo>
                <a:cubicBezTo>
                  <a:pt x="11207830" y="2020407"/>
                  <a:pt x="11081026" y="2112891"/>
                  <a:pt x="10948184" y="2191146"/>
                </a:cubicBezTo>
                <a:cubicBezTo>
                  <a:pt x="10893840" y="2223159"/>
                  <a:pt x="10854590" y="2258731"/>
                  <a:pt x="10833457" y="2326314"/>
                </a:cubicBezTo>
                <a:cubicBezTo>
                  <a:pt x="10815342" y="2390340"/>
                  <a:pt x="10779112" y="2418796"/>
                  <a:pt x="10712690" y="2401012"/>
                </a:cubicBezTo>
                <a:cubicBezTo>
                  <a:pt x="10658346" y="2386784"/>
                  <a:pt x="10600982" y="2393898"/>
                  <a:pt x="10543619" y="2401012"/>
                </a:cubicBezTo>
                <a:cubicBezTo>
                  <a:pt x="10480218" y="2408126"/>
                  <a:pt x="10407758" y="2479267"/>
                  <a:pt x="10422854" y="2518395"/>
                </a:cubicBezTo>
                <a:cubicBezTo>
                  <a:pt x="10453044" y="2582422"/>
                  <a:pt x="10504370" y="2550408"/>
                  <a:pt x="10546639" y="2543294"/>
                </a:cubicBezTo>
                <a:cubicBezTo>
                  <a:pt x="10597964" y="2536181"/>
                  <a:pt x="10691556" y="2518395"/>
                  <a:pt x="10691556" y="2525509"/>
                </a:cubicBezTo>
                <a:cubicBezTo>
                  <a:pt x="10724768" y="2685576"/>
                  <a:pt x="10800246" y="2564636"/>
                  <a:pt x="10854590" y="2564636"/>
                </a:cubicBezTo>
                <a:cubicBezTo>
                  <a:pt x="10905916" y="2564636"/>
                  <a:pt x="10957241" y="2546851"/>
                  <a:pt x="11005548" y="2532623"/>
                </a:cubicBezTo>
                <a:cubicBezTo>
                  <a:pt x="11068949" y="2514837"/>
                  <a:pt x="11126312" y="2546851"/>
                  <a:pt x="11186696" y="2553965"/>
                </a:cubicBezTo>
                <a:cubicBezTo>
                  <a:pt x="11241040" y="2561080"/>
                  <a:pt x="11210850" y="2653563"/>
                  <a:pt x="11244060" y="2692689"/>
                </a:cubicBezTo>
                <a:cubicBezTo>
                  <a:pt x="11250097" y="2703362"/>
                  <a:pt x="11256136" y="2703362"/>
                  <a:pt x="11262174" y="2703362"/>
                </a:cubicBezTo>
                <a:cubicBezTo>
                  <a:pt x="11280289" y="2980812"/>
                  <a:pt x="11597299" y="2913227"/>
                  <a:pt x="11597299" y="2923898"/>
                </a:cubicBezTo>
                <a:cubicBezTo>
                  <a:pt x="11624471" y="2941684"/>
                  <a:pt x="11657682" y="2899000"/>
                  <a:pt x="11690892" y="2941684"/>
                </a:cubicBezTo>
                <a:cubicBezTo>
                  <a:pt x="11548993" y="3137322"/>
                  <a:pt x="11331614" y="3183563"/>
                  <a:pt x="11138390" y="3329402"/>
                </a:cubicBezTo>
                <a:cubicBezTo>
                  <a:pt x="11298403" y="3379202"/>
                  <a:pt x="11391998" y="3208463"/>
                  <a:pt x="11509744" y="3229805"/>
                </a:cubicBezTo>
                <a:cubicBezTo>
                  <a:pt x="11567107" y="3283162"/>
                  <a:pt x="11395016" y="3368530"/>
                  <a:pt x="11561068" y="3393429"/>
                </a:cubicBezTo>
                <a:cubicBezTo>
                  <a:pt x="11488610" y="3439672"/>
                  <a:pt x="11437284" y="3485914"/>
                  <a:pt x="11385959" y="3539269"/>
                </a:cubicBezTo>
                <a:cubicBezTo>
                  <a:pt x="11298403" y="3635309"/>
                  <a:pt x="11280289" y="3699337"/>
                  <a:pt x="11322556" y="3827390"/>
                </a:cubicBezTo>
                <a:cubicBezTo>
                  <a:pt x="11349730" y="3912759"/>
                  <a:pt x="11388978" y="3991015"/>
                  <a:pt x="11352748" y="4090612"/>
                </a:cubicBezTo>
                <a:cubicBezTo>
                  <a:pt x="11328595" y="4158196"/>
                  <a:pt x="11337653" y="4204438"/>
                  <a:pt x="11428226" y="4172424"/>
                </a:cubicBezTo>
                <a:cubicBezTo>
                  <a:pt x="11524840" y="4140411"/>
                  <a:pt x="11561068" y="4200882"/>
                  <a:pt x="11536915" y="4321821"/>
                </a:cubicBezTo>
                <a:cubicBezTo>
                  <a:pt x="11521821" y="4400076"/>
                  <a:pt x="11536915" y="4424975"/>
                  <a:pt x="11603338" y="4414305"/>
                </a:cubicBezTo>
                <a:cubicBezTo>
                  <a:pt x="11675796" y="4403633"/>
                  <a:pt x="11745236" y="4353835"/>
                  <a:pt x="11835811" y="4378734"/>
                </a:cubicBezTo>
                <a:cubicBezTo>
                  <a:pt x="11763352" y="4521016"/>
                  <a:pt x="11609374" y="4478331"/>
                  <a:pt x="11524840" y="4613499"/>
                </a:cubicBezTo>
                <a:cubicBezTo>
                  <a:pt x="11624471" y="4613499"/>
                  <a:pt x="11702969" y="4613499"/>
                  <a:pt x="11775427" y="4585042"/>
                </a:cubicBezTo>
                <a:cubicBezTo>
                  <a:pt x="11805619" y="4574373"/>
                  <a:pt x="11838830" y="4560144"/>
                  <a:pt x="11856944" y="4602828"/>
                </a:cubicBezTo>
                <a:cubicBezTo>
                  <a:pt x="11878080" y="4652628"/>
                  <a:pt x="11835811" y="4670412"/>
                  <a:pt x="11811658" y="4677526"/>
                </a:cubicBezTo>
                <a:cubicBezTo>
                  <a:pt x="11742216" y="4702425"/>
                  <a:pt x="11687874" y="4759339"/>
                  <a:pt x="11627490" y="4805580"/>
                </a:cubicBezTo>
                <a:cubicBezTo>
                  <a:pt x="11497668" y="4905177"/>
                  <a:pt x="11355767" y="4990547"/>
                  <a:pt x="11247078" y="5154171"/>
                </a:cubicBezTo>
                <a:cubicBezTo>
                  <a:pt x="11382940" y="5111487"/>
                  <a:pt x="11485590" y="5011889"/>
                  <a:pt x="11615414" y="4994104"/>
                </a:cubicBezTo>
                <a:cubicBezTo>
                  <a:pt x="11503704" y="5143500"/>
                  <a:pt x="11361806" y="5243097"/>
                  <a:pt x="11228964" y="5353367"/>
                </a:cubicBezTo>
                <a:cubicBezTo>
                  <a:pt x="11189714" y="5385379"/>
                  <a:pt x="11150466" y="5406721"/>
                  <a:pt x="11144428" y="5474306"/>
                </a:cubicBezTo>
                <a:cubicBezTo>
                  <a:pt x="11126312" y="5605917"/>
                  <a:pt x="11078008" y="5712629"/>
                  <a:pt x="10969318" y="5769542"/>
                </a:cubicBezTo>
                <a:cubicBezTo>
                  <a:pt x="10969318" y="5769542"/>
                  <a:pt x="10975356" y="5790884"/>
                  <a:pt x="10978374" y="5801555"/>
                </a:cubicBezTo>
                <a:cubicBezTo>
                  <a:pt x="11044797" y="5805112"/>
                  <a:pt x="11096122" y="5726858"/>
                  <a:pt x="11177639" y="5755314"/>
                </a:cubicBezTo>
                <a:cubicBezTo>
                  <a:pt x="11096122" y="5862025"/>
                  <a:pt x="11029702" y="5954508"/>
                  <a:pt x="10917992" y="6004307"/>
                </a:cubicBezTo>
                <a:cubicBezTo>
                  <a:pt x="10827418" y="6043434"/>
                  <a:pt x="10715710" y="6068335"/>
                  <a:pt x="10649289" y="6196388"/>
                </a:cubicBezTo>
                <a:cubicBezTo>
                  <a:pt x="10724768" y="6221287"/>
                  <a:pt x="10782132" y="6189274"/>
                  <a:pt x="10839496" y="6167932"/>
                </a:cubicBezTo>
                <a:cubicBezTo>
                  <a:pt x="10927050" y="6132361"/>
                  <a:pt x="11014605" y="6093234"/>
                  <a:pt x="11102160" y="6057663"/>
                </a:cubicBezTo>
                <a:cubicBezTo>
                  <a:pt x="11135372" y="6043434"/>
                  <a:pt x="11171600" y="6036320"/>
                  <a:pt x="11192734" y="6100347"/>
                </a:cubicBezTo>
                <a:cubicBezTo>
                  <a:pt x="11081026" y="6114575"/>
                  <a:pt x="11014605" y="6199945"/>
                  <a:pt x="10945164" y="6281757"/>
                </a:cubicBezTo>
                <a:cubicBezTo>
                  <a:pt x="10905916" y="6327999"/>
                  <a:pt x="10872705" y="6388469"/>
                  <a:pt x="10803265" y="6367127"/>
                </a:cubicBezTo>
                <a:cubicBezTo>
                  <a:pt x="10767036" y="6356456"/>
                  <a:pt x="10742882" y="6388469"/>
                  <a:pt x="10745901" y="6431153"/>
                </a:cubicBezTo>
                <a:cubicBezTo>
                  <a:pt x="10760998" y="6580550"/>
                  <a:pt x="10673442" y="6630349"/>
                  <a:pt x="10582868" y="6658805"/>
                </a:cubicBezTo>
                <a:cubicBezTo>
                  <a:pt x="10450026" y="6701489"/>
                  <a:pt x="10332280" y="6786859"/>
                  <a:pt x="10208496" y="6858000"/>
                </a:cubicBezTo>
                <a:lnTo>
                  <a:pt x="7272221" y="6858000"/>
                </a:lnTo>
                <a:lnTo>
                  <a:pt x="6362810" y="6858000"/>
                </a:lnTo>
                <a:lnTo>
                  <a:pt x="6139260" y="6858000"/>
                </a:lnTo>
                <a:lnTo>
                  <a:pt x="4282294" y="6858000"/>
                </a:lnTo>
                <a:lnTo>
                  <a:pt x="4114800" y="6858000"/>
                </a:lnTo>
                <a:lnTo>
                  <a:pt x="40386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51584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32">
        <p159:morph option="byObject"/>
      </p:transition>
    </mc:Choice>
    <mc:Fallback xmlns="">
      <p:transition spd="slow" advTm="432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F55C16-BC21-49EF-A4FF-C3155BB93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6F87121-1E44-349F-1DAA-B58B4A574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952744"/>
          </a:xfrm>
        </p:spPr>
        <p:txBody>
          <a:bodyPr>
            <a:normAutofit/>
          </a:bodyPr>
          <a:lstStyle/>
          <a:p>
            <a:r>
              <a:rPr lang="cs-CZ"/>
              <a:t>Ethereum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C5F069E-AFE6-4825-8945-46F2918A5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6116569" cy="6858000"/>
          </a:xfrm>
          <a:custGeom>
            <a:avLst/>
            <a:gdLst>
              <a:gd name="connsiteX0" fmla="*/ 0 w 6116569"/>
              <a:gd name="connsiteY0" fmla="*/ 0 h 6879321"/>
              <a:gd name="connsiteX1" fmla="*/ 2935851 w 6116569"/>
              <a:gd name="connsiteY1" fmla="*/ 0 h 6879321"/>
              <a:gd name="connsiteX2" fmla="*/ 3238280 w 6116569"/>
              <a:gd name="connsiteY2" fmla="*/ 31980 h 6879321"/>
              <a:gd name="connsiteX3" fmla="*/ 3660541 w 6116569"/>
              <a:gd name="connsiteY3" fmla="*/ 550772 h 6879321"/>
              <a:gd name="connsiteX4" fmla="*/ 3808902 w 6116569"/>
              <a:gd name="connsiteY4" fmla="*/ 589860 h 6879321"/>
              <a:gd name="connsiteX5" fmla="*/ 4413762 w 6116569"/>
              <a:gd name="connsiteY5" fmla="*/ 625393 h 6879321"/>
              <a:gd name="connsiteX6" fmla="*/ 4567830 w 6116569"/>
              <a:gd name="connsiteY6" fmla="*/ 721333 h 6879321"/>
              <a:gd name="connsiteX7" fmla="*/ 4171247 w 6116569"/>
              <a:gd name="connsiteY7" fmla="*/ 792401 h 6879321"/>
              <a:gd name="connsiteX8" fmla="*/ 4376671 w 6116569"/>
              <a:gd name="connsiteY8" fmla="*/ 842148 h 6879321"/>
              <a:gd name="connsiteX9" fmla="*/ 4527887 w 6116569"/>
              <a:gd name="connsiteY9" fmla="*/ 813722 h 6879321"/>
              <a:gd name="connsiteX10" fmla="*/ 4633452 w 6116569"/>
              <a:gd name="connsiteY10" fmla="*/ 799508 h 6879321"/>
              <a:gd name="connsiteX11" fmla="*/ 4947293 w 6116569"/>
              <a:gd name="connsiteY11" fmla="*/ 870576 h 6879321"/>
              <a:gd name="connsiteX12" fmla="*/ 5263988 w 6116569"/>
              <a:gd name="connsiteY12" fmla="*/ 820828 h 6879321"/>
              <a:gd name="connsiteX13" fmla="*/ 5249723 w 6116569"/>
              <a:gd name="connsiteY13" fmla="*/ 895449 h 6879321"/>
              <a:gd name="connsiteX14" fmla="*/ 4744723 w 6116569"/>
              <a:gd name="connsiteY14" fmla="*/ 1197485 h 6879321"/>
              <a:gd name="connsiteX15" fmla="*/ 4767548 w 6116569"/>
              <a:gd name="connsiteY15" fmla="*/ 1346727 h 6879321"/>
              <a:gd name="connsiteX16" fmla="*/ 4539299 w 6116569"/>
              <a:gd name="connsiteY16" fmla="*/ 1421348 h 6879321"/>
              <a:gd name="connsiteX17" fmla="*/ 4607773 w 6116569"/>
              <a:gd name="connsiteY17" fmla="*/ 1485309 h 6879321"/>
              <a:gd name="connsiteX18" fmla="*/ 4579242 w 6116569"/>
              <a:gd name="connsiteY18" fmla="*/ 1535055 h 6879321"/>
              <a:gd name="connsiteX19" fmla="*/ 5278255 w 6116569"/>
              <a:gd name="connsiteY19" fmla="*/ 1609676 h 6879321"/>
              <a:gd name="connsiteX20" fmla="*/ 5771843 w 6116569"/>
              <a:gd name="connsiteY20" fmla="*/ 1630997 h 6879321"/>
              <a:gd name="connsiteX21" fmla="*/ 6105656 w 6116569"/>
              <a:gd name="connsiteY21" fmla="*/ 1748257 h 6879321"/>
              <a:gd name="connsiteX22" fmla="*/ 5691955 w 6116569"/>
              <a:gd name="connsiteY22" fmla="*/ 2167555 h 6879321"/>
              <a:gd name="connsiteX23" fmla="*/ 5475118 w 6116569"/>
              <a:gd name="connsiteY23" fmla="*/ 2348776 h 6879321"/>
              <a:gd name="connsiteX24" fmla="*/ 5826051 w 6116569"/>
              <a:gd name="connsiteY24" fmla="*/ 2291922 h 6879321"/>
              <a:gd name="connsiteX25" fmla="*/ 5552153 w 6116569"/>
              <a:gd name="connsiteY25" fmla="*/ 2597513 h 6879321"/>
              <a:gd name="connsiteX26" fmla="*/ 5603508 w 6116569"/>
              <a:gd name="connsiteY26" fmla="*/ 2647260 h 6879321"/>
              <a:gd name="connsiteX27" fmla="*/ 5700515 w 6116569"/>
              <a:gd name="connsiteY27" fmla="*/ 2679240 h 6879321"/>
              <a:gd name="connsiteX28" fmla="*/ 5246870 w 6116569"/>
              <a:gd name="connsiteY28" fmla="*/ 2888889 h 6879321"/>
              <a:gd name="connsiteX29" fmla="*/ 4836022 w 6116569"/>
              <a:gd name="connsiteY29" fmla="*/ 3169605 h 6879321"/>
              <a:gd name="connsiteX30" fmla="*/ 4736163 w 6116569"/>
              <a:gd name="connsiteY30" fmla="*/ 3233565 h 6879321"/>
              <a:gd name="connsiteX31" fmla="*/ 4853141 w 6116569"/>
              <a:gd name="connsiteY31" fmla="*/ 3233565 h 6879321"/>
              <a:gd name="connsiteX32" fmla="*/ 4944440 w 6116569"/>
              <a:gd name="connsiteY32" fmla="*/ 3226459 h 6879321"/>
              <a:gd name="connsiteX33" fmla="*/ 5109921 w 6116569"/>
              <a:gd name="connsiteY33" fmla="*/ 3283313 h 6879321"/>
              <a:gd name="connsiteX34" fmla="*/ 5694809 w 6116569"/>
              <a:gd name="connsiteY34" fmla="*/ 3141178 h 6879321"/>
              <a:gd name="connsiteX35" fmla="*/ 5566419 w 6116569"/>
              <a:gd name="connsiteY35" fmla="*/ 3301079 h 6879321"/>
              <a:gd name="connsiteX36" fmla="*/ 5415203 w 6116569"/>
              <a:gd name="connsiteY36" fmla="*/ 3397020 h 6879321"/>
              <a:gd name="connsiteX37" fmla="*/ 5612068 w 6116569"/>
              <a:gd name="connsiteY37" fmla="*/ 3432554 h 6879321"/>
              <a:gd name="connsiteX38" fmla="*/ 5206927 w 6116569"/>
              <a:gd name="connsiteY38" fmla="*/ 3599562 h 6879321"/>
              <a:gd name="connsiteX39" fmla="*/ 5301079 w 6116569"/>
              <a:gd name="connsiteY39" fmla="*/ 3723930 h 6879321"/>
              <a:gd name="connsiteX40" fmla="*/ 4507915 w 6116569"/>
              <a:gd name="connsiteY40" fmla="*/ 4306683 h 6879321"/>
              <a:gd name="connsiteX41" fmla="*/ 3982942 w 6116569"/>
              <a:gd name="connsiteY41" fmla="*/ 4587399 h 6879321"/>
              <a:gd name="connsiteX42" fmla="*/ 4185513 w 6116569"/>
              <a:gd name="connsiteY42" fmla="*/ 4541205 h 6879321"/>
              <a:gd name="connsiteX43" fmla="*/ 5212633 w 6116569"/>
              <a:gd name="connsiteY43" fmla="*/ 4455924 h 6879321"/>
              <a:gd name="connsiteX44" fmla="*/ 5312492 w 6116569"/>
              <a:gd name="connsiteY44" fmla="*/ 4473691 h 6879321"/>
              <a:gd name="connsiteX45" fmla="*/ 4596361 w 6116569"/>
              <a:gd name="connsiteY45" fmla="*/ 4818368 h 6879321"/>
              <a:gd name="connsiteX46" fmla="*/ 4873113 w 6116569"/>
              <a:gd name="connsiteY46" fmla="*/ 4885882 h 6879321"/>
              <a:gd name="connsiteX47" fmla="*/ 4935881 w 6116569"/>
              <a:gd name="connsiteY47" fmla="*/ 4914309 h 6879321"/>
              <a:gd name="connsiteX48" fmla="*/ 4873113 w 6116569"/>
              <a:gd name="connsiteY48" fmla="*/ 5003143 h 6879321"/>
              <a:gd name="connsiteX49" fmla="*/ 4721898 w 6116569"/>
              <a:gd name="connsiteY49" fmla="*/ 5095530 h 6879321"/>
              <a:gd name="connsiteX50" fmla="*/ 5132745 w 6116569"/>
              <a:gd name="connsiteY50" fmla="*/ 4949842 h 6879321"/>
              <a:gd name="connsiteX51" fmla="*/ 5101362 w 6116569"/>
              <a:gd name="connsiteY51" fmla="*/ 5081317 h 6879321"/>
              <a:gd name="connsiteX52" fmla="*/ 5138452 w 6116569"/>
              <a:gd name="connsiteY52" fmla="*/ 5198578 h 6879321"/>
              <a:gd name="connsiteX53" fmla="*/ 4904497 w 6116569"/>
              <a:gd name="connsiteY53" fmla="*/ 5362033 h 6879321"/>
              <a:gd name="connsiteX54" fmla="*/ 4579242 w 6116569"/>
              <a:gd name="connsiteY54" fmla="*/ 5674729 h 6879321"/>
              <a:gd name="connsiteX55" fmla="*/ 4253988 w 6116569"/>
              <a:gd name="connsiteY55" fmla="*/ 5884379 h 6879321"/>
              <a:gd name="connsiteX56" fmla="*/ 3985795 w 6116569"/>
              <a:gd name="connsiteY56" fmla="*/ 6069153 h 6879321"/>
              <a:gd name="connsiteX57" fmla="*/ 4231163 w 6116569"/>
              <a:gd name="connsiteY57" fmla="*/ 6030066 h 6879321"/>
              <a:gd name="connsiteX58" fmla="*/ 3814609 w 6116569"/>
              <a:gd name="connsiteY58" fmla="*/ 6317889 h 6879321"/>
              <a:gd name="connsiteX59" fmla="*/ 3751840 w 6116569"/>
              <a:gd name="connsiteY59" fmla="*/ 6339209 h 6879321"/>
              <a:gd name="connsiteX60" fmla="*/ 3089919 w 6116569"/>
              <a:gd name="connsiteY60" fmla="*/ 6563071 h 6879321"/>
              <a:gd name="connsiteX61" fmla="*/ 2961529 w 6116569"/>
              <a:gd name="connsiteY61" fmla="*/ 6662566 h 6879321"/>
              <a:gd name="connsiteX62" fmla="*/ 3107038 w 6116569"/>
              <a:gd name="connsiteY62" fmla="*/ 6673226 h 6879321"/>
              <a:gd name="connsiteX63" fmla="*/ 3594919 w 6116569"/>
              <a:gd name="connsiteY63" fmla="*/ 6591499 h 6879321"/>
              <a:gd name="connsiteX64" fmla="*/ 3261106 w 6116569"/>
              <a:gd name="connsiteY64" fmla="*/ 6726527 h 6879321"/>
              <a:gd name="connsiteX65" fmla="*/ 3620597 w 6116569"/>
              <a:gd name="connsiteY65" fmla="*/ 6740740 h 6879321"/>
              <a:gd name="connsiteX66" fmla="*/ 3703337 w 6116569"/>
              <a:gd name="connsiteY66" fmla="*/ 6826020 h 6879321"/>
              <a:gd name="connsiteX67" fmla="*/ 3689072 w 6116569"/>
              <a:gd name="connsiteY67" fmla="*/ 6879321 h 6879321"/>
              <a:gd name="connsiteX68" fmla="*/ 0 w 6116569"/>
              <a:gd name="connsiteY68" fmla="*/ 6879321 h 6879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Obrázek 4" descr="Obsah obrázku klipart, vektorová grafika&#10;&#10;Popis se vygeneroval automaticky.">
            <a:extLst>
              <a:ext uri="{FF2B5EF4-FFF2-40B4-BE49-F238E27FC236}">
                <a16:creationId xmlns:a16="http://schemas.microsoft.com/office/drawing/2014/main" id="{5D49E457-9522-B432-CB08-FBC3FA0A5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34" y="1918107"/>
            <a:ext cx="3195204" cy="3195204"/>
          </a:xfrm>
          <a:prstGeom prst="rect">
            <a:avLst/>
          </a:prstGeom>
        </p:spPr>
      </p:pic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B62A1FE-3F73-2C07-39C5-4B984DCD6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497257"/>
            <a:ext cx="4840010" cy="367970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cs-CZ" sz="2000"/>
              <a:t>Neomezený počet mincí</a:t>
            </a:r>
          </a:p>
          <a:p>
            <a:r>
              <a:rPr lang="cs-CZ" sz="2000"/>
              <a:t>Síť ethereum -&gt; nový internet</a:t>
            </a:r>
          </a:p>
          <a:p>
            <a:r>
              <a:rPr lang="cs-CZ" sz="2000"/>
              <a:t>Decentralizované aplikace, inteligentní smlouvy</a:t>
            </a:r>
          </a:p>
        </p:txBody>
      </p:sp>
    </p:spTree>
    <p:extLst>
      <p:ext uri="{BB962C8B-B14F-4D97-AF65-F5344CB8AC3E}">
        <p14:creationId xmlns:p14="http://schemas.microsoft.com/office/powerpoint/2010/main" val="1419544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595">
        <p159:morph option="byObject"/>
      </p:transition>
    </mc:Choice>
    <mc:Fallback xmlns="">
      <p:transition spd="slow" advTm="595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EDB505F-0C7F-16A4-5BE7-B46B55DC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Courier New"/>
                <a:cs typeface="Courier New"/>
              </a:rPr>
              <a:t>Použitá literatura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A18851B-77D4-499D-190C-0F23806A1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sz="1500" dirty="0">
                <a:ea typeface="+mn-lt"/>
                <a:cs typeface="+mn-lt"/>
              </a:rPr>
              <a:t>Co je Bitcoin - BTC - KRYPTOMAGAZIN.cz. </a:t>
            </a:r>
            <a:r>
              <a:rPr lang="cs-CZ" sz="1500" i="1" dirty="0">
                <a:ea typeface="+mn-lt"/>
                <a:cs typeface="+mn-lt"/>
              </a:rPr>
              <a:t>Bitcoin, Blockchain, zpravodajský portál o kryptoměnách</a:t>
            </a:r>
            <a:r>
              <a:rPr lang="cs-CZ" sz="1500" dirty="0">
                <a:ea typeface="+mn-lt"/>
                <a:cs typeface="+mn-lt"/>
              </a:rPr>
              <a:t> [online]. Copyright © kryptomagazin.cz [cit. 19.01.2023]. Dostupné z: </a:t>
            </a:r>
            <a:r>
              <a:rPr lang="cs-CZ" sz="1500" dirty="0">
                <a:ea typeface="+mn-lt"/>
                <a:cs typeface="+mn-lt"/>
                <a:hlinkClick r:id="rId2"/>
              </a:rPr>
              <a:t>https://kryptomagazin.cz/wiki/co-je-bitcoin/</a:t>
            </a:r>
          </a:p>
          <a:p>
            <a:r>
              <a:rPr lang="cs-CZ" sz="1500" dirty="0">
                <a:ea typeface="+mn-lt"/>
                <a:cs typeface="+mn-lt"/>
              </a:rPr>
              <a:t>Kdo je </a:t>
            </a:r>
            <a:r>
              <a:rPr lang="cs-CZ" sz="1500" dirty="0" err="1">
                <a:ea typeface="+mn-lt"/>
                <a:cs typeface="+mn-lt"/>
              </a:rPr>
              <a:t>Satoshi</a:t>
            </a:r>
            <a:r>
              <a:rPr lang="cs-CZ" sz="1500" dirty="0">
                <a:ea typeface="+mn-lt"/>
                <a:cs typeface="+mn-lt"/>
              </a:rPr>
              <a:t> </a:t>
            </a:r>
            <a:r>
              <a:rPr lang="cs-CZ" sz="1500" dirty="0" err="1">
                <a:ea typeface="+mn-lt"/>
                <a:cs typeface="+mn-lt"/>
              </a:rPr>
              <a:t>Nakamoto</a:t>
            </a:r>
            <a:r>
              <a:rPr lang="cs-CZ" sz="1500" dirty="0">
                <a:ea typeface="+mn-lt"/>
                <a:cs typeface="+mn-lt"/>
              </a:rPr>
              <a:t> - KRYPTOMAGAZIN.cz. </a:t>
            </a:r>
            <a:r>
              <a:rPr lang="cs-CZ" sz="1500" i="1" dirty="0">
                <a:ea typeface="+mn-lt"/>
                <a:cs typeface="+mn-lt"/>
              </a:rPr>
              <a:t>Bitcoin, Blockchain, zpravodajský portál o kryptoměnách</a:t>
            </a:r>
            <a:r>
              <a:rPr lang="cs-CZ" sz="1500" dirty="0">
                <a:ea typeface="+mn-lt"/>
                <a:cs typeface="+mn-lt"/>
              </a:rPr>
              <a:t> [online]. Copyright © kryptomagazin.cz [cit. 19.01.2023]. Dostupné z: </a:t>
            </a:r>
            <a:r>
              <a:rPr lang="cs-CZ" sz="1500" u="sng" dirty="0">
                <a:ea typeface="+mn-lt"/>
                <a:cs typeface="+mn-lt"/>
                <a:hlinkClick r:id="rId3"/>
              </a:rPr>
              <a:t>https://kryptomagazin.cz/wiki/kdo-je-satoshi-nakamoto/</a:t>
            </a:r>
          </a:p>
          <a:p>
            <a:r>
              <a:rPr lang="cs-CZ" sz="1500" dirty="0">
                <a:ea typeface="+mn-lt"/>
                <a:cs typeface="+mn-lt"/>
                <a:hlinkClick r:id="rId4"/>
              </a:rPr>
              <a:t>Kryptoměna – Wikipedie (wikipedia.org)</a:t>
            </a:r>
          </a:p>
          <a:p>
            <a:r>
              <a:rPr lang="cs-CZ" sz="1500" dirty="0">
                <a:ea typeface="+mn-lt"/>
                <a:cs typeface="+mn-lt"/>
              </a:rPr>
              <a:t>Co je Blockchain a jak funguje - KRYPTOMAGAZIN.cz. </a:t>
            </a:r>
            <a:r>
              <a:rPr lang="cs-CZ" sz="1500" i="1" dirty="0">
                <a:ea typeface="+mn-lt"/>
                <a:cs typeface="+mn-lt"/>
              </a:rPr>
              <a:t>Bitcoin, Blockchain, zpravodajský portál o kryptoměnách</a:t>
            </a:r>
            <a:r>
              <a:rPr lang="cs-CZ" sz="1500" dirty="0">
                <a:ea typeface="+mn-lt"/>
                <a:cs typeface="+mn-lt"/>
              </a:rPr>
              <a:t> [online]. Copyright © kryptomagazin.cz [cit. 19.01.2023]. Dostupné z: </a:t>
            </a:r>
            <a:r>
              <a:rPr lang="cs-CZ" sz="1500" dirty="0">
                <a:ea typeface="+mn-lt"/>
                <a:cs typeface="+mn-lt"/>
                <a:hlinkClick r:id="rId5"/>
              </a:rPr>
              <a:t>https://kryptomagazin.cz/co-je-blockchain/#:~:text=Blockchain%20je%20s%C3%AD%C5%A5%2C%20ve%20kter%C3%A9%20je%20bezpe%C4%8Dnost%20prioritou.,sou%C4%8D%C3%A1st%C3%AD%20s%C3%ADt%C4%9B%2C%20nab%C3%ADdnete%20%C4%8D%C3%A1st%20v%C3%BDpo%C4%8Detn%C3%ADho%20v%C3%BDkonu%20sv%C3%A9ho%20po%C4%8D%C3%ADta%C4%8De.</a:t>
            </a:r>
          </a:p>
          <a:p>
            <a:r>
              <a:rPr lang="cs-CZ" sz="1500" dirty="0">
                <a:ea typeface="+mn-lt"/>
                <a:cs typeface="+mn-lt"/>
              </a:rPr>
              <a:t>Co je </a:t>
            </a:r>
            <a:r>
              <a:rPr lang="cs-CZ" sz="1500" dirty="0" err="1">
                <a:ea typeface="+mn-lt"/>
                <a:cs typeface="+mn-lt"/>
              </a:rPr>
              <a:t>Ethereum</a:t>
            </a:r>
            <a:r>
              <a:rPr lang="cs-CZ" sz="1500" dirty="0">
                <a:ea typeface="+mn-lt"/>
                <a:cs typeface="+mn-lt"/>
              </a:rPr>
              <a:t> - ETH - KRYPTOMAGAZIN.cz. </a:t>
            </a:r>
            <a:r>
              <a:rPr lang="cs-CZ" sz="1500" i="1" dirty="0">
                <a:ea typeface="+mn-lt"/>
                <a:cs typeface="+mn-lt"/>
              </a:rPr>
              <a:t>Bitcoin, Blockchain, zpravodajský portál o kryptoměnách</a:t>
            </a:r>
            <a:r>
              <a:rPr lang="cs-CZ" sz="1500" dirty="0">
                <a:ea typeface="+mn-lt"/>
                <a:cs typeface="+mn-lt"/>
              </a:rPr>
              <a:t> [online]. Copyright © kryptomagazin.cz [cit. 19.01.2023]. Dostupné z: </a:t>
            </a:r>
            <a:r>
              <a:rPr lang="cs-CZ" sz="1500" dirty="0">
                <a:ea typeface="+mn-lt"/>
                <a:cs typeface="+mn-lt"/>
                <a:hlinkClick r:id="rId6"/>
              </a:rPr>
              <a:t>https://kryptomagazin.cz/wiki/co-je-ethereum/</a:t>
            </a:r>
            <a:endParaRPr lang="cs-CZ" sz="1500" dirty="0"/>
          </a:p>
        </p:txBody>
      </p:sp>
    </p:spTree>
    <p:extLst>
      <p:ext uri="{BB962C8B-B14F-4D97-AF65-F5344CB8AC3E}">
        <p14:creationId xmlns:p14="http://schemas.microsoft.com/office/powerpoint/2010/main" val="985814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22">
        <p159:morph option="byObject"/>
      </p:transition>
    </mc:Choice>
    <mc:Fallback xmlns="">
      <p:transition spd="slow" advTm="422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3FAFD7-BE99-BD75-54F8-865A99D9D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Courier New"/>
                <a:cs typeface="Courier New"/>
              </a:rPr>
              <a:t>Odkaz na </a:t>
            </a:r>
            <a:r>
              <a:rPr lang="cs-CZ" dirty="0" err="1">
                <a:latin typeface="Courier New"/>
                <a:cs typeface="Courier New"/>
              </a:rPr>
              <a:t>repozitář</a:t>
            </a:r>
            <a:endParaRPr lang="cs-CZ">
              <a:latin typeface="Courier New"/>
              <a:cs typeface="Courier New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2A015D5-9C58-7D87-9736-8F8065AA5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>
                <a:ea typeface="+mn-lt"/>
                <a:cs typeface="+mn-lt"/>
                <a:hlinkClick r:id="rId2"/>
              </a:rPr>
              <a:t>kuba384/Kryptomeny (github.com)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6443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00">
        <p159:morph option="byObject"/>
      </p:transition>
    </mc:Choice>
    <mc:Fallback xmlns="">
      <p:transition spd="slow" advTm="4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6D90DC6-2C93-CE3A-53F1-B2CEDE77B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Témata</a:t>
            </a:r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28BBF0B4-7A2F-A113-A7AB-B10CA28C05A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011680"/>
          <a:ext cx="10515600" cy="416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9431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9215">
        <p159:morph option="byObject"/>
      </p:transition>
    </mc:Choice>
    <mc:Fallback xmlns="">
      <p:transition spd="slow" advTm="9215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FBE20309-1FB9-4818-BAFA-9C4C05341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rgbClr val="6EA0EE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9E09BA0-D0F3-6BB8-6404-D9336877E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524250" cy="5431376"/>
          </a:xfrm>
        </p:spPr>
        <p:txBody>
          <a:bodyPr>
            <a:normAutofit/>
          </a:bodyPr>
          <a:lstStyle/>
          <a:p>
            <a:r>
              <a:rPr lang="cs-CZ" dirty="0"/>
              <a:t>Co to je 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27DF06D-C9B1-C842-AA1B-7E8FE1A4F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z="2000" dirty="0"/>
              <a:t>Typ digitální měny</a:t>
            </a:r>
          </a:p>
          <a:p>
            <a:r>
              <a:rPr lang="cs-CZ" sz="2000" dirty="0"/>
              <a:t>Blockchain</a:t>
            </a:r>
          </a:p>
          <a:p>
            <a:r>
              <a:rPr lang="cs-CZ" sz="2000" dirty="0"/>
              <a:t>Investice</a:t>
            </a:r>
          </a:p>
          <a:p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10996676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8478">
        <p159:morph option="byObject"/>
      </p:transition>
    </mc:Choice>
    <mc:Fallback xmlns="">
      <p:transition spd="slow" advTm="8478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BE20309-1FB9-4818-BAFA-9C4C05341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rgbClr val="6EA0EE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10C172B-F043-8E4D-68A6-C89097E97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461084" cy="5431376"/>
          </a:xfrm>
        </p:spPr>
        <p:txBody>
          <a:bodyPr>
            <a:normAutofit/>
          </a:bodyPr>
          <a:lstStyle/>
          <a:p>
            <a:r>
              <a:rPr lang="cs-CZ"/>
              <a:t>Vlastnosti</a:t>
            </a:r>
          </a:p>
        </p:txBody>
      </p:sp>
      <p:graphicFrame>
        <p:nvGraphicFramePr>
          <p:cNvPr id="19" name="Zástupný obsah 2">
            <a:extLst>
              <a:ext uri="{FF2B5EF4-FFF2-40B4-BE49-F238E27FC236}">
                <a16:creationId xmlns:a16="http://schemas.microsoft.com/office/drawing/2014/main" id="{7D6B62FD-5E76-C717-AF01-EE2CD1F4A47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5999" y="713313"/>
          <a:ext cx="5257801" cy="5431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26696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1589">
        <p159:morph option="byObject"/>
      </p:transition>
    </mc:Choice>
    <mc:Fallback xmlns="">
      <p:transition spd="slow" advTm="21589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0EED73-1494-4E89-869B-E501A02B2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9D7A3A2-205A-4FD7-89D2-24FA8A54E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934" y="0"/>
            <a:ext cx="11377066" cy="4001047"/>
          </a:xfrm>
          <a:custGeom>
            <a:avLst/>
            <a:gdLst>
              <a:gd name="connsiteX0" fmla="*/ 914840 w 11377066"/>
              <a:gd name="connsiteY0" fmla="*/ 0 h 3343806"/>
              <a:gd name="connsiteX1" fmla="*/ 11365513 w 11377066"/>
              <a:gd name="connsiteY1" fmla="*/ 0 h 3343806"/>
              <a:gd name="connsiteX2" fmla="*/ 11365513 w 11377066"/>
              <a:gd name="connsiteY2" fmla="*/ 846735 h 3343806"/>
              <a:gd name="connsiteX3" fmla="*/ 11050704 w 11377066"/>
              <a:gd name="connsiteY3" fmla="*/ 1046017 h 3343806"/>
              <a:gd name="connsiteX4" fmla="*/ 11195112 w 11377066"/>
              <a:gd name="connsiteY4" fmla="*/ 1103780 h 3343806"/>
              <a:gd name="connsiteX5" fmla="*/ 10553944 w 11377066"/>
              <a:gd name="connsiteY5" fmla="*/ 1441695 h 3343806"/>
              <a:gd name="connsiteX6" fmla="*/ 11148902 w 11377066"/>
              <a:gd name="connsiteY6" fmla="*/ 1383932 h 3343806"/>
              <a:gd name="connsiteX7" fmla="*/ 11117132 w 11377066"/>
              <a:gd name="connsiteY7" fmla="*/ 1430142 h 3343806"/>
              <a:gd name="connsiteX8" fmla="*/ 11085363 w 11377066"/>
              <a:gd name="connsiteY8" fmla="*/ 1476352 h 3343806"/>
              <a:gd name="connsiteX9" fmla="*/ 11365513 w 11377066"/>
              <a:gd name="connsiteY9" fmla="*/ 1447471 h 3343806"/>
              <a:gd name="connsiteX10" fmla="*/ 11365513 w 11377066"/>
              <a:gd name="connsiteY10" fmla="*/ 1496569 h 3343806"/>
              <a:gd name="connsiteX11" fmla="*/ 11278869 w 11377066"/>
              <a:gd name="connsiteY11" fmla="*/ 1554332 h 3343806"/>
              <a:gd name="connsiteX12" fmla="*/ 11365513 w 11377066"/>
              <a:gd name="connsiteY12" fmla="*/ 1539891 h 3343806"/>
              <a:gd name="connsiteX13" fmla="*/ 11377066 w 11377066"/>
              <a:gd name="connsiteY13" fmla="*/ 1539891 h 3343806"/>
              <a:gd name="connsiteX14" fmla="*/ 11377066 w 11377066"/>
              <a:gd name="connsiteY14" fmla="*/ 1765167 h 3343806"/>
              <a:gd name="connsiteX15" fmla="*/ 4624577 w 11377066"/>
              <a:gd name="connsiteY15" fmla="*/ 3342096 h 3343806"/>
              <a:gd name="connsiteX16" fmla="*/ 4000738 w 11377066"/>
              <a:gd name="connsiteY16" fmla="*/ 3313214 h 3343806"/>
              <a:gd name="connsiteX17" fmla="*/ 3853443 w 11377066"/>
              <a:gd name="connsiteY17" fmla="*/ 3217905 h 3343806"/>
              <a:gd name="connsiteX18" fmla="*/ 4003625 w 11377066"/>
              <a:gd name="connsiteY18" fmla="*/ 3171695 h 3343806"/>
              <a:gd name="connsiteX19" fmla="*/ 4465729 w 11377066"/>
              <a:gd name="connsiteY19" fmla="*/ 3024399 h 3343806"/>
              <a:gd name="connsiteX20" fmla="*/ 4015179 w 11377066"/>
              <a:gd name="connsiteY20" fmla="*/ 3047505 h 3343806"/>
              <a:gd name="connsiteX21" fmla="*/ 4656346 w 11377066"/>
              <a:gd name="connsiteY21" fmla="*/ 2926202 h 3343806"/>
              <a:gd name="connsiteX22" fmla="*/ 4841188 w 11377066"/>
              <a:gd name="connsiteY22" fmla="*/ 2862663 h 3343806"/>
              <a:gd name="connsiteX23" fmla="*/ 4659236 w 11377066"/>
              <a:gd name="connsiteY23" fmla="*/ 2836670 h 3343806"/>
              <a:gd name="connsiteX24" fmla="*/ 3778351 w 11377066"/>
              <a:gd name="connsiteY24" fmla="*/ 2914650 h 3343806"/>
              <a:gd name="connsiteX25" fmla="*/ 3694595 w 11377066"/>
              <a:gd name="connsiteY25" fmla="*/ 2923314 h 3343806"/>
              <a:gd name="connsiteX26" fmla="*/ 3119852 w 11377066"/>
              <a:gd name="connsiteY26" fmla="*/ 2862663 h 3343806"/>
              <a:gd name="connsiteX27" fmla="*/ 3440437 w 11377066"/>
              <a:gd name="connsiteY27" fmla="*/ 2799124 h 3343806"/>
              <a:gd name="connsiteX28" fmla="*/ 3070753 w 11377066"/>
              <a:gd name="connsiteY28" fmla="*/ 2761578 h 3343806"/>
              <a:gd name="connsiteX29" fmla="*/ 2623091 w 11377066"/>
              <a:gd name="connsiteY29" fmla="*/ 2726920 h 3343806"/>
              <a:gd name="connsiteX30" fmla="*/ 2160987 w 11377066"/>
              <a:gd name="connsiteY30" fmla="*/ 2611394 h 3343806"/>
              <a:gd name="connsiteX31" fmla="*/ 1837515 w 11377066"/>
              <a:gd name="connsiteY31" fmla="*/ 2573848 h 3343806"/>
              <a:gd name="connsiteX32" fmla="*/ 1869284 w 11377066"/>
              <a:gd name="connsiteY32" fmla="*/ 2472763 h 3343806"/>
              <a:gd name="connsiteX33" fmla="*/ 1808633 w 11377066"/>
              <a:gd name="connsiteY33" fmla="*/ 2386119 h 3343806"/>
              <a:gd name="connsiteX34" fmla="*/ 2354493 w 11377066"/>
              <a:gd name="connsiteY34" fmla="*/ 2342797 h 3343806"/>
              <a:gd name="connsiteX35" fmla="*/ 2146546 w 11377066"/>
              <a:gd name="connsiteY35" fmla="*/ 2328356 h 3343806"/>
              <a:gd name="connsiteX36" fmla="*/ 2054126 w 11377066"/>
              <a:gd name="connsiteY36" fmla="*/ 2285034 h 3343806"/>
              <a:gd name="connsiteX37" fmla="*/ 2132106 w 11377066"/>
              <a:gd name="connsiteY37" fmla="*/ 2238823 h 3343806"/>
              <a:gd name="connsiteX38" fmla="*/ 2478684 w 11377066"/>
              <a:gd name="connsiteY38" fmla="*/ 2085751 h 3343806"/>
              <a:gd name="connsiteX39" fmla="*/ 1511154 w 11377066"/>
              <a:gd name="connsiteY39" fmla="*/ 2094416 h 3343806"/>
              <a:gd name="connsiteX40" fmla="*/ 1638232 w 11377066"/>
              <a:gd name="connsiteY40" fmla="*/ 2042429 h 3343806"/>
              <a:gd name="connsiteX41" fmla="*/ 2972556 w 11377066"/>
              <a:gd name="connsiteY41" fmla="*/ 1718957 h 3343806"/>
              <a:gd name="connsiteX42" fmla="*/ 3238266 w 11377066"/>
              <a:gd name="connsiteY42" fmla="*/ 1678523 h 3343806"/>
              <a:gd name="connsiteX43" fmla="*/ 2522005 w 11377066"/>
              <a:gd name="connsiteY43" fmla="*/ 1664082 h 3343806"/>
              <a:gd name="connsiteX44" fmla="*/ 1421621 w 11377066"/>
              <a:gd name="connsiteY44" fmla="*/ 1522563 h 3343806"/>
              <a:gd name="connsiteX45" fmla="*/ 1525595 w 11377066"/>
              <a:gd name="connsiteY45" fmla="*/ 1392596 h 3343806"/>
              <a:gd name="connsiteX46" fmla="*/ 982623 w 11377066"/>
              <a:gd name="connsiteY46" fmla="*/ 1415701 h 3343806"/>
              <a:gd name="connsiteX47" fmla="*/ 1231003 w 11377066"/>
              <a:gd name="connsiteY47" fmla="*/ 1314616 h 3343806"/>
              <a:gd name="connsiteX48" fmla="*/ 1025945 w 11377066"/>
              <a:gd name="connsiteY48" fmla="*/ 1297287 h 3343806"/>
              <a:gd name="connsiteX49" fmla="*/ 841104 w 11377066"/>
              <a:gd name="connsiteY49" fmla="*/ 1225083 h 3343806"/>
              <a:gd name="connsiteX50" fmla="*/ 1612239 w 11377066"/>
              <a:gd name="connsiteY50" fmla="*/ 1112445 h 3343806"/>
              <a:gd name="connsiteX51" fmla="*/ 1814409 w 11377066"/>
              <a:gd name="connsiteY51" fmla="*/ 1008471 h 3343806"/>
              <a:gd name="connsiteX52" fmla="*/ 1932824 w 11377066"/>
              <a:gd name="connsiteY52" fmla="*/ 979590 h 3343806"/>
              <a:gd name="connsiteX53" fmla="*/ 2083007 w 11377066"/>
              <a:gd name="connsiteY53" fmla="*/ 936268 h 3343806"/>
              <a:gd name="connsiteX54" fmla="*/ 1947265 w 11377066"/>
              <a:gd name="connsiteY54" fmla="*/ 924715 h 3343806"/>
              <a:gd name="connsiteX55" fmla="*/ 1271438 w 11377066"/>
              <a:gd name="connsiteY55" fmla="*/ 895834 h 3343806"/>
              <a:gd name="connsiteX56" fmla="*/ 659150 w 11377066"/>
              <a:gd name="connsiteY56" fmla="*/ 907386 h 3343806"/>
              <a:gd name="connsiteX57" fmla="*/ 780453 w 11377066"/>
              <a:gd name="connsiteY57" fmla="*/ 846735 h 3343806"/>
              <a:gd name="connsiteX58" fmla="*/ 841104 w 11377066"/>
              <a:gd name="connsiteY58" fmla="*/ 788972 h 3343806"/>
              <a:gd name="connsiteX59" fmla="*/ 448316 w 11377066"/>
              <a:gd name="connsiteY59" fmla="*/ 659006 h 3343806"/>
              <a:gd name="connsiteX60" fmla="*/ 910419 w 11377066"/>
              <a:gd name="connsiteY60" fmla="*/ 569473 h 3343806"/>
              <a:gd name="connsiteX61" fmla="*/ 604275 w 11377066"/>
              <a:gd name="connsiteY61" fmla="*/ 514598 h 3343806"/>
              <a:gd name="connsiteX62" fmla="*/ 15093 w 11377066"/>
              <a:gd name="connsiteY62" fmla="*/ 352862 h 3343806"/>
              <a:gd name="connsiteX63" fmla="*/ 430987 w 11377066"/>
              <a:gd name="connsiteY63" fmla="*/ 136251 h 3343806"/>
              <a:gd name="connsiteX64" fmla="*/ 874092 w 11377066"/>
              <a:gd name="connsiteY64" fmla="*/ 17656 h 334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377066" h="3343806">
                <a:moveTo>
                  <a:pt x="914840" y="0"/>
                </a:moveTo>
                <a:lnTo>
                  <a:pt x="11365513" y="0"/>
                </a:lnTo>
                <a:lnTo>
                  <a:pt x="11365513" y="846735"/>
                </a:lnTo>
                <a:cubicBezTo>
                  <a:pt x="11273092" y="924715"/>
                  <a:pt x="11163343" y="985366"/>
                  <a:pt x="11050704" y="1046017"/>
                </a:cubicBezTo>
                <a:cubicBezTo>
                  <a:pt x="11088251" y="1089339"/>
                  <a:pt x="11169119" y="1037353"/>
                  <a:pt x="11195112" y="1103780"/>
                </a:cubicBezTo>
                <a:cubicBezTo>
                  <a:pt x="10987166" y="1216419"/>
                  <a:pt x="10796548" y="1357938"/>
                  <a:pt x="10553944" y="1441695"/>
                </a:cubicBezTo>
                <a:cubicBezTo>
                  <a:pt x="10753226" y="1381043"/>
                  <a:pt x="10952508" y="1409925"/>
                  <a:pt x="11148902" y="1383932"/>
                </a:cubicBezTo>
                <a:cubicBezTo>
                  <a:pt x="11174895" y="1418589"/>
                  <a:pt x="11131573" y="1418589"/>
                  <a:pt x="11117132" y="1430142"/>
                </a:cubicBezTo>
                <a:cubicBezTo>
                  <a:pt x="11102692" y="1441695"/>
                  <a:pt x="11082474" y="1450359"/>
                  <a:pt x="11085363" y="1476352"/>
                </a:cubicBezTo>
                <a:cubicBezTo>
                  <a:pt x="11174895" y="1487905"/>
                  <a:pt x="11273092" y="1447471"/>
                  <a:pt x="11365513" y="1447471"/>
                </a:cubicBezTo>
                <a:lnTo>
                  <a:pt x="11365513" y="1496569"/>
                </a:lnTo>
                <a:cubicBezTo>
                  <a:pt x="11333743" y="1513898"/>
                  <a:pt x="11293310" y="1519674"/>
                  <a:pt x="11278869" y="1554332"/>
                </a:cubicBezTo>
                <a:cubicBezTo>
                  <a:pt x="11307750" y="1548556"/>
                  <a:pt x="11336632" y="1545668"/>
                  <a:pt x="11365513" y="1539891"/>
                </a:cubicBezTo>
                <a:lnTo>
                  <a:pt x="11377066" y="1539891"/>
                </a:lnTo>
                <a:lnTo>
                  <a:pt x="11377066" y="1765167"/>
                </a:lnTo>
                <a:cubicBezTo>
                  <a:pt x="9482441" y="3362313"/>
                  <a:pt x="4945162" y="3324767"/>
                  <a:pt x="4624577" y="3342096"/>
                </a:cubicBezTo>
                <a:cubicBezTo>
                  <a:pt x="4523492" y="3347872"/>
                  <a:pt x="4098935" y="3339207"/>
                  <a:pt x="4000738" y="3313214"/>
                </a:cubicBezTo>
                <a:cubicBezTo>
                  <a:pt x="3867883" y="3281444"/>
                  <a:pt x="3853443" y="3217905"/>
                  <a:pt x="3853443" y="3217905"/>
                </a:cubicBezTo>
                <a:cubicBezTo>
                  <a:pt x="3853443" y="3217905"/>
                  <a:pt x="3919869" y="3191912"/>
                  <a:pt x="4003625" y="3171695"/>
                </a:cubicBezTo>
                <a:cubicBezTo>
                  <a:pt x="4165361" y="3131261"/>
                  <a:pt x="4298217" y="3056169"/>
                  <a:pt x="4465729" y="3024399"/>
                </a:cubicBezTo>
                <a:cubicBezTo>
                  <a:pt x="4315546" y="3033064"/>
                  <a:pt x="4165361" y="3038840"/>
                  <a:pt x="4015179" y="3047505"/>
                </a:cubicBezTo>
                <a:cubicBezTo>
                  <a:pt x="4223124" y="2969524"/>
                  <a:pt x="4442625" y="2957972"/>
                  <a:pt x="4656346" y="2926202"/>
                </a:cubicBezTo>
                <a:cubicBezTo>
                  <a:pt x="4725662" y="2917538"/>
                  <a:pt x="4841188" y="2943531"/>
                  <a:pt x="4841188" y="2862663"/>
                </a:cubicBezTo>
                <a:cubicBezTo>
                  <a:pt x="4838300" y="2810676"/>
                  <a:pt x="4725662" y="2833782"/>
                  <a:pt x="4659236" y="2836670"/>
                </a:cubicBezTo>
                <a:cubicBezTo>
                  <a:pt x="4364644" y="2845334"/>
                  <a:pt x="4072941" y="2882880"/>
                  <a:pt x="3778351" y="2914650"/>
                </a:cubicBezTo>
                <a:cubicBezTo>
                  <a:pt x="3749468" y="2917538"/>
                  <a:pt x="3714811" y="2931979"/>
                  <a:pt x="3694595" y="2923314"/>
                </a:cubicBezTo>
                <a:cubicBezTo>
                  <a:pt x="3527082" y="2865551"/>
                  <a:pt x="3336463" y="2879992"/>
                  <a:pt x="3119852" y="2862663"/>
                </a:cubicBezTo>
                <a:cubicBezTo>
                  <a:pt x="3238266" y="2796236"/>
                  <a:pt x="3339351" y="2842446"/>
                  <a:pt x="3440437" y="2799124"/>
                </a:cubicBezTo>
                <a:cubicBezTo>
                  <a:pt x="3316246" y="2752913"/>
                  <a:pt x="3189168" y="2773131"/>
                  <a:pt x="3070753" y="2761578"/>
                </a:cubicBezTo>
                <a:cubicBezTo>
                  <a:pt x="2984109" y="2752913"/>
                  <a:pt x="2672189" y="2741361"/>
                  <a:pt x="2623091" y="2726920"/>
                </a:cubicBezTo>
                <a:cubicBezTo>
                  <a:pt x="2472907" y="2683598"/>
                  <a:pt x="2293842" y="2689374"/>
                  <a:pt x="2160987" y="2611394"/>
                </a:cubicBezTo>
                <a:cubicBezTo>
                  <a:pt x="2065678" y="2556519"/>
                  <a:pt x="1938600" y="2602730"/>
                  <a:pt x="1837515" y="2573848"/>
                </a:cubicBezTo>
                <a:cubicBezTo>
                  <a:pt x="1794192" y="2533414"/>
                  <a:pt x="1854843" y="2504533"/>
                  <a:pt x="1869284" y="2472763"/>
                </a:cubicBezTo>
                <a:cubicBezTo>
                  <a:pt x="1889502" y="2432329"/>
                  <a:pt x="1834626" y="2423665"/>
                  <a:pt x="1808633" y="2386119"/>
                </a:cubicBezTo>
                <a:cubicBezTo>
                  <a:pt x="1987698" y="2389007"/>
                  <a:pt x="2158099" y="2377454"/>
                  <a:pt x="2354493" y="2342797"/>
                </a:cubicBezTo>
                <a:cubicBezTo>
                  <a:pt x="2273625" y="2290810"/>
                  <a:pt x="2204309" y="2339908"/>
                  <a:pt x="2146546" y="2328356"/>
                </a:cubicBezTo>
                <a:cubicBezTo>
                  <a:pt x="2106113" y="2319691"/>
                  <a:pt x="2054126" y="2328356"/>
                  <a:pt x="2054126" y="2285034"/>
                </a:cubicBezTo>
                <a:cubicBezTo>
                  <a:pt x="2054126" y="2250376"/>
                  <a:pt x="2100336" y="2244599"/>
                  <a:pt x="2132106" y="2238823"/>
                </a:cubicBezTo>
                <a:cubicBezTo>
                  <a:pt x="2256296" y="2218606"/>
                  <a:pt x="2377599" y="2192613"/>
                  <a:pt x="2478684" y="2085751"/>
                </a:cubicBezTo>
                <a:cubicBezTo>
                  <a:pt x="2152323" y="2051094"/>
                  <a:pt x="1817297" y="2186837"/>
                  <a:pt x="1511154" y="2094416"/>
                </a:cubicBezTo>
                <a:cubicBezTo>
                  <a:pt x="1537147" y="2033765"/>
                  <a:pt x="1597798" y="2045317"/>
                  <a:pt x="1638232" y="2042429"/>
                </a:cubicBezTo>
                <a:cubicBezTo>
                  <a:pt x="1909718" y="2016436"/>
                  <a:pt x="2825261" y="1701628"/>
                  <a:pt x="2972556" y="1718957"/>
                </a:cubicBezTo>
                <a:cubicBezTo>
                  <a:pt x="3062089" y="1727621"/>
                  <a:pt x="3154510" y="1721845"/>
                  <a:pt x="3238266" y="1678523"/>
                </a:cubicBezTo>
                <a:cubicBezTo>
                  <a:pt x="3339351" y="1626536"/>
                  <a:pt x="2695295" y="1736286"/>
                  <a:pt x="2522005" y="1664082"/>
                </a:cubicBezTo>
                <a:cubicBezTo>
                  <a:pt x="2438249" y="1629424"/>
                  <a:pt x="1730654" y="1528339"/>
                  <a:pt x="1421621" y="1522563"/>
                </a:cubicBezTo>
                <a:cubicBezTo>
                  <a:pt x="1450503" y="1467688"/>
                  <a:pt x="1557364" y="1470576"/>
                  <a:pt x="1525595" y="1392596"/>
                </a:cubicBezTo>
                <a:cubicBezTo>
                  <a:pt x="1358082" y="1386820"/>
                  <a:pt x="1179017" y="1435918"/>
                  <a:pt x="982623" y="1415701"/>
                </a:cubicBezTo>
                <a:cubicBezTo>
                  <a:pt x="1051938" y="1346386"/>
                  <a:pt x="1153023" y="1352162"/>
                  <a:pt x="1231003" y="1314616"/>
                </a:cubicBezTo>
                <a:cubicBezTo>
                  <a:pt x="1170352" y="1262629"/>
                  <a:pt x="1095261" y="1294399"/>
                  <a:pt x="1025945" y="1297287"/>
                </a:cubicBezTo>
                <a:cubicBezTo>
                  <a:pt x="965294" y="1300175"/>
                  <a:pt x="812222" y="1227972"/>
                  <a:pt x="841104" y="1225083"/>
                </a:cubicBezTo>
                <a:cubicBezTo>
                  <a:pt x="1101037" y="1207755"/>
                  <a:pt x="1352306" y="1129775"/>
                  <a:pt x="1612239" y="1112445"/>
                </a:cubicBezTo>
                <a:cubicBezTo>
                  <a:pt x="1698883" y="1106668"/>
                  <a:pt x="1797081" y="1112445"/>
                  <a:pt x="1814409" y="1008471"/>
                </a:cubicBezTo>
                <a:cubicBezTo>
                  <a:pt x="1817297" y="979590"/>
                  <a:pt x="1808633" y="973814"/>
                  <a:pt x="1932824" y="979590"/>
                </a:cubicBezTo>
                <a:cubicBezTo>
                  <a:pt x="1981922" y="982478"/>
                  <a:pt x="2045461" y="982478"/>
                  <a:pt x="2083007" y="936268"/>
                </a:cubicBezTo>
                <a:cubicBezTo>
                  <a:pt x="2045461" y="898722"/>
                  <a:pt x="1990587" y="927603"/>
                  <a:pt x="1947265" y="924715"/>
                </a:cubicBezTo>
                <a:cubicBezTo>
                  <a:pt x="1828850" y="921827"/>
                  <a:pt x="1386963" y="904498"/>
                  <a:pt x="1271438" y="895834"/>
                </a:cubicBezTo>
                <a:cubicBezTo>
                  <a:pt x="1031721" y="875617"/>
                  <a:pt x="901755" y="933380"/>
                  <a:pt x="659150" y="907386"/>
                </a:cubicBezTo>
                <a:cubicBezTo>
                  <a:pt x="734242" y="890057"/>
                  <a:pt x="705361" y="866952"/>
                  <a:pt x="780453" y="846735"/>
                </a:cubicBezTo>
                <a:cubicBezTo>
                  <a:pt x="815110" y="838071"/>
                  <a:pt x="849768" y="820742"/>
                  <a:pt x="841104" y="788972"/>
                </a:cubicBezTo>
                <a:cubicBezTo>
                  <a:pt x="835327" y="757202"/>
                  <a:pt x="396329" y="690775"/>
                  <a:pt x="448316" y="659006"/>
                </a:cubicBezTo>
                <a:cubicBezTo>
                  <a:pt x="592723" y="575249"/>
                  <a:pt x="1020169" y="607019"/>
                  <a:pt x="910419" y="569473"/>
                </a:cubicBezTo>
                <a:cubicBezTo>
                  <a:pt x="742907" y="511710"/>
                  <a:pt x="716913" y="500157"/>
                  <a:pt x="604275" y="514598"/>
                </a:cubicBezTo>
                <a:cubicBezTo>
                  <a:pt x="506079" y="529039"/>
                  <a:pt x="113290" y="349974"/>
                  <a:pt x="15093" y="352862"/>
                </a:cubicBezTo>
                <a:cubicBezTo>
                  <a:pt x="-71551" y="352862"/>
                  <a:pt x="234593" y="211343"/>
                  <a:pt x="430987" y="136251"/>
                </a:cubicBezTo>
                <a:cubicBezTo>
                  <a:pt x="571784" y="82098"/>
                  <a:pt x="732076" y="70184"/>
                  <a:pt x="874092" y="17656"/>
                </a:cubicBezTo>
                <a:close/>
              </a:path>
            </a:pathLst>
          </a:custGeom>
          <a:solidFill>
            <a:srgbClr val="6EA0EE">
              <a:alpha val="15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C2DF758-2B93-7395-DB46-151A99796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483" y="2215503"/>
            <a:ext cx="4482111" cy="3527214"/>
          </a:xfrm>
        </p:spPr>
        <p:txBody>
          <a:bodyPr anchor="t">
            <a:normAutofit/>
          </a:bodyPr>
          <a:lstStyle/>
          <a:p>
            <a:r>
              <a:rPr lang="cs-CZ" dirty="0"/>
              <a:t>Blockchain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EE2B194-DAF2-C82A-8620-F25E9D8C1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7" y="2215503"/>
            <a:ext cx="5257804" cy="39291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z="2000" dirty="0"/>
              <a:t>Distribuovaná decentralizovaná databáze</a:t>
            </a:r>
          </a:p>
          <a:p>
            <a:r>
              <a:rPr lang="cs-CZ" sz="2000" dirty="0"/>
              <a:t>"Účetní kniha kryptoměn"</a:t>
            </a:r>
          </a:p>
          <a:p>
            <a:r>
              <a:rPr lang="cs-CZ" sz="2000" dirty="0"/>
              <a:t> Bezpečnost prioritou</a:t>
            </a:r>
          </a:p>
          <a:p>
            <a:endParaRPr lang="cs-CZ" sz="2000" dirty="0"/>
          </a:p>
          <a:p>
            <a:endParaRPr lang="cs-CZ" sz="20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6BFDF0B-6325-416D-926F-7141006D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93668" y="5127460"/>
            <a:ext cx="6498333" cy="1730540"/>
          </a:xfrm>
          <a:custGeom>
            <a:avLst/>
            <a:gdLst>
              <a:gd name="connsiteX0" fmla="*/ 2987112 w 6498333"/>
              <a:gd name="connsiteY0" fmla="*/ 1730384 h 1730540"/>
              <a:gd name="connsiteX1" fmla="*/ 3113423 w 6498333"/>
              <a:gd name="connsiteY1" fmla="*/ 1728494 h 1730540"/>
              <a:gd name="connsiteX2" fmla="*/ 6436159 w 6498333"/>
              <a:gd name="connsiteY2" fmla="*/ 1396018 h 1730540"/>
              <a:gd name="connsiteX3" fmla="*/ 6498333 w 6498333"/>
              <a:gd name="connsiteY3" fmla="*/ 1381988 h 1730540"/>
              <a:gd name="connsiteX4" fmla="*/ 6498333 w 6498333"/>
              <a:gd name="connsiteY4" fmla="*/ 0 h 1730540"/>
              <a:gd name="connsiteX5" fmla="*/ 723703 w 6498333"/>
              <a:gd name="connsiteY5" fmla="*/ 0 h 1730540"/>
              <a:gd name="connsiteX6" fmla="*/ 629735 w 6498333"/>
              <a:gd name="connsiteY6" fmla="*/ 31770 h 1730540"/>
              <a:gd name="connsiteX7" fmla="*/ 127078 w 6498333"/>
              <a:gd name="connsiteY7" fmla="*/ 173371 h 1730540"/>
              <a:gd name="connsiteX8" fmla="*/ 0 w 6498333"/>
              <a:gd name="connsiteY8" fmla="*/ 235577 h 1730540"/>
              <a:gd name="connsiteX9" fmla="*/ 967530 w 6498333"/>
              <a:gd name="connsiteY9" fmla="*/ 225208 h 1730540"/>
              <a:gd name="connsiteX10" fmla="*/ 620954 w 6498333"/>
              <a:gd name="connsiteY10" fmla="*/ 408367 h 1730540"/>
              <a:gd name="connsiteX11" fmla="*/ 542972 w 6498333"/>
              <a:gd name="connsiteY11" fmla="*/ 463661 h 1730540"/>
              <a:gd name="connsiteX12" fmla="*/ 635392 w 6498333"/>
              <a:gd name="connsiteY12" fmla="*/ 515499 h 1730540"/>
              <a:gd name="connsiteX13" fmla="*/ 843339 w 6498333"/>
              <a:gd name="connsiteY13" fmla="*/ 532778 h 1730540"/>
              <a:gd name="connsiteX14" fmla="*/ 297479 w 6498333"/>
              <a:gd name="connsiteY14" fmla="*/ 584615 h 1730540"/>
              <a:gd name="connsiteX15" fmla="*/ 358130 w 6498333"/>
              <a:gd name="connsiteY15" fmla="*/ 688289 h 1730540"/>
              <a:gd name="connsiteX16" fmla="*/ 326361 w 6498333"/>
              <a:gd name="connsiteY16" fmla="*/ 809243 h 1730540"/>
              <a:gd name="connsiteX17" fmla="*/ 649833 w 6498333"/>
              <a:gd name="connsiteY17" fmla="*/ 854169 h 1730540"/>
              <a:gd name="connsiteX18" fmla="*/ 1111937 w 6498333"/>
              <a:gd name="connsiteY18" fmla="*/ 992402 h 1730540"/>
              <a:gd name="connsiteX19" fmla="*/ 1559599 w 6498333"/>
              <a:gd name="connsiteY19" fmla="*/ 1033872 h 1730540"/>
              <a:gd name="connsiteX20" fmla="*/ 1929284 w 6498333"/>
              <a:gd name="connsiteY20" fmla="*/ 1078798 h 1730540"/>
              <a:gd name="connsiteX21" fmla="*/ 1608698 w 6498333"/>
              <a:gd name="connsiteY21" fmla="*/ 1154826 h 1730540"/>
              <a:gd name="connsiteX22" fmla="*/ 2183442 w 6498333"/>
              <a:gd name="connsiteY22" fmla="*/ 1227398 h 1730540"/>
              <a:gd name="connsiteX23" fmla="*/ 2267197 w 6498333"/>
              <a:gd name="connsiteY23" fmla="*/ 1217031 h 1730540"/>
              <a:gd name="connsiteX24" fmla="*/ 3148082 w 6498333"/>
              <a:gd name="connsiteY24" fmla="*/ 1123724 h 1730540"/>
              <a:gd name="connsiteX25" fmla="*/ 3330034 w 6498333"/>
              <a:gd name="connsiteY25" fmla="*/ 1154826 h 1730540"/>
              <a:gd name="connsiteX26" fmla="*/ 3145192 w 6498333"/>
              <a:gd name="connsiteY26" fmla="*/ 1230854 h 1730540"/>
              <a:gd name="connsiteX27" fmla="*/ 2504025 w 6498333"/>
              <a:gd name="connsiteY27" fmla="*/ 1376000 h 1730540"/>
              <a:gd name="connsiteX28" fmla="*/ 2954575 w 6498333"/>
              <a:gd name="connsiteY28" fmla="*/ 1348352 h 1730540"/>
              <a:gd name="connsiteX29" fmla="*/ 2492471 w 6498333"/>
              <a:gd name="connsiteY29" fmla="*/ 1524600 h 1730540"/>
              <a:gd name="connsiteX30" fmla="*/ 2342289 w 6498333"/>
              <a:gd name="connsiteY30" fmla="*/ 1579893 h 1730540"/>
              <a:gd name="connsiteX31" fmla="*/ 2489584 w 6498333"/>
              <a:gd name="connsiteY31" fmla="*/ 1693935 h 1730540"/>
              <a:gd name="connsiteX32" fmla="*/ 2987112 w 6498333"/>
              <a:gd name="connsiteY32" fmla="*/ 1730384 h 173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498333" h="1730540">
                <a:moveTo>
                  <a:pt x="2987112" y="1730384"/>
                </a:moveTo>
                <a:cubicBezTo>
                  <a:pt x="3042664" y="1730870"/>
                  <a:pt x="3088152" y="1730222"/>
                  <a:pt x="3113423" y="1728494"/>
                </a:cubicBezTo>
                <a:cubicBezTo>
                  <a:pt x="3293752" y="1716831"/>
                  <a:pt x="4808270" y="1725943"/>
                  <a:pt x="6436159" y="1396018"/>
                </a:cubicBezTo>
                <a:lnTo>
                  <a:pt x="6498333" y="1381988"/>
                </a:lnTo>
                <a:lnTo>
                  <a:pt x="6498333" y="0"/>
                </a:lnTo>
                <a:lnTo>
                  <a:pt x="723703" y="0"/>
                </a:lnTo>
                <a:lnTo>
                  <a:pt x="629735" y="31770"/>
                </a:lnTo>
                <a:cubicBezTo>
                  <a:pt x="421263" y="101447"/>
                  <a:pt x="228886" y="161708"/>
                  <a:pt x="127078" y="173371"/>
                </a:cubicBezTo>
                <a:cubicBezTo>
                  <a:pt x="86644" y="176827"/>
                  <a:pt x="25993" y="163004"/>
                  <a:pt x="0" y="235577"/>
                </a:cubicBezTo>
                <a:cubicBezTo>
                  <a:pt x="306144" y="346163"/>
                  <a:pt x="641170" y="183739"/>
                  <a:pt x="967530" y="225208"/>
                </a:cubicBezTo>
                <a:cubicBezTo>
                  <a:pt x="866445" y="353075"/>
                  <a:pt x="745142" y="384177"/>
                  <a:pt x="620954" y="408367"/>
                </a:cubicBezTo>
                <a:cubicBezTo>
                  <a:pt x="589182" y="415279"/>
                  <a:pt x="542972" y="422191"/>
                  <a:pt x="542972" y="463661"/>
                </a:cubicBezTo>
                <a:cubicBezTo>
                  <a:pt x="542972" y="515499"/>
                  <a:pt x="594959" y="505130"/>
                  <a:pt x="635392" y="515499"/>
                </a:cubicBezTo>
                <a:cubicBezTo>
                  <a:pt x="693155" y="529321"/>
                  <a:pt x="762471" y="470573"/>
                  <a:pt x="843339" y="532778"/>
                </a:cubicBezTo>
                <a:cubicBezTo>
                  <a:pt x="646945" y="574247"/>
                  <a:pt x="476544" y="588071"/>
                  <a:pt x="297479" y="584615"/>
                </a:cubicBezTo>
                <a:cubicBezTo>
                  <a:pt x="323472" y="629541"/>
                  <a:pt x="378348" y="639908"/>
                  <a:pt x="358130" y="688289"/>
                </a:cubicBezTo>
                <a:cubicBezTo>
                  <a:pt x="343689" y="726304"/>
                  <a:pt x="283038" y="760862"/>
                  <a:pt x="326361" y="809243"/>
                </a:cubicBezTo>
                <a:cubicBezTo>
                  <a:pt x="427447" y="843802"/>
                  <a:pt x="554524" y="788508"/>
                  <a:pt x="649833" y="854169"/>
                </a:cubicBezTo>
                <a:cubicBezTo>
                  <a:pt x="782688" y="947476"/>
                  <a:pt x="961753" y="940565"/>
                  <a:pt x="1111937" y="992402"/>
                </a:cubicBezTo>
                <a:cubicBezTo>
                  <a:pt x="1161035" y="1009682"/>
                  <a:pt x="1472955" y="1023504"/>
                  <a:pt x="1559599" y="1033872"/>
                </a:cubicBezTo>
                <a:cubicBezTo>
                  <a:pt x="1678015" y="1047696"/>
                  <a:pt x="1805093" y="1023504"/>
                  <a:pt x="1929284" y="1078798"/>
                </a:cubicBezTo>
                <a:cubicBezTo>
                  <a:pt x="1828198" y="1130635"/>
                  <a:pt x="1727113" y="1075343"/>
                  <a:pt x="1608698" y="1154826"/>
                </a:cubicBezTo>
                <a:cubicBezTo>
                  <a:pt x="1825309" y="1175561"/>
                  <a:pt x="2015928" y="1158282"/>
                  <a:pt x="2183442" y="1227398"/>
                </a:cubicBezTo>
                <a:cubicBezTo>
                  <a:pt x="2203658" y="1237767"/>
                  <a:pt x="2238314" y="1220487"/>
                  <a:pt x="2267197" y="1217031"/>
                </a:cubicBezTo>
                <a:cubicBezTo>
                  <a:pt x="2561787" y="1179017"/>
                  <a:pt x="2853490" y="1134091"/>
                  <a:pt x="3148082" y="1123724"/>
                </a:cubicBezTo>
                <a:cubicBezTo>
                  <a:pt x="3214508" y="1120268"/>
                  <a:pt x="3327146" y="1092621"/>
                  <a:pt x="3330034" y="1154826"/>
                </a:cubicBezTo>
                <a:cubicBezTo>
                  <a:pt x="3330034" y="1251589"/>
                  <a:pt x="3214508" y="1220487"/>
                  <a:pt x="3145192" y="1230854"/>
                </a:cubicBezTo>
                <a:cubicBezTo>
                  <a:pt x="2931471" y="1268869"/>
                  <a:pt x="2711970" y="1282691"/>
                  <a:pt x="2504025" y="1376000"/>
                </a:cubicBezTo>
                <a:cubicBezTo>
                  <a:pt x="2654207" y="1365632"/>
                  <a:pt x="2804392" y="1358720"/>
                  <a:pt x="2954575" y="1348352"/>
                </a:cubicBezTo>
                <a:cubicBezTo>
                  <a:pt x="2787063" y="1386367"/>
                  <a:pt x="2654207" y="1476218"/>
                  <a:pt x="2492471" y="1524600"/>
                </a:cubicBezTo>
                <a:cubicBezTo>
                  <a:pt x="2408715" y="1548791"/>
                  <a:pt x="2342289" y="1579893"/>
                  <a:pt x="2342289" y="1579893"/>
                </a:cubicBezTo>
                <a:cubicBezTo>
                  <a:pt x="2342289" y="1579893"/>
                  <a:pt x="2356730" y="1655921"/>
                  <a:pt x="2489584" y="1693935"/>
                </a:cubicBezTo>
                <a:cubicBezTo>
                  <a:pt x="2563232" y="1717262"/>
                  <a:pt x="2820457" y="1728925"/>
                  <a:pt x="2987112" y="1730384"/>
                </a:cubicBezTo>
                <a:close/>
              </a:path>
            </a:pathLst>
          </a:custGeom>
          <a:solidFill>
            <a:srgbClr val="6EA0EE">
              <a:alpha val="1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224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4704">
        <p159:morph option="byObject"/>
      </p:transition>
    </mc:Choice>
    <mc:Fallback xmlns="">
      <p:transition spd="slow" advTm="14704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7">
            <a:extLst>
              <a:ext uri="{FF2B5EF4-FFF2-40B4-BE49-F238E27FC236}">
                <a16:creationId xmlns:a16="http://schemas.microsoft.com/office/drawing/2014/main" id="{63BAE657-67D1-06FE-A75B-99F877E897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0222" y="643467"/>
            <a:ext cx="1061155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675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4386">
        <p159:morph option="byObject"/>
      </p:transition>
    </mc:Choice>
    <mc:Fallback xmlns="">
      <p:transition spd="slow" advTm="14386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8717E5B-2C1D-4094-9D25-6FF6FBD92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070" y="1834243"/>
            <a:ext cx="3781618" cy="3189514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rgbClr val="6EA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6996FA5-7B0B-CBD9-966E-880E1A0A5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510" y="2785830"/>
            <a:ext cx="3010737" cy="1765613"/>
          </a:xfrm>
        </p:spPr>
        <p:txBody>
          <a:bodyPr>
            <a:normAutofit/>
          </a:bodyPr>
          <a:lstStyle/>
          <a:p>
            <a:pPr algn="ctr"/>
            <a:r>
              <a:rPr lang="cs-CZ" sz="3200">
                <a:solidFill>
                  <a:srgbClr val="FFFFFF"/>
                </a:solidFill>
              </a:rPr>
              <a:t>Mining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689A833-63B6-70DE-3212-465943352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5014" y="964850"/>
            <a:ext cx="6068786" cy="49283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z="2000" dirty="0"/>
              <a:t>potvrzování transakcí v síti</a:t>
            </a:r>
          </a:p>
          <a:p>
            <a:r>
              <a:rPr lang="cs-CZ" sz="2000" dirty="0">
                <a:ea typeface="+mn-lt"/>
                <a:cs typeface="+mn-lt"/>
              </a:rPr>
              <a:t>Přes speciální program</a:t>
            </a:r>
          </a:p>
          <a:p>
            <a:r>
              <a:rPr lang="cs-CZ" sz="2000" dirty="0">
                <a:ea typeface="+mn-lt"/>
                <a:cs typeface="+mn-lt"/>
              </a:rPr>
              <a:t>Užití grafických karet</a:t>
            </a:r>
          </a:p>
        </p:txBody>
      </p:sp>
    </p:spTree>
    <p:extLst>
      <p:ext uri="{BB962C8B-B14F-4D97-AF65-F5344CB8AC3E}">
        <p14:creationId xmlns:p14="http://schemas.microsoft.com/office/powerpoint/2010/main" val="42474357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4437">
        <p159:morph option="byObject"/>
      </p:transition>
    </mc:Choice>
    <mc:Fallback xmlns="">
      <p:transition spd="slow" advTm="44437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AC32A71-C4EE-15EA-B5BB-8727714A0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cs-CZ" dirty="0">
                <a:latin typeface="Courier New"/>
                <a:cs typeface="Calibri"/>
              </a:rPr>
              <a:t>Peněženky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40DFA84-5A80-0B32-7560-7B9E3EE8B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z="2000" dirty="0"/>
              <a:t>Softwarové</a:t>
            </a:r>
          </a:p>
          <a:p>
            <a:r>
              <a:rPr lang="cs-CZ" sz="2000" dirty="0"/>
              <a:t>Hardwarové</a:t>
            </a:r>
            <a:br>
              <a:rPr lang="cs-CZ" sz="2000" dirty="0"/>
            </a:br>
            <a:r>
              <a:rPr lang="cs-CZ" sz="2000" dirty="0"/>
              <a:t>-Trezor</a:t>
            </a:r>
          </a:p>
        </p:txBody>
      </p:sp>
      <p:pic>
        <p:nvPicPr>
          <p:cNvPr id="4" name="Obrázek 4">
            <a:extLst>
              <a:ext uri="{FF2B5EF4-FFF2-40B4-BE49-F238E27FC236}">
                <a16:creationId xmlns:a16="http://schemas.microsoft.com/office/drawing/2014/main" id="{FF6A726D-E3B6-F9F6-F092-22D35177F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986" y="1069398"/>
            <a:ext cx="4747547" cy="474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0083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4116">
        <p159:morph option="byObject"/>
      </p:transition>
    </mc:Choice>
    <mc:Fallback xmlns="">
      <p:transition spd="slow" advTm="14116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FBE20309-1FB9-4818-BAFA-9C4C05341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rgbClr val="6EA0EE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E8D2E31-08D7-A361-3D20-4967D8527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524250" cy="5431376"/>
          </a:xfrm>
        </p:spPr>
        <p:txBody>
          <a:bodyPr>
            <a:normAutofit/>
          </a:bodyPr>
          <a:lstStyle/>
          <a:p>
            <a:r>
              <a:rPr lang="cs-CZ" dirty="0">
                <a:latin typeface="Courier New"/>
                <a:cs typeface="Courier New"/>
              </a:rPr>
              <a:t>Kryptoměny</a:t>
            </a:r>
            <a:endParaRPr lang="cs-CZ" dirty="0"/>
          </a:p>
        </p:txBody>
      </p:sp>
      <p:sp>
        <p:nvSpPr>
          <p:cNvPr id="18" name="Zástupný obsah 2">
            <a:extLst>
              <a:ext uri="{FF2B5EF4-FFF2-40B4-BE49-F238E27FC236}">
                <a16:creationId xmlns:a16="http://schemas.microsoft.com/office/drawing/2014/main" id="{A091C261-2680-CCE3-7086-6CDE1205E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r>
              <a:rPr lang="cs-CZ" sz="2000" dirty="0"/>
              <a:t>Bitcoin</a:t>
            </a:r>
          </a:p>
          <a:p>
            <a:r>
              <a:rPr lang="cs-CZ" sz="2000" dirty="0" err="1"/>
              <a:t>Ethereum</a:t>
            </a:r>
            <a:endParaRPr lang="cs-CZ" sz="2000" dirty="0"/>
          </a:p>
          <a:p>
            <a:r>
              <a:rPr lang="cs-CZ" sz="2000" dirty="0" err="1"/>
              <a:t>Litecoin</a:t>
            </a:r>
          </a:p>
          <a:p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3239339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8578">
        <p159:morph option="byObject"/>
      </p:transition>
    </mc:Choice>
    <mc:Fallback xmlns="">
      <p:transition spd="slow" advTm="18578">
        <p:fade/>
      </p:transition>
    </mc:Fallback>
  </mc:AlternateContent>
</p:sld>
</file>

<file path=ppt/theme/theme1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252441"/>
      </a:dk2>
      <a:lt2>
        <a:srgbClr val="E8E6E2"/>
      </a:lt2>
      <a:accent1>
        <a:srgbClr val="6EA0EE"/>
      </a:accent1>
      <a:accent2>
        <a:srgbClr val="524EEB"/>
      </a:accent2>
      <a:accent3>
        <a:srgbClr val="A76EEE"/>
      </a:accent3>
      <a:accent4>
        <a:srgbClr val="D44EEB"/>
      </a:accent4>
      <a:accent5>
        <a:srgbClr val="EE6ECB"/>
      </a:accent5>
      <a:accent6>
        <a:srgbClr val="EB4E7E"/>
      </a:accent6>
      <a:hlink>
        <a:srgbClr val="977F5B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487</Words>
  <Application>Microsoft Office PowerPoint</Application>
  <PresentationFormat>Širokoúhlá obrazovka</PresentationFormat>
  <Paragraphs>90</Paragraphs>
  <Slides>18</Slides>
  <Notes>12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18</vt:i4>
      </vt:variant>
    </vt:vector>
  </HeadingPairs>
  <TitlesOfParts>
    <vt:vector size="19" baseType="lpstr">
      <vt:lpstr>BrushVTI</vt:lpstr>
      <vt:lpstr>Kryptoměny</vt:lpstr>
      <vt:lpstr>Témata</vt:lpstr>
      <vt:lpstr>Co to je ?</vt:lpstr>
      <vt:lpstr>Vlastnosti</vt:lpstr>
      <vt:lpstr>Blockchain</vt:lpstr>
      <vt:lpstr>Prezentace aplikace PowerPoint</vt:lpstr>
      <vt:lpstr>Mining</vt:lpstr>
      <vt:lpstr>Peněženky</vt:lpstr>
      <vt:lpstr>Kryptoměny</vt:lpstr>
      <vt:lpstr>Crypto jako investice</vt:lpstr>
      <vt:lpstr>Proof of stake</vt:lpstr>
      <vt:lpstr>Prezentace aplikace PowerPoint</vt:lpstr>
      <vt:lpstr>Bitcoin</vt:lpstr>
      <vt:lpstr>Satoshi Nakamoto</vt:lpstr>
      <vt:lpstr>Prezentace aplikace PowerPoint</vt:lpstr>
      <vt:lpstr>Ethereum</vt:lpstr>
      <vt:lpstr>Použitá literatura</vt:lpstr>
      <vt:lpstr>Odkaz na repozitář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Kubaa Jir</dc:creator>
  <cp:lastModifiedBy>Kubaa Jir</cp:lastModifiedBy>
  <cp:revision>437</cp:revision>
  <dcterms:created xsi:type="dcterms:W3CDTF">2023-01-17T18:41:08Z</dcterms:created>
  <dcterms:modified xsi:type="dcterms:W3CDTF">2023-03-29T19:41:36Z</dcterms:modified>
</cp:coreProperties>
</file>