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15CC1-AD80-4D67-93C5-6172D29A789D}" v="366" dt="2023-01-17T19:16:33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í design květinových okvětí – v pasteli">
            <a:extLst>
              <a:ext uri="{FF2B5EF4-FFF2-40B4-BE49-F238E27FC236}">
                <a16:creationId xmlns:a16="http://schemas.microsoft.com/office/drawing/2014/main" id="{465F60B2-C417-8E96-2AEE-D20CEAC8B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cs-CZ" sz="4000" dirty="0">
                <a:latin typeface="Century Gothic"/>
              </a:rPr>
              <a:t>Kryptoměny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000" dirty="0" err="1"/>
              <a:t>VypracOval</a:t>
            </a:r>
            <a:r>
              <a:rPr lang="cs-CZ" sz="1000" dirty="0"/>
              <a:t> : </a:t>
            </a:r>
            <a:r>
              <a:rPr lang="cs-CZ" sz="1000" dirty="0" err="1"/>
              <a:t>jakub</a:t>
            </a:r>
            <a:r>
              <a:rPr lang="cs-CZ" sz="1000" dirty="0"/>
              <a:t> Jirásek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E09BA0-D0F3-6BB8-6404-D933687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Co to je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DF06D-C9B1-C842-AA1B-7E8FE1A4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Typ digitální měny</a:t>
            </a:r>
          </a:p>
          <a:p>
            <a:r>
              <a:rPr lang="cs-CZ" sz="2000" dirty="0"/>
              <a:t>Blockchain</a:t>
            </a:r>
          </a:p>
          <a:p>
            <a:r>
              <a:rPr lang="cs-CZ" sz="2000" dirty="0"/>
              <a:t>Investice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996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0C172B-F043-8E4D-68A6-C89097E9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cs-CZ"/>
              <a:t>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1AD1B-9A0B-DE0C-85CE-256B7DFE7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cs-CZ" sz="2000" dirty="0"/>
              <a:t>Decentralizace</a:t>
            </a:r>
            <a:endParaRPr lang="cs-CZ"/>
          </a:p>
          <a:p>
            <a:r>
              <a:rPr lang="cs-CZ" sz="2000" dirty="0"/>
              <a:t>Transparentnost</a:t>
            </a:r>
          </a:p>
          <a:p>
            <a:r>
              <a:rPr lang="cs-CZ" sz="2000" dirty="0"/>
              <a:t>Anonymní</a:t>
            </a:r>
          </a:p>
          <a:p>
            <a:r>
              <a:rPr lang="cs-CZ" sz="2000" dirty="0"/>
              <a:t>Celosvětová</a:t>
            </a:r>
          </a:p>
          <a:p>
            <a:r>
              <a:rPr lang="cs-CZ" sz="2000" dirty="0"/>
              <a:t>P2P</a:t>
            </a:r>
          </a:p>
        </p:txBody>
      </p:sp>
    </p:spTree>
    <p:extLst>
      <p:ext uri="{BB962C8B-B14F-4D97-AF65-F5344CB8AC3E}">
        <p14:creationId xmlns:p14="http://schemas.microsoft.com/office/powerpoint/2010/main" val="262669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6EA0EE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2DF758-2B93-7395-DB46-151A9979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cs-CZ" dirty="0"/>
              <a:t>Blockchain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E2B194-DAF2-C82A-8620-F25E9D8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Distribuovaná decentralizovaná databáze</a:t>
            </a:r>
          </a:p>
          <a:p>
            <a:r>
              <a:rPr lang="cs-CZ" sz="2000" dirty="0"/>
              <a:t>"Účetní kniha kryptoměn"</a:t>
            </a:r>
          </a:p>
          <a:p>
            <a:r>
              <a:rPr lang="cs-CZ" sz="2000" dirty="0"/>
              <a:t> Bezpečnost prioritou</a:t>
            </a:r>
          </a:p>
          <a:p>
            <a:endParaRPr lang="cs-CZ" sz="2000" dirty="0"/>
          </a:p>
          <a:p>
            <a:endParaRPr lang="cs-CZ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6EA0EE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63BAE657-67D1-06FE-A75B-99F877E8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10" y="1020873"/>
            <a:ext cx="9173823" cy="48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8D2E31-08D7-A361-3D20-4967D852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Názvy</a:t>
            </a:r>
          </a:p>
        </p:txBody>
      </p:sp>
      <p:sp>
        <p:nvSpPr>
          <p:cNvPr id="18" name="Zástupný obsah 2">
            <a:extLst>
              <a:ext uri="{FF2B5EF4-FFF2-40B4-BE49-F238E27FC236}">
                <a16:creationId xmlns:a16="http://schemas.microsoft.com/office/drawing/2014/main" id="{A091C261-2680-CCE3-7086-6CDE1205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cs-CZ" sz="2000" dirty="0"/>
              <a:t>Bitcoin</a:t>
            </a:r>
          </a:p>
          <a:p>
            <a:r>
              <a:rPr lang="cs-CZ" sz="2000" dirty="0" err="1"/>
              <a:t>Ethereum</a:t>
            </a:r>
            <a:endParaRPr lang="cs-CZ" sz="2000" dirty="0"/>
          </a:p>
          <a:p>
            <a:r>
              <a:rPr lang="cs-CZ" sz="2000" dirty="0" err="1"/>
              <a:t>Litecoin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3933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B0881-5B32-77FC-5312-F10DA1E1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 err="1"/>
              <a:t>Satoshi</a:t>
            </a:r>
            <a:r>
              <a:rPr lang="cs-CZ" dirty="0"/>
              <a:t> </a:t>
            </a:r>
            <a:r>
              <a:rPr lang="cs-CZ" dirty="0" err="1"/>
              <a:t>Nakamoto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7D6E48-6B31-8F27-FC13-25130319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Neznámý</a:t>
            </a:r>
          </a:p>
          <a:p>
            <a:r>
              <a:rPr lang="cs-CZ" sz="2000" dirty="0"/>
              <a:t>Vytvořil Bitcoin</a:t>
            </a:r>
          </a:p>
          <a:p>
            <a:r>
              <a:rPr lang="cs-CZ" sz="2000" dirty="0"/>
              <a:t>Peníze nad kterými nikdo nemá moc</a:t>
            </a:r>
          </a:p>
        </p:txBody>
      </p:sp>
    </p:spTree>
    <p:extLst>
      <p:ext uri="{BB962C8B-B14F-4D97-AF65-F5344CB8AC3E}">
        <p14:creationId xmlns:p14="http://schemas.microsoft.com/office/powerpoint/2010/main" val="276082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EA6845-4233-950B-5D0B-DF55FF26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Bitcoin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687EA-48DF-FA35-3D38-38DE2F11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Nejznámější kryptoměna</a:t>
            </a:r>
          </a:p>
        </p:txBody>
      </p:sp>
    </p:spTree>
    <p:extLst>
      <p:ext uri="{BB962C8B-B14F-4D97-AF65-F5344CB8AC3E}">
        <p14:creationId xmlns:p14="http://schemas.microsoft.com/office/powerpoint/2010/main" val="10701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8E6E2"/>
      </a:lt2>
      <a:accent1>
        <a:srgbClr val="6EA0EE"/>
      </a:accent1>
      <a:accent2>
        <a:srgbClr val="524EEB"/>
      </a:accent2>
      <a:accent3>
        <a:srgbClr val="A76EEE"/>
      </a:accent3>
      <a:accent4>
        <a:srgbClr val="D44EEB"/>
      </a:accent4>
      <a:accent5>
        <a:srgbClr val="EE6ECB"/>
      </a:accent5>
      <a:accent6>
        <a:srgbClr val="EB4E7E"/>
      </a:accent6>
      <a:hlink>
        <a:srgbClr val="977F5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BrushVTI</vt:lpstr>
      <vt:lpstr>Kryptoměny</vt:lpstr>
      <vt:lpstr>Co to je ?</vt:lpstr>
      <vt:lpstr>Vlastnosti</vt:lpstr>
      <vt:lpstr>Blockchain</vt:lpstr>
      <vt:lpstr>Prezentace aplikace PowerPoint</vt:lpstr>
      <vt:lpstr>Názvy</vt:lpstr>
      <vt:lpstr>Satoshi Nakamoto</vt:lpstr>
      <vt:lpstr>Bitcoin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111</cp:revision>
  <dcterms:created xsi:type="dcterms:W3CDTF">2023-01-17T18:41:08Z</dcterms:created>
  <dcterms:modified xsi:type="dcterms:W3CDTF">2023-01-17T19:16:43Z</dcterms:modified>
</cp:coreProperties>
</file>