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85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2" r:id="rId24"/>
    <p:sldId id="273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8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stopki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olny kształt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owolny kształt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89BC609-2C99-4C5D-AD15-B3196F9BBE00}" type="datetimeFigureOut">
              <a:rPr lang="pl-PL" smtClean="0"/>
              <a:pPr/>
              <a:t>27.06.2021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421A8F0-BC97-4F83-BA56-D56B34B7C71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systemu informatycznego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Jakub Zygmunt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7. Etap II: Serwis internetowy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Stworzenie serwisu internetowego obejmuje:</a:t>
            </a:r>
          </a:p>
          <a:p>
            <a:pPr lvl="1"/>
            <a:r>
              <a:rPr lang="pl-PL" dirty="0" smtClean="0"/>
              <a:t>Projekt aplikacji</a:t>
            </a:r>
          </a:p>
          <a:p>
            <a:pPr lvl="1"/>
            <a:r>
              <a:rPr lang="pl-PL" dirty="0" smtClean="0"/>
              <a:t>Tworzenie aplikacji</a:t>
            </a:r>
          </a:p>
          <a:p>
            <a:pPr lvl="1"/>
            <a:r>
              <a:rPr lang="pl-PL" dirty="0" smtClean="0"/>
              <a:t>Testowanie aplikacji</a:t>
            </a:r>
          </a:p>
          <a:p>
            <a:pPr lvl="1"/>
            <a:r>
              <a:rPr lang="pl-PL" dirty="0" smtClean="0"/>
              <a:t>Wdrożenie aplikacji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7. Etap II: Serwis internetowy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Rola</a:t>
            </a:r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357430"/>
            <a:ext cx="7375735" cy="29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7. Etap II: Serwis internetowy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Podobne systemy na rynku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14554"/>
            <a:ext cx="818175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7. Etap II: Serwis internetowy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Role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181100"/>
            <a:ext cx="5829300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7. Etap II: Serwis internetowy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Uzasadnienia biznesowe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357430"/>
            <a:ext cx="755014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7. Etap II: Serwis internetowy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Uzasadnienia opłacalności rozwiązania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2214554"/>
            <a:ext cx="862873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8. Etap III: Szkolenia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Przeprowadzenie szkoleń obejmuje</a:t>
            </a:r>
          </a:p>
          <a:p>
            <a:pPr lvl="1"/>
            <a:r>
              <a:rPr lang="pl-PL" dirty="0" smtClean="0"/>
              <a:t>Szkolenia z obsługi nowych laptopów</a:t>
            </a:r>
          </a:p>
          <a:p>
            <a:pPr lvl="1"/>
            <a:r>
              <a:rPr lang="pl-PL" dirty="0" smtClean="0"/>
              <a:t>Szkolenia z obsługi aplikacji</a:t>
            </a:r>
          </a:p>
          <a:p>
            <a:pPr lvl="1"/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9. Technologia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Technologia wybrana do realizacji zadania to:</a:t>
            </a:r>
          </a:p>
          <a:p>
            <a:pPr lvl="1"/>
            <a:r>
              <a:rPr lang="pl-PL" dirty="0" smtClean="0"/>
              <a:t>Środowisko </a:t>
            </a:r>
            <a:r>
              <a:rPr lang="pl-PL" dirty="0" err="1" smtClean="0"/>
              <a:t>node.js</a:t>
            </a:r>
            <a:endParaRPr lang="pl-PL" dirty="0" smtClean="0"/>
          </a:p>
          <a:p>
            <a:pPr lvl="1"/>
            <a:r>
              <a:rPr lang="pl-PL" dirty="0" smtClean="0"/>
              <a:t>Framework webowy </a:t>
            </a:r>
            <a:r>
              <a:rPr lang="pl-PL" dirty="0" err="1" smtClean="0"/>
              <a:t>express.js</a:t>
            </a:r>
            <a:endParaRPr lang="pl-PL" dirty="0" smtClean="0"/>
          </a:p>
          <a:p>
            <a:pPr lvl="1"/>
            <a:r>
              <a:rPr lang="pl-PL" dirty="0" err="1" smtClean="0"/>
              <a:t>passport.js</a:t>
            </a:r>
            <a:r>
              <a:rPr lang="pl-PL" dirty="0" smtClean="0"/>
              <a:t> - </a:t>
            </a:r>
            <a:r>
              <a:rPr lang="pl-PL" dirty="0" err="1" smtClean="0"/>
              <a:t>middleware</a:t>
            </a:r>
            <a:r>
              <a:rPr lang="pl-PL" dirty="0" smtClean="0"/>
              <a:t> of </a:t>
            </a:r>
            <a:r>
              <a:rPr lang="pl-PL" dirty="0" err="1" smtClean="0"/>
              <a:t>express</a:t>
            </a:r>
            <a:r>
              <a:rPr lang="pl-PL" dirty="0" smtClean="0"/>
              <a:t> to </a:t>
            </a:r>
            <a:r>
              <a:rPr lang="pl-PL" dirty="0" err="1" smtClean="0"/>
              <a:t>authenticate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endParaRPr lang="pl-PL" dirty="0" smtClean="0"/>
          </a:p>
          <a:p>
            <a:r>
              <a:rPr lang="pl-PL" dirty="0" smtClean="0"/>
              <a:t>Powody:</a:t>
            </a:r>
          </a:p>
          <a:p>
            <a:pPr lvl="1"/>
            <a:r>
              <a:rPr lang="pl-PL" dirty="0" smtClean="0"/>
              <a:t>Znajomość danych technologii</a:t>
            </a:r>
          </a:p>
          <a:p>
            <a:pPr lvl="1"/>
            <a:r>
              <a:rPr lang="pl-PL" dirty="0" smtClean="0"/>
              <a:t>Prostota we wdrożeniu </a:t>
            </a:r>
            <a:r>
              <a:rPr lang="pl-PL" dirty="0" smtClean="0"/>
              <a:t>wstępnej wersji  </a:t>
            </a:r>
            <a:r>
              <a:rPr lang="pl-PL" dirty="0" smtClean="0"/>
              <a:t>aplikacji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10. Prezentacja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W kolejnych slajdach zostały przedstawione kluczowe przypadki użycia systemu</a:t>
            </a:r>
          </a:p>
          <a:p>
            <a:r>
              <a:rPr lang="pl-PL" dirty="0" smtClean="0"/>
              <a:t>Są one pozbawione </a:t>
            </a:r>
            <a:r>
              <a:rPr lang="pl-PL" dirty="0" err="1" smtClean="0"/>
              <a:t>ostylowania</a:t>
            </a:r>
            <a:r>
              <a:rPr lang="pl-PL" dirty="0" smtClean="0"/>
              <a:t> </a:t>
            </a:r>
            <a:r>
              <a:rPr lang="pl-PL" dirty="0" err="1" smtClean="0"/>
              <a:t>css</a:t>
            </a:r>
            <a:r>
              <a:rPr lang="pl-PL" dirty="0" smtClean="0"/>
              <a:t> (</a:t>
            </a:r>
            <a:r>
              <a:rPr lang="pl-PL" dirty="0" err="1" smtClean="0"/>
              <a:t>Cascading</a:t>
            </a:r>
            <a:r>
              <a:rPr lang="pl-PL" dirty="0" smtClean="0"/>
              <a:t> Style </a:t>
            </a:r>
            <a:r>
              <a:rPr lang="pl-PL" dirty="0" err="1" smtClean="0"/>
              <a:t>Sheets</a:t>
            </a:r>
            <a:r>
              <a:rPr lang="pl-PL" dirty="0" smtClean="0"/>
              <a:t>), oraz docelowego rozplanowania elementów HTML (</a:t>
            </a:r>
            <a:r>
              <a:rPr lang="pl-PL" dirty="0" err="1" smtClean="0"/>
              <a:t>HyperText</a:t>
            </a:r>
            <a:r>
              <a:rPr lang="pl-PL" dirty="0" smtClean="0"/>
              <a:t> </a:t>
            </a:r>
            <a:r>
              <a:rPr lang="pl-PL" dirty="0" err="1" smtClean="0"/>
              <a:t>Markup</a:t>
            </a:r>
            <a:r>
              <a:rPr lang="pl-PL" dirty="0" smtClean="0"/>
              <a:t> </a:t>
            </a:r>
            <a:r>
              <a:rPr lang="pl-PL" dirty="0" err="1" smtClean="0"/>
              <a:t>Language</a:t>
            </a:r>
            <a:r>
              <a:rPr lang="pl-PL" dirty="0" smtClean="0"/>
              <a:t>), ze względu na brak skończonych ustaleń pomiędzy zespołem UX a Klientem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11. Logowanie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Zalogować mogą się trzy rodzaje użytkowników, różnych przez założone uprawnienia:</a:t>
            </a:r>
          </a:p>
          <a:p>
            <a:pPr lvl="1"/>
            <a:r>
              <a:rPr lang="pl-PL" dirty="0" err="1" smtClean="0"/>
              <a:t>Admin</a:t>
            </a:r>
            <a:endParaRPr lang="pl-PL" dirty="0" smtClean="0"/>
          </a:p>
          <a:p>
            <a:pPr lvl="1"/>
            <a:r>
              <a:rPr lang="pl-PL" dirty="0" smtClean="0"/>
              <a:t>Manager</a:t>
            </a:r>
          </a:p>
          <a:p>
            <a:pPr lvl="1"/>
            <a:r>
              <a:rPr lang="pl-PL" dirty="0" err="1" smtClean="0"/>
              <a:t>User</a:t>
            </a:r>
            <a:endParaRPr lang="pl-P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Tytuł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Stworzenie serwisu internetowego wspomagającego realizację projektów, dającego się wyświetlić na PC, posiadających dostęp do Internetu i wykorzystujących przeglądarki internetowe.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12. Logowanie (ekran)</a:t>
            </a:r>
            <a:endParaRPr lang="pl-PL" dirty="0"/>
          </a:p>
        </p:txBody>
      </p:sp>
      <p:pic>
        <p:nvPicPr>
          <p:cNvPr id="5" name="Symbol zastępczy zawartości 4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8627064" cy="485778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13. Konto </a:t>
            </a:r>
            <a:r>
              <a:rPr lang="pl-PL" dirty="0" err="1" smtClean="0"/>
              <a:t>Admin</a:t>
            </a:r>
            <a:r>
              <a:rPr lang="pl-PL" dirty="0" smtClean="0"/>
              <a:t>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Poniżej pokazano, że konto </a:t>
            </a:r>
            <a:r>
              <a:rPr lang="pl-PL" dirty="0" err="1" smtClean="0"/>
              <a:t>admin</a:t>
            </a:r>
            <a:r>
              <a:rPr lang="pl-PL" dirty="0" smtClean="0"/>
              <a:t> ma dostęp do:</a:t>
            </a:r>
          </a:p>
          <a:p>
            <a:pPr lvl="1"/>
            <a:r>
              <a:rPr lang="pl-PL" dirty="0" smtClean="0"/>
              <a:t>Wszystkich projektów</a:t>
            </a:r>
          </a:p>
          <a:p>
            <a:pPr lvl="1"/>
            <a:r>
              <a:rPr lang="pl-PL" dirty="0" smtClean="0"/>
              <a:t>Wszystkich </a:t>
            </a:r>
            <a:r>
              <a:rPr lang="pl-PL" dirty="0" err="1" smtClean="0"/>
              <a:t>issues</a:t>
            </a:r>
            <a:endParaRPr lang="pl-PL" dirty="0" smtClean="0"/>
          </a:p>
          <a:p>
            <a:pPr lvl="1"/>
            <a:r>
              <a:rPr lang="pl-PL" dirty="0" smtClean="0"/>
              <a:t>Pełnego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14. </a:t>
            </a:r>
            <a:r>
              <a:rPr lang="pl-PL" dirty="0" err="1" smtClean="0"/>
              <a:t>Admin</a:t>
            </a:r>
            <a:r>
              <a:rPr lang="pl-PL" dirty="0" smtClean="0"/>
              <a:t> – Projekty</a:t>
            </a:r>
            <a:endParaRPr lang="pl-PL" dirty="0"/>
          </a:p>
        </p:txBody>
      </p:sp>
      <p:pic>
        <p:nvPicPr>
          <p:cNvPr id="4" name="Symbol zastępczy zawartości 3" descr="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627065" cy="485778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15. </a:t>
            </a:r>
            <a:r>
              <a:rPr lang="pl-PL" dirty="0" err="1" smtClean="0"/>
              <a:t>Admin</a:t>
            </a:r>
            <a:r>
              <a:rPr lang="pl-PL" dirty="0" smtClean="0"/>
              <a:t> – </a:t>
            </a:r>
            <a:r>
              <a:rPr lang="pl-PL" dirty="0" err="1" smtClean="0"/>
              <a:t>Issues</a:t>
            </a:r>
            <a:endParaRPr lang="pl-PL" dirty="0"/>
          </a:p>
        </p:txBody>
      </p:sp>
      <p:pic>
        <p:nvPicPr>
          <p:cNvPr id="4" name="Symbol zastępczy zawartości 3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85860"/>
            <a:ext cx="8627065" cy="4857784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16. </a:t>
            </a:r>
            <a:r>
              <a:rPr lang="pl-PL" dirty="0" err="1" smtClean="0"/>
              <a:t>Admin</a:t>
            </a:r>
            <a:r>
              <a:rPr lang="pl-PL" dirty="0" smtClean="0"/>
              <a:t> –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  <p:pic>
        <p:nvPicPr>
          <p:cNvPr id="4" name="Symbol zastępczy zawartości 3" descr="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8500196" cy="4786346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17. Konto – Manager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Konto Manager ma dostęp do:</a:t>
            </a:r>
          </a:p>
          <a:p>
            <a:pPr lvl="1"/>
            <a:r>
              <a:rPr lang="pl-PL" dirty="0" smtClean="0"/>
              <a:t>Wszystkich projektów</a:t>
            </a:r>
          </a:p>
          <a:p>
            <a:pPr lvl="1"/>
            <a:r>
              <a:rPr lang="pl-PL" dirty="0" smtClean="0"/>
              <a:t>Wszystkich </a:t>
            </a:r>
            <a:r>
              <a:rPr lang="pl-PL" dirty="0" err="1" smtClean="0"/>
              <a:t>issues</a:t>
            </a:r>
            <a:endParaRPr lang="pl-PL" dirty="0" smtClean="0"/>
          </a:p>
          <a:p>
            <a:pPr lvl="1"/>
            <a:r>
              <a:rPr lang="pl-PL" dirty="0" err="1" smtClean="0"/>
              <a:t>User</a:t>
            </a:r>
            <a:r>
              <a:rPr lang="pl-PL" dirty="0" smtClean="0"/>
              <a:t> management (po za dodawaniem i usuwaniem)</a:t>
            </a:r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18. Manager – projekty</a:t>
            </a:r>
            <a:endParaRPr lang="pl-PL" dirty="0"/>
          </a:p>
        </p:txBody>
      </p:sp>
      <p:pic>
        <p:nvPicPr>
          <p:cNvPr id="4" name="Symbol zastępczy zawartości 3" descr="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19. Manager - </a:t>
            </a:r>
            <a:r>
              <a:rPr lang="pl-PL" dirty="0" err="1" smtClean="0"/>
              <a:t>issues</a:t>
            </a:r>
            <a:endParaRPr lang="pl-PL" dirty="0"/>
          </a:p>
        </p:txBody>
      </p:sp>
      <p:pic>
        <p:nvPicPr>
          <p:cNvPr id="4" name="Symbol zastępczy zawartości 3" descr="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285860"/>
            <a:ext cx="8500196" cy="4786346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20. Manager –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  <p:pic>
        <p:nvPicPr>
          <p:cNvPr id="4" name="Symbol zastępczy zawartości 3" descr="0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500174"/>
            <a:ext cx="8627065" cy="4857784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21. Manager –brak usuwania i dodawania </a:t>
            </a:r>
            <a:r>
              <a:rPr lang="pl-PL" dirty="0" err="1" smtClean="0"/>
              <a:t>Userów</a:t>
            </a:r>
            <a:endParaRPr lang="pl-PL" dirty="0"/>
          </a:p>
        </p:txBody>
      </p:sp>
      <p:pic>
        <p:nvPicPr>
          <p:cNvPr id="4" name="Symbol zastępczy zawartości 3" descr="0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500174"/>
            <a:ext cx="8627065" cy="485778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2. Celami projektu są: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Utworzenie w pełni funkcjonalnego serwisu internetowego</a:t>
            </a:r>
          </a:p>
          <a:p>
            <a:r>
              <a:rPr lang="pl-PL" dirty="0" smtClean="0"/>
              <a:t>Utworzenie przejrzystego i wygodnego w obsłudze interfejsu</a:t>
            </a:r>
          </a:p>
          <a:p>
            <a:r>
              <a:rPr lang="pl-PL" dirty="0" smtClean="0"/>
              <a:t>Budowa serwisu internetowego pozwalająca na rozszerzenie funkcji w przyszłości</a:t>
            </a:r>
          </a:p>
          <a:p>
            <a:r>
              <a:rPr lang="pl-PL" dirty="0" smtClean="0"/>
              <a:t>Zakup serwera oraz dysków serwerowych</a:t>
            </a:r>
          </a:p>
          <a:p>
            <a:r>
              <a:rPr lang="pl-PL" dirty="0" smtClean="0"/>
              <a:t>Zakup laptopów</a:t>
            </a:r>
          </a:p>
          <a:p>
            <a:r>
              <a:rPr lang="pl-PL" dirty="0" smtClean="0"/>
              <a:t>Szkolenia pracowników do użytkowania z narzędzia.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22. Konto </a:t>
            </a:r>
            <a:r>
              <a:rPr lang="pl-PL" dirty="0" err="1" smtClean="0"/>
              <a:t>User</a:t>
            </a:r>
            <a:r>
              <a:rPr lang="pl-PL" dirty="0" smtClean="0"/>
              <a:t> (informacje)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Konto </a:t>
            </a:r>
            <a:r>
              <a:rPr lang="pl-PL" dirty="0" err="1" smtClean="0"/>
              <a:t>User</a:t>
            </a:r>
            <a:r>
              <a:rPr lang="pl-PL" dirty="0" smtClean="0"/>
              <a:t> ma dostęp do:</a:t>
            </a:r>
          </a:p>
          <a:p>
            <a:pPr lvl="1"/>
            <a:r>
              <a:rPr lang="pl-PL" dirty="0" smtClean="0"/>
              <a:t>Projektów, w których ma przypisane przynajmniej jedno zadanie</a:t>
            </a:r>
          </a:p>
          <a:p>
            <a:pPr lvl="1"/>
            <a:r>
              <a:rPr lang="pl-PL" dirty="0" err="1" smtClean="0"/>
              <a:t>Issues</a:t>
            </a:r>
            <a:r>
              <a:rPr lang="pl-PL" dirty="0" smtClean="0"/>
              <a:t>, w których jest przypisany</a:t>
            </a:r>
          </a:p>
          <a:p>
            <a:r>
              <a:rPr lang="pl-PL" dirty="0" err="1" smtClean="0"/>
              <a:t>User</a:t>
            </a:r>
            <a:r>
              <a:rPr lang="pl-PL" dirty="0" smtClean="0"/>
              <a:t> nie ma dostępu do:</a:t>
            </a:r>
          </a:p>
          <a:p>
            <a:pPr lvl="1"/>
            <a:r>
              <a:rPr lang="pl-PL" dirty="0" err="1" smtClean="0"/>
              <a:t>User</a:t>
            </a:r>
            <a:r>
              <a:rPr lang="pl-PL" dirty="0" smtClean="0"/>
              <a:t> management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all</a:t>
            </a:r>
            <a:endParaRPr lang="pl-PL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23. </a:t>
            </a:r>
            <a:r>
              <a:rPr lang="pl-PL" dirty="0" err="1" smtClean="0"/>
              <a:t>User</a:t>
            </a:r>
            <a:r>
              <a:rPr lang="pl-PL" dirty="0" smtClean="0"/>
              <a:t> – projekty</a:t>
            </a:r>
            <a:endParaRPr lang="pl-PL" dirty="0"/>
          </a:p>
        </p:txBody>
      </p:sp>
      <p:pic>
        <p:nvPicPr>
          <p:cNvPr id="4" name="Symbol zastępczy zawartości 3" descr="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24. </a:t>
            </a:r>
            <a:r>
              <a:rPr lang="pl-PL" dirty="0" err="1" smtClean="0"/>
              <a:t>User</a:t>
            </a:r>
            <a:r>
              <a:rPr lang="pl-PL" dirty="0" smtClean="0"/>
              <a:t> – </a:t>
            </a:r>
            <a:r>
              <a:rPr lang="pl-PL" dirty="0" err="1" smtClean="0"/>
              <a:t>issues</a:t>
            </a:r>
            <a:endParaRPr lang="pl-PL" dirty="0"/>
          </a:p>
        </p:txBody>
      </p:sp>
      <p:pic>
        <p:nvPicPr>
          <p:cNvPr id="4" name="Symbol zastępczy zawartości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25. </a:t>
            </a:r>
            <a:r>
              <a:rPr lang="pl-PL" dirty="0" err="1" smtClean="0"/>
              <a:t>User</a:t>
            </a:r>
            <a:r>
              <a:rPr lang="pl-PL" dirty="0" smtClean="0"/>
              <a:t> – </a:t>
            </a:r>
            <a:r>
              <a:rPr lang="pl-PL" dirty="0" err="1" smtClean="0"/>
              <a:t>User</a:t>
            </a:r>
            <a:r>
              <a:rPr lang="pl-PL" dirty="0" smtClean="0"/>
              <a:t> management</a:t>
            </a:r>
            <a:endParaRPr lang="pl-PL" dirty="0"/>
          </a:p>
        </p:txBody>
      </p:sp>
      <p:pic>
        <p:nvPicPr>
          <p:cNvPr id="5" name="Symbol zastępczy zawartości 4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1214422"/>
            <a:ext cx="8753933" cy="492922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3. Założenia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Projekt ten jest wykonywany w celu usprawnienia przeprowadzania projektów w firmie. Usprawnienie to ma wpłynąć na zwiększenie efektywności pracy, ułatwienie zarządzania poszczególnymi etapami i fazami projektów, umożliwienie skutecznej estymacji zakończenia projektów i kosztów z nimi związanych.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Korzyści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Zwiększona efektywność pracy</a:t>
            </a:r>
          </a:p>
          <a:p>
            <a:r>
              <a:rPr lang="pl-PL" dirty="0" smtClean="0"/>
              <a:t>Większe możliwości w zakresie nadzorowania projektów</a:t>
            </a:r>
          </a:p>
          <a:p>
            <a:r>
              <a:rPr lang="pl-PL" dirty="0" smtClean="0"/>
              <a:t>Zwiększenie precyzji estymacji czasu trwania projektów</a:t>
            </a:r>
          </a:p>
          <a:p>
            <a:r>
              <a:rPr lang="pl-PL" dirty="0" smtClean="0"/>
              <a:t>Zwiększenie precyzji estymacji kosztów 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5. Etapy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Etap 1: Zaopatrzenie</a:t>
            </a:r>
          </a:p>
          <a:p>
            <a:pPr lvl="1"/>
            <a:r>
              <a:rPr lang="pl-PL" dirty="0" smtClean="0"/>
              <a:t>Projekt zaopatrzenia</a:t>
            </a:r>
          </a:p>
          <a:p>
            <a:pPr lvl="1"/>
            <a:r>
              <a:rPr lang="pl-PL" dirty="0" smtClean="0"/>
              <a:t>Zakup zaopatrzenia</a:t>
            </a:r>
          </a:p>
          <a:p>
            <a:r>
              <a:rPr lang="pl-PL" dirty="0" smtClean="0"/>
              <a:t>Etap 2: Serwis Internetowy</a:t>
            </a:r>
          </a:p>
          <a:p>
            <a:pPr lvl="1"/>
            <a:r>
              <a:rPr lang="pl-PL" dirty="0" smtClean="0"/>
              <a:t>Projekt aplikacji</a:t>
            </a:r>
          </a:p>
          <a:p>
            <a:pPr lvl="1"/>
            <a:r>
              <a:rPr lang="pl-PL" dirty="0" smtClean="0"/>
              <a:t>Tworzenie aplikacji</a:t>
            </a:r>
          </a:p>
          <a:p>
            <a:pPr lvl="1"/>
            <a:r>
              <a:rPr lang="pl-PL" dirty="0" smtClean="0"/>
              <a:t>Testowanie aplikacji</a:t>
            </a:r>
          </a:p>
          <a:p>
            <a:pPr lvl="1"/>
            <a:r>
              <a:rPr lang="pl-PL" dirty="0" smtClean="0"/>
              <a:t>Wdrażanie aplikacji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5. Etapy pracy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Etap 3: Przeprowadzenie szkoleń</a:t>
            </a:r>
          </a:p>
          <a:p>
            <a:pPr lvl="1"/>
            <a:r>
              <a:rPr lang="pl-PL" dirty="0" smtClean="0"/>
              <a:t>Szkolenia z obsługi nowych laptopów</a:t>
            </a:r>
          </a:p>
          <a:p>
            <a:pPr lvl="1"/>
            <a:r>
              <a:rPr lang="pl-PL" dirty="0" smtClean="0"/>
              <a:t>Szkolenia z obsługi aplikacji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5. Etapy pracy – wykres Gantta</a:t>
            </a:r>
            <a:endParaRPr lang="pl-PL" dirty="0"/>
          </a:p>
        </p:txBody>
      </p:sp>
      <p:pic>
        <p:nvPicPr>
          <p:cNvPr id="6" name="Symbol zastępczy zawartości 5" descr="gant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214422"/>
            <a:ext cx="8072494" cy="547051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6. Etap I: Zaopatrzenie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Zaopatrzenie obejmuje:</a:t>
            </a:r>
          </a:p>
          <a:p>
            <a:pPr lvl="1"/>
            <a:r>
              <a:rPr lang="pl-PL" dirty="0" smtClean="0"/>
              <a:t>Zakup służbowych laptopów</a:t>
            </a:r>
          </a:p>
          <a:p>
            <a:pPr lvl="1"/>
            <a:r>
              <a:rPr lang="pl-PL" dirty="0" smtClean="0"/>
              <a:t>Zakup serwera i dysków</a:t>
            </a:r>
          </a:p>
          <a:p>
            <a:pPr lvl="1"/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3500438"/>
            <a:ext cx="721744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zny">
  <a:themeElements>
    <a:clrScheme name="Techniczny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zny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zn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231</TotalTime>
  <Words>541</Words>
  <Application>Microsoft Office PowerPoint</Application>
  <PresentationFormat>Pokaz na ekranie (4:3)</PresentationFormat>
  <Paragraphs>99</Paragraphs>
  <Slides>33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4" baseType="lpstr">
      <vt:lpstr>Techniczny</vt:lpstr>
      <vt:lpstr>Projekt systemu informatycznego</vt:lpstr>
      <vt:lpstr>1. Tytuł pracy</vt:lpstr>
      <vt:lpstr>2. Celami projektu są:</vt:lpstr>
      <vt:lpstr>3. Założenia</vt:lpstr>
      <vt:lpstr>4. Korzyści</vt:lpstr>
      <vt:lpstr>5. Etapy pracy</vt:lpstr>
      <vt:lpstr>5. Etapy pracy</vt:lpstr>
      <vt:lpstr>5. Etapy pracy – wykres Gantta</vt:lpstr>
      <vt:lpstr>6. Etap I: Zaopatrzenie</vt:lpstr>
      <vt:lpstr>7. Etap II: Serwis internetowy </vt:lpstr>
      <vt:lpstr>7. Etap II: Serwis internetowy</vt:lpstr>
      <vt:lpstr>7. Etap II: Serwis internetowy</vt:lpstr>
      <vt:lpstr>7. Etap II: Serwis internetowy</vt:lpstr>
      <vt:lpstr>7. Etap II: Serwis internetowy</vt:lpstr>
      <vt:lpstr>7. Etap II: Serwis internetowy</vt:lpstr>
      <vt:lpstr>8. Etap III: Szkolenia</vt:lpstr>
      <vt:lpstr>9. Technologia</vt:lpstr>
      <vt:lpstr>10. Prezentacja Systemu</vt:lpstr>
      <vt:lpstr>11. Logowanie (informacje)</vt:lpstr>
      <vt:lpstr>12. Logowanie (ekran)</vt:lpstr>
      <vt:lpstr>13. Konto Admin (informacje)</vt:lpstr>
      <vt:lpstr>14. Admin – Projekty</vt:lpstr>
      <vt:lpstr>15. Admin – Issues</vt:lpstr>
      <vt:lpstr>16. Admin – User Management</vt:lpstr>
      <vt:lpstr>17. Konto – Manager (informacje)</vt:lpstr>
      <vt:lpstr>18. Manager – projekty</vt:lpstr>
      <vt:lpstr>19. Manager - issues</vt:lpstr>
      <vt:lpstr>20. Manager – User management</vt:lpstr>
      <vt:lpstr>21. Manager –brak usuwania i dodawania Userów</vt:lpstr>
      <vt:lpstr>22. Konto User (informacje)</vt:lpstr>
      <vt:lpstr>23. User – projekty</vt:lpstr>
      <vt:lpstr>24. User – issues</vt:lpstr>
      <vt:lpstr>25. User – User 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Lenovo</dc:creator>
  <cp:lastModifiedBy>Lenovo</cp:lastModifiedBy>
  <cp:revision>29</cp:revision>
  <dcterms:created xsi:type="dcterms:W3CDTF">2021-06-26T19:37:56Z</dcterms:created>
  <dcterms:modified xsi:type="dcterms:W3CDTF">2021-06-27T10:08:00Z</dcterms:modified>
</cp:coreProperties>
</file>