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Einkaufslisten-App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InstaList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Tino Siegmund, Michael Wodniok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14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Zustand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Erstellen, ändern und löschen von Elementen auf der Einkaufsliste funktioniert</a:t>
            </a:r>
          </a:p>
          <a:p>
            <a:r>
              <a:rPr lang="de-DE" dirty="0" smtClean="0"/>
              <a:t>Erstellen und ändern von Rezepten funktioniert</a:t>
            </a:r>
          </a:p>
          <a:p>
            <a:r>
              <a:rPr lang="de-DE" dirty="0" smtClean="0"/>
              <a:t>Erstellen, ändern und löschen von Listen ist möglich (mit optionalen Kategorien)</a:t>
            </a:r>
          </a:p>
          <a:p>
            <a:r>
              <a:rPr lang="de-DE" dirty="0" smtClean="0"/>
              <a:t>Produkte ebenfalls erstell- und änderbar</a:t>
            </a:r>
          </a:p>
          <a:p>
            <a:r>
              <a:rPr lang="de-DE" dirty="0" smtClean="0"/>
              <a:t>Grundlegende Sortier- und Filtermöglichkeiten sind vorhanden</a:t>
            </a:r>
          </a:p>
          <a:p>
            <a:r>
              <a:rPr lang="de-DE" dirty="0" smtClean="0"/>
              <a:t>Weitestgehend Material-Design</a:t>
            </a:r>
          </a:p>
          <a:p>
            <a:r>
              <a:rPr lang="de-DE" dirty="0" smtClean="0"/>
              <a:t>App selbst läuft relativ performant auf Android 4.1 Geräten (Getestet mit Sony ST25i) – entspricht heute unterer Mittelklasse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2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Bibliotheken selbst können Code deutlich komplizierter machen</a:t>
            </a:r>
          </a:p>
          <a:p>
            <a:pPr lvl="1"/>
            <a:r>
              <a:rPr lang="de-DE" dirty="0" err="1" smtClean="0"/>
              <a:t>SugarORM</a:t>
            </a:r>
            <a:r>
              <a:rPr lang="de-DE" dirty="0" smtClean="0"/>
              <a:t> war im Nachhinein nicht so praktisch, ein </a:t>
            </a:r>
            <a:r>
              <a:rPr lang="de-DE" dirty="0" err="1" smtClean="0"/>
              <a:t>ContentProvider</a:t>
            </a:r>
            <a:r>
              <a:rPr lang="de-DE" dirty="0" smtClean="0"/>
              <a:t> wäre besser</a:t>
            </a:r>
          </a:p>
          <a:p>
            <a:r>
              <a:rPr lang="de-DE" dirty="0" smtClean="0"/>
              <a:t>MVC schwierig auf Android umzusetzen</a:t>
            </a:r>
          </a:p>
          <a:p>
            <a:r>
              <a:rPr lang="de-DE" dirty="0" smtClean="0"/>
              <a:t>Fragmente haben gegenüber </a:t>
            </a:r>
            <a:r>
              <a:rPr lang="de-DE" dirty="0" err="1" smtClean="0"/>
              <a:t>Activities</a:t>
            </a:r>
            <a:r>
              <a:rPr lang="de-DE" dirty="0" smtClean="0"/>
              <a:t> Vor- und Nachteile</a:t>
            </a:r>
          </a:p>
          <a:p>
            <a:pPr lvl="1"/>
            <a:r>
              <a:rPr lang="de-DE" dirty="0" smtClean="0"/>
              <a:t>Nicht überall DIE Lösung – die richtige Kombination macht‘s.</a:t>
            </a:r>
          </a:p>
          <a:p>
            <a:pPr lvl="1"/>
            <a:r>
              <a:rPr lang="de-DE" dirty="0" smtClean="0"/>
              <a:t>Gottklassen lassen sich gut mit </a:t>
            </a:r>
            <a:r>
              <a:rPr lang="de-DE" dirty="0" err="1" smtClean="0"/>
              <a:t>Event‘s</a:t>
            </a:r>
            <a:r>
              <a:rPr lang="de-DE" dirty="0" smtClean="0"/>
              <a:t> vermeiden</a:t>
            </a:r>
          </a:p>
          <a:p>
            <a:r>
              <a:rPr lang="de-DE" dirty="0" smtClean="0"/>
              <a:t>Material-Design abwärtskompatibel umzusetzen ist erstaunlich schwierig</a:t>
            </a:r>
          </a:p>
          <a:p>
            <a:pPr lvl="1"/>
            <a:r>
              <a:rPr lang="de-DE" dirty="0" smtClean="0"/>
              <a:t>Erfordert einige Hacks (damit es auch auf älteren Geräten gut aussieht)</a:t>
            </a:r>
          </a:p>
          <a:p>
            <a:pPr lvl="1"/>
            <a:r>
              <a:rPr lang="de-DE" dirty="0" smtClean="0"/>
              <a:t>Wenig Unterstützung seitens Google dazu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7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und Aufgaben für MC2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Verbesserte Usability</a:t>
            </a:r>
          </a:p>
          <a:p>
            <a:r>
              <a:rPr lang="de-DE" dirty="0" smtClean="0"/>
              <a:t>Fertigstellung von fehlenden Funktionalitäten (z.B. zusätzliche Sortier- und Filtermöglichkeiten)</a:t>
            </a:r>
          </a:p>
          <a:p>
            <a:r>
              <a:rPr lang="de-DE" dirty="0" smtClean="0"/>
              <a:t>Präferenzen (auch MC2)</a:t>
            </a:r>
          </a:p>
          <a:p>
            <a:r>
              <a:rPr lang="de-DE" dirty="0" smtClean="0"/>
              <a:t>Import/Export in verschiedenen Möglichkeiten (MC2)</a:t>
            </a:r>
          </a:p>
          <a:p>
            <a:r>
              <a:rPr lang="de-DE" dirty="0" smtClean="0"/>
              <a:t>Synchronisierung zwischen mehreren Geräten (MC2)</a:t>
            </a:r>
          </a:p>
          <a:p>
            <a:pPr lvl="1"/>
            <a:r>
              <a:rPr lang="de-DE" dirty="0" smtClean="0"/>
              <a:t>Möglicherweise mit Push-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928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187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Einkaufslisten-App „InstaList“</vt:lpstr>
      <vt:lpstr>Aktueller Zustand</vt:lpstr>
      <vt:lpstr>Lessons learned</vt:lpstr>
      <vt:lpstr>Ausblick und Aufgaben für MC2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Einkaufslisten-App „InstaList“</dc:title>
  <dc:creator>michael.wodniok</dc:creator>
  <cp:lastModifiedBy>Microsoft-Konto</cp:lastModifiedBy>
  <cp:revision>11</cp:revision>
  <dcterms:created xsi:type="dcterms:W3CDTF">2015-07-06T08:17:45Z</dcterms:created>
  <dcterms:modified xsi:type="dcterms:W3CDTF">2015-07-18T12:53:48Z</dcterms:modified>
</cp:coreProperties>
</file>