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papp.in/w/projects/552285f0d089f0e855d02cc6/pre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lay.google.com/store/apps/details?id=com.DramaProductions.Einkaufen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Einkaufsliste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Tino Siegmund und Michael </a:t>
            </a:r>
            <a:r>
              <a:rPr lang="de-DE" dirty="0" err="1" smtClean="0"/>
              <a:t>Wodniok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58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Geplante Funktionalitäten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Einkaufsliste mit vorgespeicherten Waren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Neue und bereits bestehende Waren hinzufügen, sowie löschen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Hinzufügen der Zutaten eines Rezeptes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Streichen von gekauften Waren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Einheiten sollen möglich sein und mit gespeichert werden</a:t>
            </a:r>
          </a:p>
          <a:p>
            <a:pPr marL="342900" lvl="1" indent="-342900">
              <a:lnSpc>
                <a:spcPct val="150000"/>
              </a:lnSpc>
            </a:pPr>
            <a:r>
              <a:rPr lang="de-DE" dirty="0" smtClean="0"/>
              <a:t>Hinzufügen </a:t>
            </a:r>
            <a:r>
              <a:rPr lang="de-DE" dirty="0"/>
              <a:t>von </a:t>
            </a:r>
            <a:r>
              <a:rPr lang="de-DE" dirty="0" smtClean="0"/>
              <a:t>Rezepten</a:t>
            </a:r>
          </a:p>
          <a:p>
            <a:pPr marL="742950" lvl="2" indent="-342900">
              <a:lnSpc>
                <a:spcPct val="150000"/>
              </a:lnSpc>
            </a:pPr>
            <a:r>
              <a:rPr lang="de-DE" dirty="0" smtClean="0"/>
              <a:t>Manuelle Eingabe</a:t>
            </a:r>
          </a:p>
          <a:p>
            <a:pPr marL="742950" lvl="2" indent="-342900">
              <a:lnSpc>
                <a:spcPct val="150000"/>
              </a:lnSpc>
            </a:pPr>
            <a:r>
              <a:rPr lang="de-DE" dirty="0" smtClean="0"/>
              <a:t>Auslesen von Rezeptverzeichnissen </a:t>
            </a:r>
            <a:r>
              <a:rPr lang="de-DE" dirty="0"/>
              <a:t>(z.B. „chefkoch.de“, „lecker.de“ etc</a:t>
            </a:r>
            <a:r>
              <a:rPr lang="de-DE" dirty="0" smtClean="0"/>
              <a:t>.)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552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Geplante Funktionalitäten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Vordefinierte Einkaufslisten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Zur mehrmaligen Verwendung einer Liste</a:t>
            </a:r>
          </a:p>
          <a:p>
            <a:pPr>
              <a:lnSpc>
                <a:spcPct val="150000"/>
              </a:lnSpc>
            </a:pPr>
            <a:r>
              <a:rPr lang="de-DE" dirty="0"/>
              <a:t>Mehrere Listen (z.B. „für Arbeit“, „privat“ etc</a:t>
            </a:r>
            <a:r>
              <a:rPr lang="de-DE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de-DE" dirty="0"/>
              <a:t>S</a:t>
            </a:r>
            <a:r>
              <a:rPr lang="de-DE" dirty="0" smtClean="0"/>
              <a:t>ynchronisation </a:t>
            </a:r>
            <a:r>
              <a:rPr lang="de-DE" dirty="0"/>
              <a:t>von </a:t>
            </a:r>
            <a:r>
              <a:rPr lang="de-DE" dirty="0" smtClean="0"/>
              <a:t>Listen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Standby </a:t>
            </a:r>
            <a:r>
              <a:rPr lang="de-DE" dirty="0"/>
              <a:t>Sperre während die App offen ist (optional)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068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Wireframe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254265"/>
            <a:ext cx="8596668" cy="4746637"/>
          </a:xfrm>
        </p:spPr>
        <p:txBody>
          <a:bodyPr/>
          <a:lstStyle/>
          <a:p>
            <a:r>
              <a:rPr lang="de-DE" dirty="0" smtClean="0">
                <a:hlinkClick r:id="rId2"/>
              </a:rPr>
              <a:t>https://popapp.in/w/projects/552285f0d089f0e855d02cc6/preview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9" y="2244673"/>
            <a:ext cx="2683591" cy="451217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925" y="2244673"/>
            <a:ext cx="2683591" cy="451217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11" y="2244673"/>
            <a:ext cx="2683590" cy="45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Referenzapp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Einkaufsliste von Drama </a:t>
            </a:r>
            <a:r>
              <a:rPr lang="de-DE" dirty="0" err="1" smtClean="0"/>
              <a:t>Productions</a:t>
            </a:r>
            <a:endParaRPr lang="de-DE" dirty="0" smtClean="0"/>
          </a:p>
          <a:p>
            <a:pPr lvl="1"/>
            <a:r>
              <a:rPr lang="de-DE" dirty="0">
                <a:hlinkClick r:id="rId2"/>
              </a:rPr>
              <a:t>https://play.google.com/store/apps/details?id=com.DramaProductions.Einkaufen5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505" y="2948255"/>
            <a:ext cx="18383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63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108</Words>
  <Application>Microsoft Office PowerPoint</Application>
  <PresentationFormat>Breitbild</PresentationFormat>
  <Paragraphs>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Einkaufsliste</vt:lpstr>
      <vt:lpstr>Geplante Funktionalitäten I</vt:lpstr>
      <vt:lpstr>Geplante Funktionalitäten II</vt:lpstr>
      <vt:lpstr>Wireframe</vt:lpstr>
      <vt:lpstr>Referenzapp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Einkaufsliste</dc:title>
  <dc:creator>michael.wodniok</dc:creator>
  <cp:lastModifiedBy>Microsoft-Konto</cp:lastModifiedBy>
  <cp:revision>13</cp:revision>
  <dcterms:created xsi:type="dcterms:W3CDTF">2015-04-06T11:49:52Z</dcterms:created>
  <dcterms:modified xsi:type="dcterms:W3CDTF">2015-04-08T12:02:41Z</dcterms:modified>
</cp:coreProperties>
</file>