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3FF30-54A3-4A90-9F04-2DD9490BE4EB}" type="datetimeFigureOut">
              <a:rPr lang="de-DE" smtClean="0"/>
              <a:t>19.05.2015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62C0A-649B-408C-B3F2-4751812D5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7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62C0A-649B-408C-B3F2-4751812D5F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88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74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101322"/>
            <a:ext cx="106510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969C2F0-4F1F-434F-BBAE-52FA4EB5E56D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101322"/>
            <a:ext cx="629761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3699" y="6101322"/>
            <a:ext cx="104097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 von 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8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23CAC719-5E27-489E-8351-4DEA90362C83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9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01201F53-1DF0-4ACE-8601-36AA0B53EE06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73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9F130FB6-9F70-4EFD-B7E3-1C5E83775706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62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22A3CEE6-494C-484E-90A8-3F3140F61057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5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9E5CFD9E-760F-4A77-9850-3755AFD31EA6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0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F004D1D-CD85-4710-9EA8-3B32C21DA922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08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60038EA9-B658-492E-BB82-E3B7BFC37B94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3912669-890E-4C71-B1AE-E2AEF4E9F862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57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5A5694DE-4C42-4067-B3B5-3BCC6F46078C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6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5E7FC9C7-7450-48BF-83DB-22483249FC75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1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9118C465-16B5-4EB7-A6C8-8F020F75EE51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350ADB9A-D8DC-405D-8AE6-950778D84287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6A3B9DB-D2E3-413D-BA94-E6F3A24786F1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695B676F-98BD-4FEC-9B72-6FA0E79E481D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A656A5F0-BEC1-41B2-BECA-36DE39560374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7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52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296192"/>
            <a:ext cx="1065101" cy="365125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49B8128C-44FC-4E7B-AC6B-C94BFD9E49B1}" type="datetime1">
              <a:rPr lang="de-DE" smtClean="0"/>
              <a:t>19.05.2015</a:t>
            </a:fld>
            <a:endParaRPr lang="en-US" dirty="0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296192"/>
            <a:ext cx="6297612" cy="365125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3881" y="6296192"/>
            <a:ext cx="104097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r>
              <a:rPr lang="en-US" dirty="0" smtClean="0"/>
              <a:t> von 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9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1820" y="386367"/>
            <a:ext cx="10470524" cy="6181858"/>
          </a:xfrm>
        </p:spPr>
        <p:txBody>
          <a:bodyPr anchor="ctr"/>
          <a:lstStyle/>
          <a:p>
            <a:pPr algn="ctr"/>
            <a:r>
              <a:rPr lang="de-DE" dirty="0" smtClean="0"/>
              <a:t>Zwischenstand </a:t>
            </a:r>
            <a:r>
              <a:rPr lang="de-DE" dirty="0" smtClean="0"/>
              <a:t>Einkaufs-</a:t>
            </a:r>
            <a:r>
              <a:rPr lang="de-DE" dirty="0" err="1" smtClean="0"/>
              <a:t>listenapp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 smtClean="0"/>
              <a:t>InstaList</a:t>
            </a:r>
            <a:r>
              <a:rPr lang="de-DE" dirty="0" smtClean="0"/>
              <a:t>“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von Tino Siegmund, Michael </a:t>
            </a:r>
            <a:r>
              <a:rPr lang="de-DE" sz="2000" dirty="0" err="1" smtClean="0"/>
              <a:t>Wodniok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2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216" y="2644461"/>
            <a:ext cx="8596668" cy="1320800"/>
          </a:xfrm>
        </p:spPr>
        <p:txBody>
          <a:bodyPr anchor="ctr"/>
          <a:lstStyle/>
          <a:p>
            <a:pPr algn="ctr"/>
            <a:r>
              <a:rPr lang="de-DE" dirty="0" smtClean="0"/>
              <a:t>Vielen Dank für Ihre Aufmerksamkeit</a:t>
            </a:r>
            <a:br>
              <a:rPr lang="de-DE" dirty="0" smtClean="0"/>
            </a:br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9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sz="2800" dirty="0" err="1" smtClean="0"/>
              <a:t>Wireframes</a:t>
            </a:r>
            <a:endParaRPr lang="de-DE" sz="28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sz="2800" dirty="0" smtClean="0"/>
              <a:t>Architektur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sz="2800" dirty="0" smtClean="0"/>
              <a:t>Aktueller Entwicklungsstand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sz="2800" dirty="0" smtClean="0"/>
              <a:t>Ausblick</a:t>
            </a:r>
          </a:p>
          <a:p>
            <a:pPr>
              <a:buFont typeface="+mj-lt"/>
              <a:buAutoNum type="arabicPeriod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345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1.Wireframes(I)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77333" y="1930400"/>
            <a:ext cx="2066926" cy="4265831"/>
            <a:chOff x="677333" y="1930400"/>
            <a:chExt cx="2066926" cy="4265831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334" y="1930400"/>
              <a:ext cx="2066925" cy="3619500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677333" y="5549900"/>
              <a:ext cx="2066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Einkaufslisten-ansicht</a:t>
              </a:r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3399617" y="1939925"/>
            <a:ext cx="2047875" cy="4533305"/>
            <a:chOff x="3399617" y="1939925"/>
            <a:chExt cx="2047875" cy="4533305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9617" y="1939925"/>
              <a:ext cx="2047875" cy="3609975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3399617" y="5549900"/>
              <a:ext cx="20478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Produktübersicht zum Hinzufügen zu Einkaufsliste</a:t>
              </a:r>
              <a:endParaRPr lang="de-DE" dirty="0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017194" y="1930400"/>
            <a:ext cx="2038350" cy="4542830"/>
            <a:chOff x="6017194" y="1930400"/>
            <a:chExt cx="2038350" cy="454283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7194" y="1930400"/>
              <a:ext cx="2038350" cy="3619500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6017194" y="5549900"/>
              <a:ext cx="2038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Auswahl neues Produkt o. Rezept hinzufügen</a:t>
              </a:r>
              <a:endParaRPr lang="de-DE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8625245" y="1930400"/>
            <a:ext cx="2028826" cy="4265831"/>
            <a:chOff x="8625245" y="1930400"/>
            <a:chExt cx="2028826" cy="4265831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25246" y="1930400"/>
              <a:ext cx="2028825" cy="3619500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8625245" y="5549900"/>
              <a:ext cx="20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Listenauswahlübersicht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3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1.Wireframes(II)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77334" y="1930400"/>
            <a:ext cx="2038350" cy="4265831"/>
            <a:chOff x="677334" y="1930400"/>
            <a:chExt cx="2038350" cy="4265831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334" y="1930400"/>
              <a:ext cx="2038350" cy="3619500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677334" y="5549900"/>
              <a:ext cx="203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Neues Rezept hinzufügen</a:t>
              </a:r>
              <a:endParaRPr lang="de-DE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514222" y="1930400"/>
            <a:ext cx="2047875" cy="4542830"/>
            <a:chOff x="3514222" y="1930400"/>
            <a:chExt cx="2047875" cy="454283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4222" y="1930400"/>
              <a:ext cx="2047875" cy="3609975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3514222" y="5549900"/>
              <a:ext cx="20478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Neue Zutat zu Rezept hinzufügen</a:t>
              </a:r>
              <a:endParaRPr lang="de-DE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360636" y="1930400"/>
            <a:ext cx="2038350" cy="4256306"/>
            <a:chOff x="6360636" y="1930400"/>
            <a:chExt cx="2038350" cy="425630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0636" y="1930400"/>
              <a:ext cx="2038350" cy="3619500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6360636" y="5540375"/>
              <a:ext cx="203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Neues Produkt erstellen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2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2.Architektur(I)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de-DE" dirty="0" err="1" smtClean="0"/>
              <a:t>SugarORM</a:t>
            </a:r>
            <a:r>
              <a:rPr lang="de-DE" dirty="0" smtClean="0"/>
              <a:t> </a:t>
            </a:r>
            <a:r>
              <a:rPr lang="de-DE" dirty="0" smtClean="0"/>
              <a:t>für </a:t>
            </a:r>
            <a:r>
              <a:rPr lang="de-DE" dirty="0" smtClean="0"/>
              <a:t>objektrelationalen </a:t>
            </a:r>
            <a:r>
              <a:rPr lang="de-DE" dirty="0" smtClean="0"/>
              <a:t>Datenbankzugriff</a:t>
            </a:r>
            <a:endParaRPr lang="de-DE" dirty="0" smtClean="0"/>
          </a:p>
          <a:p>
            <a:r>
              <a:rPr lang="de-DE" dirty="0" smtClean="0"/>
              <a:t>Model-View-Controller Architektur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8" y="2698713"/>
            <a:ext cx="7886700" cy="38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2.Architektur(II)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18" y="1270000"/>
            <a:ext cx="7200900" cy="509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2.Architektur(III)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77334" y="1270000"/>
            <a:ext cx="3111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de-DE" sz="2400" dirty="0">
                <a:solidFill>
                  <a:srgbClr val="90C226"/>
                </a:solidFill>
              </a:rPr>
              <a:t>Datenbank Modell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15" y="1457290"/>
            <a:ext cx="7485505" cy="525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3.Aktueller Entwicklungsstand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Alle Änderungen am Modell sind über den Controller bereits implementiert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Produkt zu Produktliste hinzufügen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Übersicht welche Produkte in Liste 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Erstellte Produkte zu Einkaufsliste hinzufügen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Durchstreichen von Produkten in Liste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Verschiedene Listeninhalte anzeigen</a:t>
            </a:r>
          </a:p>
        </p:txBody>
      </p:sp>
      <p:sp>
        <p:nvSpPr>
          <p:cNvPr id="8" name="Rechteck 7"/>
          <p:cNvSpPr/>
          <p:nvPr/>
        </p:nvSpPr>
        <p:spPr>
          <a:xfrm>
            <a:off x="677334" y="1270000"/>
            <a:ext cx="5171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de-DE" sz="2400" dirty="0" smtClean="0">
                <a:solidFill>
                  <a:srgbClr val="90C226"/>
                </a:solidFill>
              </a:rPr>
              <a:t>Implementierte Funktionalitäte</a:t>
            </a:r>
            <a:r>
              <a:rPr lang="de-DE" sz="2400" dirty="0">
                <a:solidFill>
                  <a:srgbClr val="90C226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152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Rückmeldung an die View vom Controller bei Änderung des Models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 für </a:t>
            </a:r>
            <a:r>
              <a:rPr lang="de-DE" dirty="0" err="1" smtClean="0"/>
              <a:t>Recipe</a:t>
            </a:r>
            <a:r>
              <a:rPr lang="de-DE" dirty="0"/>
              <a:t> </a:t>
            </a:r>
            <a:r>
              <a:rPr lang="de-DE" dirty="0" smtClean="0"/>
              <a:t>und Units anlegen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 für Produkterzeugung  und Produktauswahl verbessern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 für das Löschen eines Produktes, Rezepts und Listeneintrags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Filterung von erstellten Produkten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Priorität von Einkaufslisteneinträgen setzen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Import/Export-Funktion (</a:t>
            </a:r>
            <a:r>
              <a:rPr lang="de-DE" smtClean="0"/>
              <a:t>niedrige Priorität)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577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140</Words>
  <Application>Microsoft Office PowerPoint</Application>
  <PresentationFormat>Breitbild</PresentationFormat>
  <Paragraphs>39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Zwischenstand Einkaufs-listenapp „InstaList“  von Tino Siegmund, Michael Wodniok</vt:lpstr>
      <vt:lpstr>Inhalte</vt:lpstr>
      <vt:lpstr>1.Wireframes(I)</vt:lpstr>
      <vt:lpstr>1.Wireframes(II)</vt:lpstr>
      <vt:lpstr>2.Architektur(I)</vt:lpstr>
      <vt:lpstr>2.Architektur(II)</vt:lpstr>
      <vt:lpstr>2.Architektur(III)</vt:lpstr>
      <vt:lpstr>3.Aktueller Entwicklungsstand</vt:lpstr>
      <vt:lpstr>4.Ausblick</vt:lpstr>
      <vt:lpstr>Vielen Dank für Ihre Aufmerksamkeit 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Zwischenstand Einkaufs-listenapp</dc:title>
  <dc:creator>Microsoft-Konto</dc:creator>
  <cp:lastModifiedBy>Microsoft-Konto</cp:lastModifiedBy>
  <cp:revision>24</cp:revision>
  <dcterms:created xsi:type="dcterms:W3CDTF">2015-05-18T06:29:35Z</dcterms:created>
  <dcterms:modified xsi:type="dcterms:W3CDTF">2015-05-19T12:00:36Z</dcterms:modified>
</cp:coreProperties>
</file>