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57" r:id="rId7"/>
    <p:sldId id="258" r:id="rId8"/>
    <p:sldId id="259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0" autoAdjust="0"/>
    <p:restoredTop sz="94660"/>
  </p:normalViewPr>
  <p:slideViewPr>
    <p:cSldViewPr snapToGrid="0">
      <p:cViewPr>
        <p:scale>
          <a:sx n="75" d="100"/>
          <a:sy n="75" d="100"/>
        </p:scale>
        <p:origin x="3432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9BFF85-9D78-34C6-5FAB-B3F9151CD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AF49102-4AD6-707A-E6DD-5568F8527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9B1F44-7BAE-0EE0-BC56-D9BF4DC1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E7D1E6-1716-BEB4-C1F6-53974F97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278A55-EE0B-D640-5B5E-9F5C2796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3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892E09-3C27-4F0C-7C3E-C8052E51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F784CFB-211B-56E7-CD3B-909FA450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C86C90-70C5-0346-4A1C-7CC48EE5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2B32DF-012D-672E-3EBA-607E9178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1EBDC0-682A-0D0A-8A0A-D2718E8C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079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8240613-2699-4E1C-F35D-20618DAB2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EF3C99-63E5-C538-34DD-6F56EFF10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CDCC41-FFA6-A4E2-9E31-3677958B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20F251-E35B-98AD-DF90-074C42C5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27B69E-0FDF-01C5-40D8-1043EBA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8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4E6BD-A382-A720-4DB5-74E942EF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31A7BE-4B53-4FA8-3D61-04914DAE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18C7E6-2D46-2E10-575E-1B2B62CD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D88593-143B-C6C1-591D-43A3E164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8474CA-5953-7B52-A656-304278E1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C3AC98-3774-4C30-EE03-C14445C2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F982A8-9301-A5FA-0257-3B2B5EC7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1EBE9F-A5A5-A1E8-B0C2-3FC12D8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82191E-27AD-14B6-085C-E5CF0734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060F38-0095-9ACC-89A9-7B8753FA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7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BD11F4-5B51-9880-AB79-3CA1A4F3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1667E3-9EB3-D246-548A-DD1182D76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B6E385-B874-76AC-F22F-2798FC31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068880-EEA2-16B1-35F6-D9B0EE8E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99278B7-8E37-46A8-8A02-05B1A2D0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94EF7D-889D-325F-46D7-9B69487F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36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510BA3-74AA-9813-DCE8-D4F74A64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4EA0CC6-7433-7063-0E4D-7BF35BF0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01F7ACD-FB7D-0EB7-0A9A-7D878DB68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520C052-3A02-709F-E2F3-2FAA2A5F4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0DAE83-BC70-0361-62A3-6909429A2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E1EFE9-DAB4-64F6-3B6A-B1A9A056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6E83DF-6ECB-39DD-1ECB-CB8D9B4C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9D80137-CE5F-A791-F742-B6DADC9E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2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B7D85A-AD09-0880-46DF-9019C3D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580D435-A98B-C62A-136C-1B5C3642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2CA1008-9BAC-1069-7949-26DA7D9E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C6ECEFF-24A1-6F71-D4B5-AAD8FCAE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73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57E472C-61A9-32E3-F38A-D19F8731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177662A-79EF-8A5F-4F93-664FF961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D1FE4A-917D-4C97-0A6E-ACBE8E02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76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E42FE-1800-9877-BD7F-BD70FDE1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5B0510-0735-E3C2-3311-D17995C2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5CCE58-63E7-4E65-A91C-C0AF075F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E9F097-7058-5F39-C1DE-1BDDA3C7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3A03E5-1538-BB23-A5F1-B0D8C3DA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5AF30-9AF2-0A9D-11A0-6375C24A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2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9100AB-8264-9B5D-7ABA-35153FB1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CBE1AAA-7DF8-44B9-E60F-54CD09462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5F643C-5F8E-550D-D7CE-9895E960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0D39D20-32CF-7C70-9020-3C8EE62A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EFAB80-FA88-C4FE-6038-51C1664F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87B6B6-139D-DA18-A10D-7699761E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6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247AEBA-8E20-6391-DED7-0B60A302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CB369B-F013-1798-27E8-A05B644F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B66C7D-77A6-9611-71C1-EC827DFDC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13555-5083-4E29-BE55-624B2087090E}" type="datetimeFigureOut">
              <a:rPr lang="pl-PL" smtClean="0"/>
              <a:t>17.03.2024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EFE9A0-0524-7D51-AE2B-96CD95FF9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1CF93A-593F-6AAB-00B6-720CB9D3E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90F22-E093-470C-852D-894517131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4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E30778-59AB-FD69-4C19-C613AE7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>
                <a:solidFill>
                  <a:srgbClr val="FFFFFF"/>
                </a:solidFill>
              </a:rPr>
              <a:t>Aplikacja z ogłoszeniami „AdWise”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4DBB37-60B4-AED3-375C-2AE65288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Jakub Święs</a:t>
            </a:r>
          </a:p>
        </p:txBody>
      </p:sp>
    </p:spTree>
    <p:extLst>
      <p:ext uri="{BB962C8B-B14F-4D97-AF65-F5344CB8AC3E}">
        <p14:creationId xmlns:p14="http://schemas.microsoft.com/office/powerpoint/2010/main" val="146167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061D5-4396-4AA0-647C-E48760B7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8C106B-FCAA-0AC1-DD59-528EE517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Logowanie/Rejestracja</a:t>
            </a:r>
          </a:p>
          <a:p>
            <a:r>
              <a:rPr lang="pl-PL" dirty="0"/>
              <a:t>Dodawanie ogłoszeń</a:t>
            </a:r>
          </a:p>
          <a:p>
            <a:r>
              <a:rPr lang="pl-PL" dirty="0"/>
              <a:t>Przeglądanie ogłoszeń</a:t>
            </a:r>
          </a:p>
          <a:p>
            <a:r>
              <a:rPr lang="pl-PL" dirty="0"/>
              <a:t>Szczegóły ogłoszenia</a:t>
            </a:r>
          </a:p>
          <a:p>
            <a:r>
              <a:rPr lang="pl-PL" dirty="0"/>
              <a:t>Wyszukiwanie ogłoszeń z użyciem filtrów</a:t>
            </a:r>
          </a:p>
        </p:txBody>
      </p:sp>
    </p:spTree>
    <p:extLst>
      <p:ext uri="{BB962C8B-B14F-4D97-AF65-F5344CB8AC3E}">
        <p14:creationId xmlns:p14="http://schemas.microsoft.com/office/powerpoint/2010/main" val="254774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B3BCD3-5067-FAAB-D9F3-A8829651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bazy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B618971-E035-A25D-074B-0A388B741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51" y="1825625"/>
            <a:ext cx="8651097" cy="4351338"/>
          </a:xfrm>
        </p:spPr>
      </p:pic>
    </p:spTree>
    <p:extLst>
      <p:ext uri="{BB962C8B-B14F-4D97-AF65-F5344CB8AC3E}">
        <p14:creationId xmlns:p14="http://schemas.microsoft.com/office/powerpoint/2010/main" val="205277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FBDB656-93E6-8142-7872-0C1A2895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4000"/>
              <a:t>Ogólna idea aplikacji: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609A36-7E95-9562-EEB4-A4B6BAF5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pl-PL" sz="2000"/>
              <a:t>Polega na stworzeniu platformy, która umożliwia użytkownikom publikowanie ogłoszeń oraz przeglądanie ofert innych użytkowników. </a:t>
            </a:r>
          </a:p>
          <a:p>
            <a:r>
              <a:rPr lang="pl-PL" sz="2000"/>
              <a:t>Aplikacja ma za zadanie ułatwić użytkownikom znalezienie interesujących ofert oraz umożliwić im promowanie własnych produktów czy usług. </a:t>
            </a:r>
          </a:p>
        </p:txBody>
      </p:sp>
      <p:pic>
        <p:nvPicPr>
          <p:cNvPr id="7" name="Picture 4" descr="Osoba obserwująca pusty telefon">
            <a:extLst>
              <a:ext uri="{FF2B5EF4-FFF2-40B4-BE49-F238E27FC236}">
                <a16:creationId xmlns:a16="http://schemas.microsoft.com/office/drawing/2014/main" id="{C345D5A8-478B-9830-9877-CCC794A7C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0" r="472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9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7E78F3-2F01-5571-1B44-473030E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Technologie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140794-C1BB-8EAD-E25E-914494D6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604195"/>
          </a:xfrm>
        </p:spPr>
        <p:txBody>
          <a:bodyPr>
            <a:normAutofit fontScale="77500" lnSpcReduction="20000"/>
          </a:bodyPr>
          <a:lstStyle/>
          <a:p>
            <a:r>
              <a:rPr lang="pl-PL"/>
              <a:t>Spring Boot</a:t>
            </a:r>
          </a:p>
          <a:p>
            <a:pPr marL="0" indent="0">
              <a:buNone/>
            </a:pPr>
            <a:r>
              <a:rPr lang="pl-PL"/>
              <a:t>Łatwość w użyciu: Spring Boot zapewnia łatwe i szybkie uruchomienie nowego projektu, eliminując potrzebę konfigurowania i zarządzania wieloma bibliotekami i narzędziami.</a:t>
            </a:r>
          </a:p>
          <a:p>
            <a:pPr marL="0" indent="0">
              <a:buNone/>
            </a:pPr>
            <a:r>
              <a:rPr lang="pl-PL"/>
              <a:t>Wysoka produktywność: Spring Boot oferuje wiele gotowych rozwiązań, takich jak automatyczne konfiguracje, wbudowane serwery aplikacyjne i narzędzia deweloperskie.</a:t>
            </a:r>
          </a:p>
          <a:p>
            <a:pPr marL="0" indent="0">
              <a:buNone/>
            </a:pPr>
            <a:r>
              <a:rPr lang="pl-PL"/>
              <a:t>Modularność i rozszerzalność: Spring Boot opiera się na modularnej architekturze, co umożliwia łatwe dodawanie i usuwanie funkcji z aplikacji. Dzięki temu programiści można dodawać nowe funkcje bez konieczności przerabiania całej aplikacji.</a:t>
            </a:r>
          </a:p>
          <a:p>
            <a:pPr marL="0" indent="0">
              <a:buNone/>
            </a:pPr>
            <a:r>
              <a:rPr lang="pl-PL"/>
              <a:t>Wsparcie społeczności: Spring Boot cieszy się dużą popularnością w społeczności programistycznej i posiada aktywną społeczność użytkowników oraz deweloperów. Istnieje wiele dostępnych materiałów edukacyjnych, dokumentacji oraz darmowych i płatnych zasobów, które mogą pomóc w rozwiązywaniu problemów i doskonaleniu umiejętności.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22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7A157E-720B-E745-517C-67D52CAA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CE8280-820C-9902-87C2-F367B391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React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Komponentowa architektura: </a:t>
            </a:r>
            <a:r>
              <a:rPr lang="pl-PL" dirty="0" err="1"/>
              <a:t>React</a:t>
            </a:r>
            <a:r>
              <a:rPr lang="pl-PL" dirty="0"/>
              <a:t> opiera się na komponentowej architekturze, co umożliwia tworzenie aplikacji w modułowy sposób. Możesz budować aplikację z mniejszych, ponownie </a:t>
            </a:r>
            <a:r>
              <a:rPr lang="pl-PL" dirty="0" err="1"/>
              <a:t>wykorzystywalnych</a:t>
            </a:r>
            <a:r>
              <a:rPr lang="pl-PL" dirty="0"/>
              <a:t> komponentów, co ułatwia zarządzanie kodem i jego rozwój.</a:t>
            </a:r>
          </a:p>
          <a:p>
            <a:pPr marL="0" indent="0">
              <a:buNone/>
            </a:pPr>
            <a:r>
              <a:rPr lang="pl-PL" dirty="0"/>
              <a:t>Virtual DOM: </a:t>
            </a:r>
            <a:r>
              <a:rPr lang="pl-PL" dirty="0" err="1"/>
              <a:t>React</a:t>
            </a:r>
            <a:r>
              <a:rPr lang="pl-PL" dirty="0"/>
              <a:t> wykorzystuje wirtualny DOM, który zapewnia efektywne </a:t>
            </a:r>
            <a:r>
              <a:rPr lang="pl-PL" dirty="0" err="1"/>
              <a:t>renderowanie</a:t>
            </a:r>
            <a:r>
              <a:rPr lang="pl-PL" dirty="0"/>
              <a:t> interfejsu użytkownika poprzez minimalizowanie aktualizacji rzeczywistego DOM. Dzięki temu aplikacja jest bardziej wydajna i responsywna, nawet przy dużej ilości danych.</a:t>
            </a:r>
          </a:p>
          <a:p>
            <a:pPr marL="0" indent="0">
              <a:buNone/>
            </a:pPr>
            <a:r>
              <a:rPr lang="pl-PL" dirty="0"/>
              <a:t>Bogata społeczność: </a:t>
            </a:r>
            <a:r>
              <a:rPr lang="pl-PL" dirty="0" err="1"/>
              <a:t>React</a:t>
            </a:r>
            <a:r>
              <a:rPr lang="pl-PL" dirty="0"/>
              <a:t> cieszy się ogromną popularnością w społeczności programistycznej i posiada duży i aktywny ekosystem narzędzi, bibliotek i komponentów. Możesz skorzystać z wielu gotowych rozwiązań, które przyspieszą rozwój Twojej aplikacji.</a:t>
            </a:r>
          </a:p>
        </p:txBody>
      </p:sp>
    </p:spTree>
    <p:extLst>
      <p:ext uri="{BB962C8B-B14F-4D97-AF65-F5344CB8AC3E}">
        <p14:creationId xmlns:p14="http://schemas.microsoft.com/office/powerpoint/2010/main" val="187694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3E9727-6810-6BA6-D6D3-F7D39F93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061906-2A15-EF70-4065-1657D927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Bootstrap</a:t>
            </a:r>
            <a:endParaRPr lang="pl-PL" dirty="0"/>
          </a:p>
          <a:p>
            <a:r>
              <a:rPr lang="pl-PL" dirty="0"/>
              <a:t>Do bazy danych na czas development użyję H2</a:t>
            </a:r>
          </a:p>
        </p:txBody>
      </p:sp>
    </p:spTree>
    <p:extLst>
      <p:ext uri="{BB962C8B-B14F-4D97-AF65-F5344CB8AC3E}">
        <p14:creationId xmlns:p14="http://schemas.microsoft.com/office/powerpoint/2010/main" val="383387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E2DFAC-C6EC-8791-9790-5F22FDE9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Wygląd aplikacji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D9603C8-EA1F-0244-83A0-CD2719AC8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911" y="1630098"/>
            <a:ext cx="6750177" cy="4862777"/>
          </a:xfrm>
        </p:spPr>
      </p:pic>
    </p:spTree>
    <p:extLst>
      <p:ext uri="{BB962C8B-B14F-4D97-AF65-F5344CB8AC3E}">
        <p14:creationId xmlns:p14="http://schemas.microsoft.com/office/powerpoint/2010/main" val="369967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3F512A-783E-5DA4-390B-340B73A7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 aplikacji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BBE0854-F81D-7350-0DDC-76FE5B1B5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644" y="1615137"/>
            <a:ext cx="6756711" cy="4877738"/>
          </a:xfrm>
        </p:spPr>
      </p:pic>
    </p:spTree>
    <p:extLst>
      <p:ext uri="{BB962C8B-B14F-4D97-AF65-F5344CB8AC3E}">
        <p14:creationId xmlns:p14="http://schemas.microsoft.com/office/powerpoint/2010/main" val="408863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2395B-736B-D69A-4308-74F64371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 aplikacji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BAE9602-50DD-7E4C-D5FA-43ADAAF8E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146" y="1563853"/>
            <a:ext cx="6809707" cy="4929022"/>
          </a:xfrm>
        </p:spPr>
      </p:pic>
    </p:spTree>
    <p:extLst>
      <p:ext uri="{BB962C8B-B14F-4D97-AF65-F5344CB8AC3E}">
        <p14:creationId xmlns:p14="http://schemas.microsoft.com/office/powerpoint/2010/main" val="10585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48C283-699E-1D60-4035-DE5BC451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Responsywność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8A0565F-C1E4-409B-F1E3-DCB4AE31F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052" y="1593849"/>
            <a:ext cx="2244102" cy="4801457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2D6F02B-FA39-B955-B855-F9A8F6E7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40" y="1593850"/>
            <a:ext cx="2227812" cy="480145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91838FB-CBDC-268B-8043-1B17EBEA7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955" y="1593849"/>
            <a:ext cx="2251940" cy="48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70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317</Words>
  <Application>Microsoft Office PowerPoint</Application>
  <PresentationFormat>Panoramiczny</PresentationFormat>
  <Paragraphs>30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Motyw pakietu Office</vt:lpstr>
      <vt:lpstr>Aplikacja z ogłoszeniami „AdWise”</vt:lpstr>
      <vt:lpstr>Ogólna idea aplikacji:</vt:lpstr>
      <vt:lpstr>Technologie</vt:lpstr>
      <vt:lpstr>Technologie</vt:lpstr>
      <vt:lpstr>Technologie</vt:lpstr>
      <vt:lpstr>Wygląd aplikacji</vt:lpstr>
      <vt:lpstr>Wygląd aplikacji</vt:lpstr>
      <vt:lpstr>Wygląd aplikacji</vt:lpstr>
      <vt:lpstr>Responsywność</vt:lpstr>
      <vt:lpstr>Funkcjonalności</vt:lpstr>
      <vt:lpstr>Schemat bazy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z ogłoszeniami „AdWise”</dc:title>
  <dc:creator>Jakub Święs</dc:creator>
  <cp:lastModifiedBy>Jakub Święs</cp:lastModifiedBy>
  <cp:revision>14</cp:revision>
  <dcterms:created xsi:type="dcterms:W3CDTF">2024-03-17T13:31:23Z</dcterms:created>
  <dcterms:modified xsi:type="dcterms:W3CDTF">2024-03-17T22:20:31Z</dcterms:modified>
</cp:coreProperties>
</file>