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EA32A-40E6-4375-98D5-FC46F38444C0}" v="6" dt="2019-11-09T09:22:50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ba Szostak" userId="de68a3ba6a70ee36" providerId="LiveId" clId="{25BEA32A-40E6-4375-98D5-FC46F38444C0}"/>
    <pc:docChg chg="undo custSel addSld delSld modSld">
      <pc:chgData name="Kuba Szostak" userId="de68a3ba6a70ee36" providerId="LiveId" clId="{25BEA32A-40E6-4375-98D5-FC46F38444C0}" dt="2019-11-09T09:22:57.610" v="313" actId="478"/>
      <pc:docMkLst>
        <pc:docMk/>
      </pc:docMkLst>
      <pc:sldChg chg="addSp delSp modSp">
        <pc:chgData name="Kuba Szostak" userId="de68a3ba6a70ee36" providerId="LiveId" clId="{25BEA32A-40E6-4375-98D5-FC46F38444C0}" dt="2019-11-09T09:22:57.610" v="313" actId="478"/>
        <pc:sldMkLst>
          <pc:docMk/>
          <pc:sldMk cId="1267252552" sldId="256"/>
        </pc:sldMkLst>
        <pc:graphicFrameChg chg="add del modGraphic">
          <ac:chgData name="Kuba Szostak" userId="de68a3ba6a70ee36" providerId="LiveId" clId="{25BEA32A-40E6-4375-98D5-FC46F38444C0}" dt="2019-11-09T09:22:57.610" v="313" actId="478"/>
          <ac:graphicFrameMkLst>
            <pc:docMk/>
            <pc:sldMk cId="1267252552" sldId="256"/>
            <ac:graphicFrameMk id="9" creationId="{45070FF6-87B0-4E73-B0D5-86F203036E9D}"/>
          </ac:graphicFrameMkLst>
        </pc:graphicFrameChg>
      </pc:sldChg>
      <pc:sldChg chg="addSp delSp modSp add del">
        <pc:chgData name="Kuba Szostak" userId="de68a3ba6a70ee36" providerId="LiveId" clId="{25BEA32A-40E6-4375-98D5-FC46F38444C0}" dt="2019-11-09T09:18:53.129" v="278" actId="20577"/>
        <pc:sldMkLst>
          <pc:docMk/>
          <pc:sldMk cId="1671349298" sldId="257"/>
        </pc:sldMkLst>
        <pc:spChg chg="mod">
          <ac:chgData name="Kuba Szostak" userId="de68a3ba6a70ee36" providerId="LiveId" clId="{25BEA32A-40E6-4375-98D5-FC46F38444C0}" dt="2019-11-09T08:33:18.715" v="13" actId="1076"/>
          <ac:spMkLst>
            <pc:docMk/>
            <pc:sldMk cId="1671349298" sldId="257"/>
            <ac:spMk id="2" creationId="{90E19E06-2732-40F0-9250-E0123C9D232C}"/>
          </ac:spMkLst>
        </pc:spChg>
        <pc:spChg chg="add del mod">
          <ac:chgData name="Kuba Szostak" userId="de68a3ba6a70ee36" providerId="LiveId" clId="{25BEA32A-40E6-4375-98D5-FC46F38444C0}" dt="2019-11-09T08:32:35.012" v="3"/>
          <ac:spMkLst>
            <pc:docMk/>
            <pc:sldMk cId="1671349298" sldId="257"/>
            <ac:spMk id="8" creationId="{85F5B750-7ABC-4244-888B-B9F4A4A58720}"/>
          </ac:spMkLst>
        </pc:spChg>
        <pc:spChg chg="add del mod">
          <ac:chgData name="Kuba Szostak" userId="de68a3ba6a70ee36" providerId="LiveId" clId="{25BEA32A-40E6-4375-98D5-FC46F38444C0}" dt="2019-11-09T08:32:57.633" v="7"/>
          <ac:spMkLst>
            <pc:docMk/>
            <pc:sldMk cId="1671349298" sldId="257"/>
            <ac:spMk id="9" creationId="{241F63AF-6A77-42AA-85F6-BE49B45DABC0}"/>
          </ac:spMkLst>
        </pc:spChg>
        <pc:spChg chg="add del mod">
          <ac:chgData name="Kuba Szostak" userId="de68a3ba6a70ee36" providerId="LiveId" clId="{25BEA32A-40E6-4375-98D5-FC46F38444C0}" dt="2019-11-09T08:33:49.925" v="17"/>
          <ac:spMkLst>
            <pc:docMk/>
            <pc:sldMk cId="1671349298" sldId="257"/>
            <ac:spMk id="10" creationId="{7E32040E-1BC0-4C26-9FEC-639E08CB06DD}"/>
          </ac:spMkLst>
        </pc:spChg>
        <pc:spChg chg="add mod">
          <ac:chgData name="Kuba Szostak" userId="de68a3ba6a70ee36" providerId="LiveId" clId="{25BEA32A-40E6-4375-98D5-FC46F38444C0}" dt="2019-11-09T09:18:53.129" v="278" actId="20577"/>
          <ac:spMkLst>
            <pc:docMk/>
            <pc:sldMk cId="1671349298" sldId="257"/>
            <ac:spMk id="11" creationId="{AA9E7C51-C2CF-43E0-B1B0-90D1065E093F}"/>
          </ac:spMkLst>
        </pc:spChg>
      </pc:sldChg>
      <pc:sldChg chg="add del">
        <pc:chgData name="Kuba Szostak" userId="de68a3ba6a70ee36" providerId="LiveId" clId="{25BEA32A-40E6-4375-98D5-FC46F38444C0}" dt="2019-11-09T09:07:46.126" v="153" actId="2696"/>
        <pc:sldMkLst>
          <pc:docMk/>
          <pc:sldMk cId="2780580666" sldId="259"/>
        </pc:sldMkLst>
      </pc:sldChg>
      <pc:sldChg chg="addSp modSp">
        <pc:chgData name="Kuba Szostak" userId="de68a3ba6a70ee36" providerId="LiveId" clId="{25BEA32A-40E6-4375-98D5-FC46F38444C0}" dt="2019-11-09T09:21:31.980" v="311" actId="20577"/>
        <pc:sldMkLst>
          <pc:docMk/>
          <pc:sldMk cId="32472152" sldId="262"/>
        </pc:sldMkLst>
        <pc:spChg chg="add mod">
          <ac:chgData name="Kuba Szostak" userId="de68a3ba6a70ee36" providerId="LiveId" clId="{25BEA32A-40E6-4375-98D5-FC46F38444C0}" dt="2019-11-09T09:21:31.980" v="311" actId="20577"/>
          <ac:spMkLst>
            <pc:docMk/>
            <pc:sldMk cId="32472152" sldId="262"/>
            <ac:spMk id="6" creationId="{CFEE4000-53AA-4D20-A029-23AAD67DCB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D94FE7-E109-4908-B24D-314D7334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608E3E-E414-407C-8949-63BBF5311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61C21F-09BF-49FE-B99B-39EBBB85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8C47ED-06B3-4F86-8C14-14D658B2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7B0220-48F2-486B-823C-72633962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04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42CFBF-FBD4-4746-81B5-295241A1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AC219E-3EE0-4EDB-9DB3-2E0CAA5D8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08C1BE-0129-4A5B-8BC8-A7CA4DEB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3E4114-CECA-4409-A527-8A13B228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AC218A-CEDE-4A05-B69C-B7C8A847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68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ABA9A3D-5BB5-4658-9AB5-7A15D9749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099C7DC-A493-4C4A-8A63-289FB3E0B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DE7ADE-3985-4C45-86FC-6833424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774C27-0CD2-4B53-990F-BA24BD7D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B8C8F2-C96C-4769-BB2B-622CBD03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58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01C58A-F02A-411B-9D24-45C2B7B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4C8E4A-F7B6-4D2E-B89A-329D9A9A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5FD44F-63B6-4BD5-B2D1-F64273C1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8F8759-8431-41CE-87A0-BC952AFB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CDA1A4-9A33-49D0-81F3-F0DB4114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88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A15654-C710-4DB1-BD99-42323B80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996AB37-FC15-4E06-BCB6-1DA64BCF8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7329DE-5E94-4C07-BED6-EC8B0613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C6D011-75A4-43D4-8133-95EA5C8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E7BA8B-4559-413C-BCC8-988E368C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569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86CDEC-7FDA-4107-AB2A-A3D8FA90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7E884E-7BD6-4B98-B010-A904D3C7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20B5ED7-FC1B-44DA-81CC-26CF30742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5148B00-044F-4129-A498-4A66A55E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25AED62-C5F3-494B-9FA1-C73FA913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887FB40-E4EE-47C6-97CF-99BF39C3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90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599794-01CC-43F7-8D22-08086754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95D4781-55E5-483B-A89D-18A3CFCB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1EE7D89-950B-4EFC-8156-56F06B1EF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2FBC1B0-AFD4-4651-9120-844ACF25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FB53916-3EAA-44E9-ABC8-D84244F40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E7209DF-B699-411C-A5C0-E8A7D49E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BCE7376-433D-4276-84DB-8A91C901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57AC865-72C5-4446-B74A-89BEF578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88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614DBD-4456-4F2A-844E-A4BA8F7E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3B435BF-45E0-46DD-87F0-FB5E25AC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556AE73-DBAF-4C8B-8CDE-CA9E189D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28D851D-C46C-4ECF-9EBA-20A0CC7B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808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D30667E-10B1-457C-8C15-620408B6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08B496-08BF-42D2-BD6C-01268D9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DFBE6AC-4F0A-4FD6-99A7-DF60E10A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067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68550D-07AC-4EDF-88C6-4BB0B939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794EC-A038-488C-86F9-791A11230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BCF7488-0D52-4C47-832D-37205C674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4E5B593-F1FD-4921-A934-B57DBA77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396B36-6045-4DE3-BE09-8B29F064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1FA2CAF-20A0-430E-BBEE-4AB121DC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346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A5988-F3ED-45BA-9580-8E2312C1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B56382E-A2C5-4FAC-9AC8-940CC639B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0B17D4-2670-4939-A336-1D72C5191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669048-5BDE-4484-8D33-E1033D11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167DA5-0F85-41D8-819F-EFF58DF8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D2EB844-A0ED-472F-B5D1-47CABD00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49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B695785-A731-47AE-B406-C0F3682B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ADC2D8-1A92-497A-A2D6-B2DFD54C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CEB623-787A-481C-A410-D9492785F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0E36-BA7F-45FA-ADA8-89E7CFBC77DE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8F1CDC-CF5A-417A-99D0-31DFED2B7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8489F0-1BDD-417D-93FD-5A5131138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F659-36CE-4CEE-9127-39779DA45C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640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5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F1321C3-452C-4BFB-BAA1-459A474C6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20" y="4592325"/>
            <a:ext cx="5946579" cy="1297115"/>
          </a:xfrm>
        </p:spPr>
        <p:txBody>
          <a:bodyPr anchor="t">
            <a:normAutofit/>
          </a:bodyPr>
          <a:lstStyle/>
          <a:p>
            <a:pPr algn="l"/>
            <a:r>
              <a:rPr lang="pl-PL" sz="4400" dirty="0">
                <a:solidFill>
                  <a:srgbClr val="000000"/>
                </a:solidFill>
              </a:rPr>
              <a:t>Prezentacja o lisach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88AFBB1-BE12-4889-B7BA-0FC14E34E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997" y="3753492"/>
            <a:ext cx="5946202" cy="838831"/>
          </a:xfrm>
        </p:spPr>
        <p:txBody>
          <a:bodyPr anchor="b">
            <a:normAutofit/>
          </a:bodyPr>
          <a:lstStyle/>
          <a:p>
            <a:pPr algn="l"/>
            <a:endParaRPr lang="pl-PL" sz="1800" dirty="0">
              <a:solidFill>
                <a:srgbClr val="000000"/>
              </a:solidFill>
            </a:endParaRPr>
          </a:p>
        </p:txBody>
      </p:sp>
      <p:sp>
        <p:nvSpPr>
          <p:cNvPr id="38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 descr="Obraz zawierający zwierzę, ssak, zewnętrzne, pies&#10;&#10;Opis wygenerowany automatycznie">
            <a:extLst>
              <a:ext uri="{FF2B5EF4-FFF2-40B4-BE49-F238E27FC236}">
                <a16:creationId xmlns:a16="http://schemas.microsoft.com/office/drawing/2014/main" id="{582384F7-9E22-462D-9E61-D9BB79AD6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6" r="3" b="2202"/>
          <a:stretch/>
        </p:blipFill>
        <p:spPr>
          <a:xfrm>
            <a:off x="3347837" y="1"/>
            <a:ext cx="4063868" cy="3072200"/>
          </a:xfrm>
          <a:custGeom>
            <a:avLst/>
            <a:gdLst>
              <a:gd name="connsiteX0" fmla="*/ 288818 w 4063868"/>
              <a:gd name="connsiteY0" fmla="*/ 0 h 3072200"/>
              <a:gd name="connsiteX1" fmla="*/ 3775050 w 4063868"/>
              <a:gd name="connsiteY1" fmla="*/ 0 h 3072200"/>
              <a:gd name="connsiteX2" fmla="*/ 3818625 w 4063868"/>
              <a:gd name="connsiteY2" fmla="*/ 71726 h 3072200"/>
              <a:gd name="connsiteX3" fmla="*/ 4063868 w 4063868"/>
              <a:gd name="connsiteY3" fmla="*/ 1040266 h 3072200"/>
              <a:gd name="connsiteX4" fmla="*/ 2031934 w 4063868"/>
              <a:gd name="connsiteY4" fmla="*/ 3072200 h 3072200"/>
              <a:gd name="connsiteX5" fmla="*/ 0 w 4063868"/>
              <a:gd name="connsiteY5" fmla="*/ 1040266 h 3072200"/>
              <a:gd name="connsiteX6" fmla="*/ 245244 w 4063868"/>
              <a:gd name="connsiteY6" fmla="*/ 71726 h 30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3868" h="3072200">
                <a:moveTo>
                  <a:pt x="288818" y="0"/>
                </a:moveTo>
                <a:lnTo>
                  <a:pt x="3775050" y="0"/>
                </a:lnTo>
                <a:lnTo>
                  <a:pt x="3818625" y="71726"/>
                </a:lnTo>
                <a:cubicBezTo>
                  <a:pt x="3975028" y="359637"/>
                  <a:pt x="4063868" y="689577"/>
                  <a:pt x="4063868" y="1040266"/>
                </a:cubicBezTo>
                <a:cubicBezTo>
                  <a:pt x="4063868" y="2162473"/>
                  <a:pt x="3154140" y="3072200"/>
                  <a:pt x="2031934" y="3072200"/>
                </a:cubicBezTo>
                <a:cubicBezTo>
                  <a:pt x="909728" y="3072200"/>
                  <a:pt x="0" y="2162473"/>
                  <a:pt x="0" y="1040266"/>
                </a:cubicBezTo>
                <a:cubicBezTo>
                  <a:pt x="0" y="689577"/>
                  <a:pt x="88841" y="359637"/>
                  <a:pt x="245244" y="71726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0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az 6" descr="Obraz zawierający zewnętrzne, zwierzę, trawa, ssak&#10;&#10;Opis wygenerowany automatycznie">
            <a:extLst>
              <a:ext uri="{FF2B5EF4-FFF2-40B4-BE49-F238E27FC236}">
                <a16:creationId xmlns:a16="http://schemas.microsoft.com/office/drawing/2014/main" id="{AFD6EF75-9870-4C60-A751-F43B78AF51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6" r="17396"/>
          <a:stretch/>
        </p:blipFill>
        <p:spPr>
          <a:xfrm>
            <a:off x="7840768" y="1579827"/>
            <a:ext cx="4351232" cy="5287648"/>
          </a:xfrm>
          <a:custGeom>
            <a:avLst/>
            <a:gdLst>
              <a:gd name="connsiteX0" fmla="*/ 2879389 w 4351232"/>
              <a:gd name="connsiteY0" fmla="*/ 0 h 5287648"/>
              <a:gd name="connsiteX1" fmla="*/ 4251877 w 4351232"/>
              <a:gd name="connsiteY1" fmla="*/ 347527 h 5287648"/>
              <a:gd name="connsiteX2" fmla="*/ 4351232 w 4351232"/>
              <a:gd name="connsiteY2" fmla="*/ 407886 h 5287648"/>
              <a:gd name="connsiteX3" fmla="*/ 4351232 w 4351232"/>
              <a:gd name="connsiteY3" fmla="*/ 5287648 h 5287648"/>
              <a:gd name="connsiteX4" fmla="*/ 1303444 w 4351232"/>
              <a:gd name="connsiteY4" fmla="*/ 5287648 h 5287648"/>
              <a:gd name="connsiteX5" fmla="*/ 1269495 w 4351232"/>
              <a:gd name="connsiteY5" fmla="*/ 5267024 h 5287648"/>
              <a:gd name="connsiteX6" fmla="*/ 0 w 4351232"/>
              <a:gd name="connsiteY6" fmla="*/ 2879389 h 5287648"/>
              <a:gd name="connsiteX7" fmla="*/ 2879389 w 4351232"/>
              <a:gd name="connsiteY7" fmla="*/ 0 h 528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6725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0E19E06-2732-40F0-9250-E0123C9D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47" y="3762426"/>
            <a:ext cx="5946579" cy="2909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zwierzę, ssak, lis, kot&#10;&#10;Opis wygenerowany automatycznie">
            <a:extLst>
              <a:ext uri="{FF2B5EF4-FFF2-40B4-BE49-F238E27FC236}">
                <a16:creationId xmlns:a16="http://schemas.microsoft.com/office/drawing/2014/main" id="{70FD3FA8-1ED1-4B32-A996-214CF2D86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r="4746" b="3"/>
          <a:stretch/>
        </p:blipFill>
        <p:spPr>
          <a:xfrm>
            <a:off x="3347837" y="1"/>
            <a:ext cx="4063868" cy="3072200"/>
          </a:xfrm>
          <a:custGeom>
            <a:avLst/>
            <a:gdLst>
              <a:gd name="connsiteX0" fmla="*/ 288818 w 4063868"/>
              <a:gd name="connsiteY0" fmla="*/ 0 h 3072200"/>
              <a:gd name="connsiteX1" fmla="*/ 3775050 w 4063868"/>
              <a:gd name="connsiteY1" fmla="*/ 0 h 3072200"/>
              <a:gd name="connsiteX2" fmla="*/ 3818625 w 4063868"/>
              <a:gd name="connsiteY2" fmla="*/ 71726 h 3072200"/>
              <a:gd name="connsiteX3" fmla="*/ 4063868 w 4063868"/>
              <a:gd name="connsiteY3" fmla="*/ 1040266 h 3072200"/>
              <a:gd name="connsiteX4" fmla="*/ 2031934 w 4063868"/>
              <a:gd name="connsiteY4" fmla="*/ 3072200 h 3072200"/>
              <a:gd name="connsiteX5" fmla="*/ 0 w 4063868"/>
              <a:gd name="connsiteY5" fmla="*/ 1040266 h 3072200"/>
              <a:gd name="connsiteX6" fmla="*/ 245244 w 4063868"/>
              <a:gd name="connsiteY6" fmla="*/ 71726 h 30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3868" h="3072200">
                <a:moveTo>
                  <a:pt x="288818" y="0"/>
                </a:moveTo>
                <a:lnTo>
                  <a:pt x="3775050" y="0"/>
                </a:lnTo>
                <a:lnTo>
                  <a:pt x="3818625" y="71726"/>
                </a:lnTo>
                <a:cubicBezTo>
                  <a:pt x="3975028" y="359637"/>
                  <a:pt x="4063868" y="689577"/>
                  <a:pt x="4063868" y="1040266"/>
                </a:cubicBezTo>
                <a:cubicBezTo>
                  <a:pt x="4063868" y="2162473"/>
                  <a:pt x="3154140" y="3072200"/>
                  <a:pt x="2031934" y="3072200"/>
                </a:cubicBezTo>
                <a:cubicBezTo>
                  <a:pt x="909728" y="3072200"/>
                  <a:pt x="0" y="2162473"/>
                  <a:pt x="0" y="1040266"/>
                </a:cubicBezTo>
                <a:cubicBezTo>
                  <a:pt x="0" y="689577"/>
                  <a:pt x="88841" y="359637"/>
                  <a:pt x="245244" y="71726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8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az 6" descr="Obraz zawierający lis, ssak, zwierzę, zewnętrzne&#10;&#10;Opis wygenerowany automatycznie">
            <a:extLst>
              <a:ext uri="{FF2B5EF4-FFF2-40B4-BE49-F238E27FC236}">
                <a16:creationId xmlns:a16="http://schemas.microsoft.com/office/drawing/2014/main" id="{6AF60B92-EC57-477B-AB5F-F868594F8A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8" r="13917" b="1"/>
          <a:stretch/>
        </p:blipFill>
        <p:spPr>
          <a:xfrm>
            <a:off x="7840768" y="1579827"/>
            <a:ext cx="4351232" cy="5287648"/>
          </a:xfrm>
          <a:custGeom>
            <a:avLst/>
            <a:gdLst>
              <a:gd name="connsiteX0" fmla="*/ 2879389 w 4351232"/>
              <a:gd name="connsiteY0" fmla="*/ 0 h 5287648"/>
              <a:gd name="connsiteX1" fmla="*/ 4251877 w 4351232"/>
              <a:gd name="connsiteY1" fmla="*/ 347527 h 5287648"/>
              <a:gd name="connsiteX2" fmla="*/ 4351232 w 4351232"/>
              <a:gd name="connsiteY2" fmla="*/ 407886 h 5287648"/>
              <a:gd name="connsiteX3" fmla="*/ 4351232 w 4351232"/>
              <a:gd name="connsiteY3" fmla="*/ 5287648 h 5287648"/>
              <a:gd name="connsiteX4" fmla="*/ 1303444 w 4351232"/>
              <a:gd name="connsiteY4" fmla="*/ 5287648 h 5287648"/>
              <a:gd name="connsiteX5" fmla="*/ 1269495 w 4351232"/>
              <a:gd name="connsiteY5" fmla="*/ 5267024 h 5287648"/>
              <a:gd name="connsiteX6" fmla="*/ 0 w 4351232"/>
              <a:gd name="connsiteY6" fmla="*/ 2879389 h 5287648"/>
              <a:gd name="connsiteX7" fmla="*/ 2879389 w 4351232"/>
              <a:gd name="connsiteY7" fmla="*/ 0 h 528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A9E7C51-C2CF-43E0-B1B0-90D1065E093F}"/>
              </a:ext>
            </a:extLst>
          </p:cNvPr>
          <p:cNvSpPr txBox="1"/>
          <p:nvPr/>
        </p:nvSpPr>
        <p:spPr>
          <a:xfrm>
            <a:off x="361605" y="3750219"/>
            <a:ext cx="585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Lisy to inteligentne zwierzęta , których zachowanie jest podobne nie tylko do psów , ale też do kotów. Uwielbiają zabawy i są ciekawskie. Jednak to nie wszystko , co warto wiedzieć na ich temat.</a:t>
            </a:r>
          </a:p>
        </p:txBody>
      </p:sp>
    </p:spTree>
    <p:extLst>
      <p:ext uri="{BB962C8B-B14F-4D97-AF65-F5344CB8AC3E}">
        <p14:creationId xmlns:p14="http://schemas.microsoft.com/office/powerpoint/2010/main" val="167134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77DA22-558F-434F-A58E-3E8BCAF5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rawa, lis, ssak, zwierzę&#10;&#10;Opis wygenerowany automatycznie">
            <a:extLst>
              <a:ext uri="{FF2B5EF4-FFF2-40B4-BE49-F238E27FC236}">
                <a16:creationId xmlns:a16="http://schemas.microsoft.com/office/drawing/2014/main" id="{2C4E9D84-670D-4B08-B276-F22B25210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D863052-6CF9-4241-9066-E1BD71B721B0}"/>
              </a:ext>
            </a:extLst>
          </p:cNvPr>
          <p:cNvSpPr txBox="1"/>
          <p:nvPr/>
        </p:nvSpPr>
        <p:spPr>
          <a:xfrm>
            <a:off x="7006856" y="365125"/>
            <a:ext cx="4157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 czy wiesz że lisy mogą usłyszeć pisk myszy z odległości 100 metrów 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58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D85FE1-0922-4C4A-981D-4E8F5778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ymbol zastępczy zawartości 4" descr="Obraz zawierający zwierzę, zewnętrzne, ssak, lis&#10;&#10;Opis wygenerowany automatycznie">
            <a:extLst>
              <a:ext uri="{FF2B5EF4-FFF2-40B4-BE49-F238E27FC236}">
                <a16:creationId xmlns:a16="http://schemas.microsoft.com/office/drawing/2014/main" id="{C4C24635-DD19-4668-A724-E140B7C33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573"/>
          <a:stretch/>
        </p:blipFill>
        <p:spPr>
          <a:xfrm>
            <a:off x="6355999" y="1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53CDD01C-99F2-4BC3-BD56-2231F859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pl-PL" sz="4400" dirty="0"/>
              <a:t>Lisy to niesamowite zwierzęta mogą skoczyć nawet dwa metry</a:t>
            </a:r>
            <a:endParaRPr lang="en-US" sz="44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az 6" descr="Obraz zawierający trawa, zwierzę, zewnętrzne, ssak&#10;&#10;Opis wygenerowany automatycznie">
            <a:extLst>
              <a:ext uri="{FF2B5EF4-FFF2-40B4-BE49-F238E27FC236}">
                <a16:creationId xmlns:a16="http://schemas.microsoft.com/office/drawing/2014/main" id="{39F8F2F7-B061-497C-AA17-3AFF8EEA2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6967"/>
          <a:stretch/>
        </p:blipFill>
        <p:spPr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4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05E61-8F77-4C4C-82AD-8819FF87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rawa, zewnętrzne, zwierzę, ssak&#10;&#10;Opis wygenerowany automatycznie">
            <a:extLst>
              <a:ext uri="{FF2B5EF4-FFF2-40B4-BE49-F238E27FC236}">
                <a16:creationId xmlns:a16="http://schemas.microsoft.com/office/drawing/2014/main" id="{8EDFE1BD-E45B-4879-A899-62F4B938A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FEE4000-53AA-4D20-A029-23AAD67DCB52}"/>
              </a:ext>
            </a:extLst>
          </p:cNvPr>
          <p:cNvSpPr txBox="1"/>
          <p:nvPr/>
        </p:nvSpPr>
        <p:spPr>
          <a:xfrm>
            <a:off x="506027" y="1216241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 na tym koniec prezentacji</a:t>
            </a:r>
          </a:p>
        </p:txBody>
      </p:sp>
    </p:spTree>
    <p:extLst>
      <p:ext uri="{BB962C8B-B14F-4D97-AF65-F5344CB8AC3E}">
        <p14:creationId xmlns:p14="http://schemas.microsoft.com/office/powerpoint/2010/main" val="324721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68</Words>
  <Application>Microsoft Office PowerPoint</Application>
  <PresentationFormat>Panoramiczny</PresentationFormat>
  <Paragraphs>6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o lisach</vt:lpstr>
      <vt:lpstr> 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Kuba Szostak</dc:creator>
  <cp:lastModifiedBy>Kuba Szostak</cp:lastModifiedBy>
  <cp:revision>6</cp:revision>
  <dcterms:created xsi:type="dcterms:W3CDTF">2019-11-09T06:27:21Z</dcterms:created>
  <dcterms:modified xsi:type="dcterms:W3CDTF">2019-11-09T09:22:59Z</dcterms:modified>
</cp:coreProperties>
</file>