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>
        <p:scale>
          <a:sx n="70" d="100"/>
          <a:sy n="70" d="100"/>
        </p:scale>
        <p:origin x="125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71FE85-EC4A-4AE5-BA6D-E7AE71E7E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95D6912-5081-409E-A022-CA906C22B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9AD5AE3-A8DD-4280-A1E0-6FD7C41F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4919-A3C9-41B4-B998-7B9ECB2CCFC4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7BF63B9-DDA8-4DE6-BB2F-8389D8BE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34A5FB1-4B4D-4221-82F2-C59CF5E7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930-898D-4307-93B4-8DC91DBB6C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266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054E29-32AA-489F-99C8-6924E368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685AD4E-928C-41E1-A7ED-E9A2F40AC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6FF97C-1ADD-454E-8357-6FAC9041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4919-A3C9-41B4-B998-7B9ECB2CCFC4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8855514-F784-450D-B4AC-4CF7A555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658F12-7C32-4A48-AB3B-182600B0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930-898D-4307-93B4-8DC91DBB6C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450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2182FB4-DE5C-4D55-B10F-B654AAF08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970E1C7-6FFB-4527-AC57-E8049EAA9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5E73DB-91B1-4D6D-867D-34DCBFE5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4919-A3C9-41B4-B998-7B9ECB2CCFC4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5E8208D-8A1C-47DC-999B-696B1128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5254A1-DE41-4C35-91F7-32226760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930-898D-4307-93B4-8DC91DBB6C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818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7FD788-313A-4DF8-B831-37F66528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BFDC0F-4F36-4BCA-9D67-491727A9E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299CBA2-2EA7-45C1-84DB-1A035D92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4919-A3C9-41B4-B998-7B9ECB2CCFC4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D8B810-608D-4373-A7C8-31490F05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ECE168E-69C9-4B0C-B99B-D90A2C84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930-898D-4307-93B4-8DC91DBB6C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520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B17271-FFD9-4DB7-874E-87027ED9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A70FADB-35AB-4925-859B-FBD343A1E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9E6912E-1207-47FA-AA9C-B6B719DF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4919-A3C9-41B4-B998-7B9ECB2CCFC4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F0A7A4-A5E8-4123-8870-147207B8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216C71-5D13-4A9D-80D2-2FC8A146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930-898D-4307-93B4-8DC91DBB6C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40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8CFAD4-3148-4FCF-B31A-638031F8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D898CD-45C4-4B69-B294-8C4E14DA0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8AE2D6C-1B85-4504-A5D2-B0C696A59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ED92B2F-61BC-4DDA-877A-FDABDF39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4919-A3C9-41B4-B998-7B9ECB2CCFC4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15B0381-CAA7-4644-A547-233693E7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3EE5FB5-862D-4893-B343-1BC6C07D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930-898D-4307-93B4-8DC91DBB6C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50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F9A270-3A99-4B1B-A410-4DE865BF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57FF0E-DAC8-49E1-A82C-762DF1D57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E73CD1D-A945-4306-80B3-266DEB1A2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0639674-3837-4F49-8F7C-A6D34278B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12F5BF3-A466-4626-87FF-47A58D509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64123FE-9EF9-4CD4-B586-43228B3E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4919-A3C9-41B4-B998-7B9ECB2CCFC4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6B6CB5A-DCB5-4065-A0DA-169D3BF6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CBDBF66-F85F-4A9D-804D-D94F8BBB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930-898D-4307-93B4-8DC91DBB6C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693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1C29D5-D5DA-4723-A9BD-3EB6E429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8A545E7-6C88-4C4B-A126-EA7EAB0D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4919-A3C9-41B4-B998-7B9ECB2CCFC4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DD96A5E-C7C2-4540-8A9C-531A8522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7AE69A9-1A81-4E9E-B19F-EEC2D67A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930-898D-4307-93B4-8DC91DBB6C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333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80C7F3E-F5CB-47F6-8BA0-93F8A92D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4919-A3C9-41B4-B998-7B9ECB2CCFC4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7DD21E8-E2CE-4D69-B83D-ACCAF0E1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D24F3D7-F415-44EE-A10E-CEAF4691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930-898D-4307-93B4-8DC91DBB6C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682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32F3F7-40D0-46B8-BDBF-505E3B0B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DA614D-9AE3-400F-8CFF-02613AE65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93779A3-8284-42A8-9BB7-9F0939F0D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E92F8E4-E391-42BD-A4EB-8E350E3F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4919-A3C9-41B4-B998-7B9ECB2CCFC4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1414F4-5FE7-4C59-818E-4500A8EF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B595946-0B34-4192-90FF-38D34AA2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930-898D-4307-93B4-8DC91DBB6C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54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4C0B82-7981-4154-B881-6041B5C4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620F500-7ED9-46D2-948C-21C2367E5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5AD6687-353A-4FC0-9601-7286EAEF3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FCBA72-C987-42F6-B1B1-82FC485B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4919-A3C9-41B4-B998-7B9ECB2CCFC4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CD32CD8-0A63-4E35-BA29-46AFAA75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78AD149-62E2-4490-A162-DD8F6AAF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930-898D-4307-93B4-8DC91DBB6C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109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9DB66A7-D9D4-4BEA-B6E2-2A698605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7033B10-B228-4EBB-85A7-0C5A2B76F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19899B-DDFC-4CC8-AE87-462CBD34E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14919-A3C9-41B4-B998-7B9ECB2CCFC4}" type="datetimeFigureOut">
              <a:rPr lang="pl-PL" smtClean="0"/>
              <a:t>07.11.2019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E857BF8-23D2-4247-8E5C-CAECD45D4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B8F54F5-1FB0-4BA3-AD9A-C221D63D3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49930-898D-4307-93B4-8DC91DBB6C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57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BD0A92D-399A-41B4-B955-6B72A41B7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42264" y="0"/>
            <a:ext cx="934973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6A49DF9-534D-4905-8F46-02AB63EB6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E44D540-3A1B-4A41-A1EA-EF63B44E7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20" y="4592325"/>
            <a:ext cx="5946579" cy="1297115"/>
          </a:xfrm>
        </p:spPr>
        <p:txBody>
          <a:bodyPr anchor="t">
            <a:normAutofit/>
          </a:bodyPr>
          <a:lstStyle/>
          <a:p>
            <a:pPr algn="l"/>
            <a:r>
              <a:rPr lang="pl-PL" sz="4400" dirty="0">
                <a:solidFill>
                  <a:srgbClr val="000000"/>
                </a:solidFill>
              </a:rPr>
              <a:t>prezentacja o lisach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8A7A3F-88C7-47BF-8BA7-D898C6352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997" y="3753492"/>
            <a:ext cx="5946202" cy="838831"/>
          </a:xfrm>
        </p:spPr>
        <p:txBody>
          <a:bodyPr anchor="b">
            <a:normAutofit/>
          </a:bodyPr>
          <a:lstStyle/>
          <a:p>
            <a:pPr algn="l"/>
            <a:endParaRPr lang="pl-PL" sz="1800" dirty="0">
              <a:solidFill>
                <a:srgbClr val="000000"/>
              </a:solidFill>
            </a:endParaRPr>
          </a:p>
        </p:txBody>
      </p:sp>
      <p:sp>
        <p:nvSpPr>
          <p:cNvPr id="29" name="Freeform 56">
            <a:extLst>
              <a:ext uri="{FF2B5EF4-FFF2-40B4-BE49-F238E27FC236}">
                <a16:creationId xmlns:a16="http://schemas.microsoft.com/office/drawing/2014/main" id="{9FA51AA9-DFBD-4CB2-9C70-26DAC24A3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5021" y="2"/>
            <a:ext cx="4305922" cy="3193227"/>
          </a:xfrm>
          <a:custGeom>
            <a:avLst/>
            <a:gdLst>
              <a:gd name="connsiteX0" fmla="*/ 268379 w 4305922"/>
              <a:gd name="connsiteY0" fmla="*/ 0 h 3193227"/>
              <a:gd name="connsiteX1" fmla="*/ 4037544 w 4305922"/>
              <a:gd name="connsiteY1" fmla="*/ 0 h 3193227"/>
              <a:gd name="connsiteX2" fmla="*/ 4046072 w 4305922"/>
              <a:gd name="connsiteY2" fmla="*/ 14037 h 3193227"/>
              <a:gd name="connsiteX3" fmla="*/ 4305922 w 4305922"/>
              <a:gd name="connsiteY3" fmla="*/ 1040266 h 3193227"/>
              <a:gd name="connsiteX4" fmla="*/ 2152962 w 4305922"/>
              <a:gd name="connsiteY4" fmla="*/ 3193227 h 3193227"/>
              <a:gd name="connsiteX5" fmla="*/ 0 w 4305922"/>
              <a:gd name="connsiteY5" fmla="*/ 1040266 h 3193227"/>
              <a:gd name="connsiteX6" fmla="*/ 259851 w 4305922"/>
              <a:gd name="connsiteY6" fmla="*/ 14037 h 319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922" h="3193227">
                <a:moveTo>
                  <a:pt x="268379" y="0"/>
                </a:moveTo>
                <a:lnTo>
                  <a:pt x="4037544" y="0"/>
                </a:lnTo>
                <a:lnTo>
                  <a:pt x="4046072" y="14037"/>
                </a:lnTo>
                <a:cubicBezTo>
                  <a:pt x="4211790" y="319097"/>
                  <a:pt x="4305922" y="668689"/>
                  <a:pt x="4305922" y="1040266"/>
                </a:cubicBezTo>
                <a:cubicBezTo>
                  <a:pt x="4305922" y="2229314"/>
                  <a:pt x="3342009" y="3193227"/>
                  <a:pt x="2152962" y="3193227"/>
                </a:cubicBezTo>
                <a:cubicBezTo>
                  <a:pt x="963913" y="3193227"/>
                  <a:pt x="0" y="2229314"/>
                  <a:pt x="0" y="1040266"/>
                </a:cubicBezTo>
                <a:cubicBezTo>
                  <a:pt x="0" y="668689"/>
                  <a:pt x="94133" y="319097"/>
                  <a:pt x="259851" y="1403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Obraz 6" descr="Obraz zawierający zwierzę, ssak, lis, kot&#10;&#10;Opis wygenerowany automatycznie">
            <a:extLst>
              <a:ext uri="{FF2B5EF4-FFF2-40B4-BE49-F238E27FC236}">
                <a16:creationId xmlns:a16="http://schemas.microsoft.com/office/drawing/2014/main" id="{A1F41EC6-63CF-41BF-A257-35461C5FCA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r="4746" b="3"/>
          <a:stretch/>
        </p:blipFill>
        <p:spPr>
          <a:xfrm>
            <a:off x="3347837" y="1"/>
            <a:ext cx="4063868" cy="3072200"/>
          </a:xfrm>
          <a:custGeom>
            <a:avLst/>
            <a:gdLst>
              <a:gd name="connsiteX0" fmla="*/ 288818 w 4063868"/>
              <a:gd name="connsiteY0" fmla="*/ 0 h 3072200"/>
              <a:gd name="connsiteX1" fmla="*/ 3775050 w 4063868"/>
              <a:gd name="connsiteY1" fmla="*/ 0 h 3072200"/>
              <a:gd name="connsiteX2" fmla="*/ 3818625 w 4063868"/>
              <a:gd name="connsiteY2" fmla="*/ 71726 h 3072200"/>
              <a:gd name="connsiteX3" fmla="*/ 4063868 w 4063868"/>
              <a:gd name="connsiteY3" fmla="*/ 1040266 h 3072200"/>
              <a:gd name="connsiteX4" fmla="*/ 2031934 w 4063868"/>
              <a:gd name="connsiteY4" fmla="*/ 3072200 h 3072200"/>
              <a:gd name="connsiteX5" fmla="*/ 0 w 4063868"/>
              <a:gd name="connsiteY5" fmla="*/ 1040266 h 3072200"/>
              <a:gd name="connsiteX6" fmla="*/ 245244 w 4063868"/>
              <a:gd name="connsiteY6" fmla="*/ 71726 h 30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3868" h="3072200">
                <a:moveTo>
                  <a:pt x="288818" y="0"/>
                </a:moveTo>
                <a:lnTo>
                  <a:pt x="3775050" y="0"/>
                </a:lnTo>
                <a:lnTo>
                  <a:pt x="3818625" y="71726"/>
                </a:lnTo>
                <a:cubicBezTo>
                  <a:pt x="3975028" y="359637"/>
                  <a:pt x="4063868" y="689577"/>
                  <a:pt x="4063868" y="1040266"/>
                </a:cubicBezTo>
                <a:cubicBezTo>
                  <a:pt x="4063868" y="2162473"/>
                  <a:pt x="3154140" y="3072200"/>
                  <a:pt x="2031934" y="3072200"/>
                </a:cubicBezTo>
                <a:cubicBezTo>
                  <a:pt x="909728" y="3072200"/>
                  <a:pt x="0" y="2162473"/>
                  <a:pt x="0" y="1040266"/>
                </a:cubicBezTo>
                <a:cubicBezTo>
                  <a:pt x="0" y="689577"/>
                  <a:pt x="88841" y="359637"/>
                  <a:pt x="245244" y="71726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1" name="Freeform 58">
            <a:extLst>
              <a:ext uri="{FF2B5EF4-FFF2-40B4-BE49-F238E27FC236}">
                <a16:creationId xmlns:a16="http://schemas.microsoft.com/office/drawing/2014/main" id="{D5905D0D-FE5E-454B-A340-4DE821C09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5658" y="1424717"/>
            <a:ext cx="4506342" cy="5442758"/>
          </a:xfrm>
          <a:custGeom>
            <a:avLst/>
            <a:gdLst>
              <a:gd name="connsiteX0" fmla="*/ 3034499 w 4506342"/>
              <a:gd name="connsiteY0" fmla="*/ 0 h 5442758"/>
              <a:gd name="connsiteX1" fmla="*/ 4480922 w 4506342"/>
              <a:gd name="connsiteY1" fmla="*/ 366248 h 5442758"/>
              <a:gd name="connsiteX2" fmla="*/ 4506342 w 4506342"/>
              <a:gd name="connsiteY2" fmla="*/ 381691 h 5442758"/>
              <a:gd name="connsiteX3" fmla="*/ 4506342 w 4506342"/>
              <a:gd name="connsiteY3" fmla="*/ 5442758 h 5442758"/>
              <a:gd name="connsiteX4" fmla="*/ 1193461 w 4506342"/>
              <a:gd name="connsiteY4" fmla="*/ 5442758 h 5442758"/>
              <a:gd name="connsiteX5" fmla="*/ 1104276 w 4506342"/>
              <a:gd name="connsiteY5" fmla="*/ 5376066 h 5442758"/>
              <a:gd name="connsiteX6" fmla="*/ 0 w 4506342"/>
              <a:gd name="connsiteY6" fmla="*/ 3034499 h 5442758"/>
              <a:gd name="connsiteX7" fmla="*/ 3034499 w 4506342"/>
              <a:gd name="connsiteY7" fmla="*/ 0 h 544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6342" h="5442758">
                <a:moveTo>
                  <a:pt x="3034499" y="0"/>
                </a:moveTo>
                <a:cubicBezTo>
                  <a:pt x="3558220" y="0"/>
                  <a:pt x="4050953" y="132675"/>
                  <a:pt x="4480922" y="366248"/>
                </a:cubicBezTo>
                <a:lnTo>
                  <a:pt x="4506342" y="381691"/>
                </a:lnTo>
                <a:lnTo>
                  <a:pt x="4506342" y="5442758"/>
                </a:lnTo>
                <a:lnTo>
                  <a:pt x="1193461" y="5442758"/>
                </a:lnTo>
                <a:lnTo>
                  <a:pt x="1104276" y="5376066"/>
                </a:lnTo>
                <a:cubicBezTo>
                  <a:pt x="429867" y="4819495"/>
                  <a:pt x="0" y="3977198"/>
                  <a:pt x="0" y="3034499"/>
                </a:cubicBezTo>
                <a:cubicBezTo>
                  <a:pt x="0" y="1358591"/>
                  <a:pt x="1358591" y="0"/>
                  <a:pt x="3034499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Obraz 10" descr="Obraz zawierający zewnętrzne, zwierzę, trawa, ssak&#10;&#10;Opis wygenerowany automatycznie">
            <a:extLst>
              <a:ext uri="{FF2B5EF4-FFF2-40B4-BE49-F238E27FC236}">
                <a16:creationId xmlns:a16="http://schemas.microsoft.com/office/drawing/2014/main" id="{43BBEBBD-3FCF-46A8-BC93-59648BC1EF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6" r="17396"/>
          <a:stretch/>
        </p:blipFill>
        <p:spPr>
          <a:xfrm>
            <a:off x="7840768" y="1579827"/>
            <a:ext cx="4351232" cy="5287648"/>
          </a:xfrm>
          <a:custGeom>
            <a:avLst/>
            <a:gdLst>
              <a:gd name="connsiteX0" fmla="*/ 2879389 w 4351232"/>
              <a:gd name="connsiteY0" fmla="*/ 0 h 5287648"/>
              <a:gd name="connsiteX1" fmla="*/ 4251877 w 4351232"/>
              <a:gd name="connsiteY1" fmla="*/ 347527 h 5287648"/>
              <a:gd name="connsiteX2" fmla="*/ 4351232 w 4351232"/>
              <a:gd name="connsiteY2" fmla="*/ 407886 h 5287648"/>
              <a:gd name="connsiteX3" fmla="*/ 4351232 w 4351232"/>
              <a:gd name="connsiteY3" fmla="*/ 5287648 h 5287648"/>
              <a:gd name="connsiteX4" fmla="*/ 1303444 w 4351232"/>
              <a:gd name="connsiteY4" fmla="*/ 5287648 h 5287648"/>
              <a:gd name="connsiteX5" fmla="*/ 1269495 w 4351232"/>
              <a:gd name="connsiteY5" fmla="*/ 5267024 h 5287648"/>
              <a:gd name="connsiteX6" fmla="*/ 0 w 4351232"/>
              <a:gd name="connsiteY6" fmla="*/ 2879389 h 5287648"/>
              <a:gd name="connsiteX7" fmla="*/ 2879389 w 4351232"/>
              <a:gd name="connsiteY7" fmla="*/ 0 h 528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51232" h="5287648">
                <a:moveTo>
                  <a:pt x="2879389" y="0"/>
                </a:moveTo>
                <a:cubicBezTo>
                  <a:pt x="3376340" y="0"/>
                  <a:pt x="3843887" y="125893"/>
                  <a:pt x="4251877" y="347527"/>
                </a:cubicBezTo>
                <a:lnTo>
                  <a:pt x="4351232" y="407886"/>
                </a:lnTo>
                <a:lnTo>
                  <a:pt x="4351232" y="5287648"/>
                </a:lnTo>
                <a:lnTo>
                  <a:pt x="1303444" y="5287648"/>
                </a:lnTo>
                <a:lnTo>
                  <a:pt x="1269495" y="5267024"/>
                </a:lnTo>
                <a:cubicBezTo>
                  <a:pt x="503573" y="4749577"/>
                  <a:pt x="0" y="3873291"/>
                  <a:pt x="0" y="2879389"/>
                </a:cubicBezTo>
                <a:cubicBezTo>
                  <a:pt x="0" y="1289146"/>
                  <a:pt x="1289146" y="0"/>
                  <a:pt x="2879389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713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7C1050-4D35-4B61-B735-20E5CB4D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rawa, lis, ssak, zwierzę&#10;&#10;Opis wygenerowany automatycznie">
            <a:extLst>
              <a:ext uri="{FF2B5EF4-FFF2-40B4-BE49-F238E27FC236}">
                <a16:creationId xmlns:a16="http://schemas.microsoft.com/office/drawing/2014/main" id="{3D3E65D3-4818-49A2-BB68-BC2772736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0086"/>
            <a:ext cx="12333515" cy="8088086"/>
          </a:xfr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437826F4-34AE-40EB-8A17-16FD0DAFDBEC}"/>
              </a:ext>
            </a:extLst>
          </p:cNvPr>
          <p:cNvSpPr txBox="1"/>
          <p:nvPr/>
        </p:nvSpPr>
        <p:spPr>
          <a:xfrm>
            <a:off x="8011886" y="-805543"/>
            <a:ext cx="33419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Czy wiesz że lisy mogą usłyszeć pisk myszy z odległości 100 metrów.</a:t>
            </a:r>
          </a:p>
        </p:txBody>
      </p:sp>
    </p:spTree>
    <p:extLst>
      <p:ext uri="{BB962C8B-B14F-4D97-AF65-F5344CB8AC3E}">
        <p14:creationId xmlns:p14="http://schemas.microsoft.com/office/powerpoint/2010/main" val="160270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BB24B7-5A81-48CB-A13A-4EBA8C39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rawa, zewnętrzne, zwierzę, ssak&#10;&#10;Opis wygenerowany automatycznie">
            <a:extLst>
              <a:ext uri="{FF2B5EF4-FFF2-40B4-BE49-F238E27FC236}">
                <a16:creationId xmlns:a16="http://schemas.microsoft.com/office/drawing/2014/main" id="{B1046887-E533-46A3-A493-687DEDE8B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958" y="0"/>
            <a:ext cx="12308958" cy="6858000"/>
          </a:xfrm>
        </p:spPr>
      </p:pic>
    </p:spTree>
    <p:extLst>
      <p:ext uri="{BB962C8B-B14F-4D97-AF65-F5344CB8AC3E}">
        <p14:creationId xmlns:p14="http://schemas.microsoft.com/office/powerpoint/2010/main" val="223862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9EAD30-993E-428C-8FF6-76F3CF0E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pPr algn="ctr"/>
            <a:r>
              <a:rPr lang="pl-PL"/>
              <a:t>lisy</a:t>
            </a:r>
            <a:endParaRPr lang="pl-PL" dirty="0"/>
          </a:p>
        </p:txBody>
      </p:sp>
      <p:pic>
        <p:nvPicPr>
          <p:cNvPr id="5" name="Symbol zastępczy zawartości 4" descr="Obraz zawierający zwierzę, ssak, zewnętrzne, pies&#10;&#10;Opis wygenerowany automatycznie">
            <a:extLst>
              <a:ext uri="{FF2B5EF4-FFF2-40B4-BE49-F238E27FC236}">
                <a16:creationId xmlns:a16="http://schemas.microsoft.com/office/drawing/2014/main" id="{138B136D-85B4-46A4-9225-20EE399AF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423" y="-818707"/>
            <a:ext cx="13173740" cy="8176437"/>
          </a:xfrm>
        </p:spPr>
      </p:pic>
    </p:spTree>
    <p:extLst>
      <p:ext uri="{BB962C8B-B14F-4D97-AF65-F5344CB8AC3E}">
        <p14:creationId xmlns:p14="http://schemas.microsoft.com/office/powerpoint/2010/main" val="181501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 descr="Obraz zawierający trawa, zwierzę, zewnętrzne, ssak&#10;&#10;Opis wygenerowany automatycznie">
            <a:extLst>
              <a:ext uri="{FF2B5EF4-FFF2-40B4-BE49-F238E27FC236}">
                <a16:creationId xmlns:a16="http://schemas.microsoft.com/office/drawing/2014/main" id="{CB667557-89B3-4E75-8740-D56F831C5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61"/>
          <a:stretch/>
        </p:blipFill>
        <p:spPr>
          <a:xfrm>
            <a:off x="6706581" y="2247531"/>
            <a:ext cx="5485419" cy="4610469"/>
          </a:xfrm>
          <a:custGeom>
            <a:avLst/>
            <a:gdLst>
              <a:gd name="connsiteX0" fmla="*/ 3140343 w 5485419"/>
              <a:gd name="connsiteY0" fmla="*/ 0 h 4610469"/>
              <a:gd name="connsiteX1" fmla="*/ 5360901 w 5485419"/>
              <a:gd name="connsiteY1" fmla="*/ 919786 h 4610469"/>
              <a:gd name="connsiteX2" fmla="*/ 5485419 w 5485419"/>
              <a:gd name="connsiteY2" fmla="*/ 1056789 h 4610469"/>
              <a:gd name="connsiteX3" fmla="*/ 5485419 w 5485419"/>
              <a:gd name="connsiteY3" fmla="*/ 4610469 h 4610469"/>
              <a:gd name="connsiteX4" fmla="*/ 366137 w 5485419"/>
              <a:gd name="connsiteY4" fmla="*/ 4610469 h 4610469"/>
              <a:gd name="connsiteX5" fmla="*/ 246784 w 5485419"/>
              <a:gd name="connsiteY5" fmla="*/ 4362707 h 4610469"/>
              <a:gd name="connsiteX6" fmla="*/ 0 w 5485419"/>
              <a:gd name="connsiteY6" fmla="*/ 3140344 h 4610469"/>
              <a:gd name="connsiteX7" fmla="*/ 3140343 w 5485419"/>
              <a:gd name="connsiteY7" fmla="*/ 0 h 4610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5419" h="4610469">
                <a:moveTo>
                  <a:pt x="3140343" y="0"/>
                </a:moveTo>
                <a:cubicBezTo>
                  <a:pt x="4007525" y="0"/>
                  <a:pt x="4792611" y="351495"/>
                  <a:pt x="5360901" y="919786"/>
                </a:cubicBezTo>
                <a:lnTo>
                  <a:pt x="5485419" y="1056789"/>
                </a:lnTo>
                <a:lnTo>
                  <a:pt x="5485419" y="4610469"/>
                </a:lnTo>
                <a:lnTo>
                  <a:pt x="366137" y="4610469"/>
                </a:lnTo>
                <a:lnTo>
                  <a:pt x="246784" y="4362707"/>
                </a:lnTo>
                <a:cubicBezTo>
                  <a:pt x="87874" y="3987002"/>
                  <a:pt x="0" y="3573935"/>
                  <a:pt x="0" y="3140344"/>
                </a:cubicBezTo>
                <a:cubicBezTo>
                  <a:pt x="0" y="1405980"/>
                  <a:pt x="1405980" y="0"/>
                  <a:pt x="3140343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5" name="Symbol zastępczy zawartości 4" descr="Obraz zawierający zwierzę, zewnętrzne, ssak, lis&#10;&#10;Opis wygenerowany automatycznie">
            <a:extLst>
              <a:ext uri="{FF2B5EF4-FFF2-40B4-BE49-F238E27FC236}">
                <a16:creationId xmlns:a16="http://schemas.microsoft.com/office/drawing/2014/main" id="{9D018479-2A46-4546-8F77-1EFE01F600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3247"/>
          <a:stretch/>
        </p:blipFill>
        <p:spPr>
          <a:xfrm>
            <a:off x="6408012" y="0"/>
            <a:ext cx="4548867" cy="2614366"/>
          </a:xfrm>
          <a:custGeom>
            <a:avLst/>
            <a:gdLst>
              <a:gd name="connsiteX0" fmla="*/ 28132 w 4548867"/>
              <a:gd name="connsiteY0" fmla="*/ 0 h 2614366"/>
              <a:gd name="connsiteX1" fmla="*/ 4520736 w 4548867"/>
              <a:gd name="connsiteY1" fmla="*/ 0 h 2614366"/>
              <a:gd name="connsiteX2" fmla="*/ 4537124 w 4548867"/>
              <a:gd name="connsiteY2" fmla="*/ 107385 h 2614366"/>
              <a:gd name="connsiteX3" fmla="*/ 4548867 w 4548867"/>
              <a:gd name="connsiteY3" fmla="*/ 339933 h 2614366"/>
              <a:gd name="connsiteX4" fmla="*/ 2274434 w 4548867"/>
              <a:gd name="connsiteY4" fmla="*/ 2614366 h 2614366"/>
              <a:gd name="connsiteX5" fmla="*/ 0 w 4548867"/>
              <a:gd name="connsiteY5" fmla="*/ 339933 h 2614366"/>
              <a:gd name="connsiteX6" fmla="*/ 11743 w 4548867"/>
              <a:gd name="connsiteY6" fmla="*/ 107385 h 261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8867" h="2614366">
                <a:moveTo>
                  <a:pt x="28132" y="0"/>
                </a:moveTo>
                <a:lnTo>
                  <a:pt x="4520736" y="0"/>
                </a:lnTo>
                <a:lnTo>
                  <a:pt x="4537124" y="107385"/>
                </a:lnTo>
                <a:cubicBezTo>
                  <a:pt x="4544889" y="183845"/>
                  <a:pt x="4548867" y="261424"/>
                  <a:pt x="4548867" y="339933"/>
                </a:cubicBezTo>
                <a:cubicBezTo>
                  <a:pt x="4548867" y="1596068"/>
                  <a:pt x="3530568" y="2614366"/>
                  <a:pt x="2274434" y="2614366"/>
                </a:cubicBezTo>
                <a:cubicBezTo>
                  <a:pt x="1018299" y="2614366"/>
                  <a:pt x="0" y="1596068"/>
                  <a:pt x="0" y="339933"/>
                </a:cubicBezTo>
                <a:cubicBezTo>
                  <a:pt x="0" y="261424"/>
                  <a:pt x="3978" y="183845"/>
                  <a:pt x="11743" y="107385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33" name="Picture 30">
            <a:extLst>
              <a:ext uri="{FF2B5EF4-FFF2-40B4-BE49-F238E27FC236}">
                <a16:creationId xmlns:a16="http://schemas.microsoft.com/office/drawing/2014/main" id="{3B37BAF8-EA97-496B-9DF6-3D53B6A19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E9FB6FA-E6DF-4B3A-ABB5-8F8E5FE8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802955"/>
            <a:ext cx="5290594" cy="1454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dirty="0">
                <a:solidFill>
                  <a:srgbClr val="000000"/>
                </a:solidFill>
              </a:rPr>
              <a:t>Lisy to </a:t>
            </a:r>
            <a:r>
              <a:rPr lang="pl-PL">
                <a:solidFill>
                  <a:srgbClr val="000000"/>
                </a:solidFill>
              </a:rPr>
              <a:t>wspaniałe zwierzęta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Content Placeholder 27">
            <a:extLst>
              <a:ext uri="{FF2B5EF4-FFF2-40B4-BE49-F238E27FC236}">
                <a16:creationId xmlns:a16="http://schemas.microsoft.com/office/drawing/2014/main" id="{C18634F2-036D-4745-A203-A38D92D8F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661" y="2421682"/>
            <a:ext cx="5286665" cy="3639289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6381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21</Words>
  <Application>Microsoft Office PowerPoint</Application>
  <PresentationFormat>Panoramiczny</PresentationFormat>
  <Paragraphs>4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prezentacja o lisach</vt:lpstr>
      <vt:lpstr>Prezentacja programu PowerPoint</vt:lpstr>
      <vt:lpstr>Prezentacja programu PowerPoint</vt:lpstr>
      <vt:lpstr>lisy</vt:lpstr>
      <vt:lpstr>Lisy to wspaniałe zwierzęta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Kuba</dc:creator>
  <cp:lastModifiedBy>Kuba Szostak</cp:lastModifiedBy>
  <cp:revision>9</cp:revision>
  <dcterms:created xsi:type="dcterms:W3CDTF">2019-11-07T17:43:33Z</dcterms:created>
  <dcterms:modified xsi:type="dcterms:W3CDTF">2019-11-07T19:14:53Z</dcterms:modified>
</cp:coreProperties>
</file>