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C3654-58A5-47C7-B751-3E824739DB3C}" type="datetimeFigureOut">
              <a:rPr lang="hu-HU" smtClean="0"/>
              <a:t>2020. 10. 02.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9BB8A-F10F-4158-870E-2B3DBB1FDA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11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9BB8A-F10F-4158-870E-2B3DBB1FDA12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0913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C51C-0CE9-4EE5-9D59-2E4472508BB2}" type="datetimeFigureOut">
              <a:rPr lang="hu-HU" smtClean="0"/>
              <a:t>2020. 10. 02.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E62E-870C-4646-8E2F-4FE50D13C7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046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C51C-0CE9-4EE5-9D59-2E4472508BB2}" type="datetimeFigureOut">
              <a:rPr lang="hu-HU" smtClean="0"/>
              <a:t>2020. 10. 02.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E62E-870C-4646-8E2F-4FE50D13C7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058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C51C-0CE9-4EE5-9D59-2E4472508BB2}" type="datetimeFigureOut">
              <a:rPr lang="hu-HU" smtClean="0"/>
              <a:t>2020. 10. 02.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E62E-870C-4646-8E2F-4FE50D13C7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6910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C51C-0CE9-4EE5-9D59-2E4472508BB2}" type="datetimeFigureOut">
              <a:rPr lang="hu-HU" smtClean="0"/>
              <a:t>2020. 10. 02.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E62E-870C-4646-8E2F-4FE50D13C7D3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8458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C51C-0CE9-4EE5-9D59-2E4472508BB2}" type="datetimeFigureOut">
              <a:rPr lang="hu-HU" smtClean="0"/>
              <a:t>2020. 10. 02.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E62E-870C-4646-8E2F-4FE50D13C7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4430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C51C-0CE9-4EE5-9D59-2E4472508BB2}" type="datetimeFigureOut">
              <a:rPr lang="hu-HU" smtClean="0"/>
              <a:t>2020. 10. 02.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E62E-870C-4646-8E2F-4FE50D13C7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4066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C51C-0CE9-4EE5-9D59-2E4472508BB2}" type="datetimeFigureOut">
              <a:rPr lang="hu-HU" smtClean="0"/>
              <a:t>2020. 10. 02.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E62E-870C-4646-8E2F-4FE50D13C7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2870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C51C-0CE9-4EE5-9D59-2E4472508BB2}" type="datetimeFigureOut">
              <a:rPr lang="hu-HU" smtClean="0"/>
              <a:t>2020. 10. 02.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E62E-870C-4646-8E2F-4FE50D13C7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6321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C51C-0CE9-4EE5-9D59-2E4472508BB2}" type="datetimeFigureOut">
              <a:rPr lang="hu-HU" smtClean="0"/>
              <a:t>2020. 10. 02.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E62E-870C-4646-8E2F-4FE50D13C7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974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C51C-0CE9-4EE5-9D59-2E4472508BB2}" type="datetimeFigureOut">
              <a:rPr lang="hu-HU" smtClean="0"/>
              <a:t>2020. 10. 02.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E62E-870C-4646-8E2F-4FE50D13C7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222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C51C-0CE9-4EE5-9D59-2E4472508BB2}" type="datetimeFigureOut">
              <a:rPr lang="hu-HU" smtClean="0"/>
              <a:t>2020. 10. 02.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E62E-870C-4646-8E2F-4FE50D13C7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464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C51C-0CE9-4EE5-9D59-2E4472508BB2}" type="datetimeFigureOut">
              <a:rPr lang="hu-HU" smtClean="0"/>
              <a:t>2020. 10. 02.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E62E-870C-4646-8E2F-4FE50D13C7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779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C51C-0CE9-4EE5-9D59-2E4472508BB2}" type="datetimeFigureOut">
              <a:rPr lang="hu-HU" smtClean="0"/>
              <a:t>2020. 10. 02.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E62E-870C-4646-8E2F-4FE50D13C7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441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C51C-0CE9-4EE5-9D59-2E4472508BB2}" type="datetimeFigureOut">
              <a:rPr lang="hu-HU" smtClean="0"/>
              <a:t>2020. 10. 02.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E62E-870C-4646-8E2F-4FE50D13C7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201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C51C-0CE9-4EE5-9D59-2E4472508BB2}" type="datetimeFigureOut">
              <a:rPr lang="hu-HU" smtClean="0"/>
              <a:t>2020. 10. 02.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E62E-870C-4646-8E2F-4FE50D13C7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08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C51C-0CE9-4EE5-9D59-2E4472508BB2}" type="datetimeFigureOut">
              <a:rPr lang="hu-HU" smtClean="0"/>
              <a:t>2020. 10. 02.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E62E-870C-4646-8E2F-4FE50D13C7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277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C51C-0CE9-4EE5-9D59-2E4472508BB2}" type="datetimeFigureOut">
              <a:rPr lang="hu-HU" smtClean="0"/>
              <a:t>2020. 10. 02.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E62E-870C-4646-8E2F-4FE50D13C7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077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116C51C-0CE9-4EE5-9D59-2E4472508BB2}" type="datetimeFigureOut">
              <a:rPr lang="hu-HU" smtClean="0"/>
              <a:t>2020. 10. 02.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DE62E-870C-4646-8E2F-4FE50D13C7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9551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05C6B1-B469-40DA-AD8F-23C3A78793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üzeneteSZTEk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7117EE0-BF51-4AC5-99A9-9A79EA771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Rendszerfejlesztés I. Projektterv 2020	</a:t>
            </a:r>
          </a:p>
        </p:txBody>
      </p:sp>
    </p:spTree>
    <p:extLst>
      <p:ext uri="{BB962C8B-B14F-4D97-AF65-F5344CB8AC3E}">
        <p14:creationId xmlns:p14="http://schemas.microsoft.com/office/powerpoint/2010/main" val="17084398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345DBD-EBB8-420B-87DE-37252C71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munka tartalma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1982B2-A731-4D27-86A9-B771521C9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Inkrementális modellt követve fogjuk előállítani a prototípusokat. Azért ezt választottuk, mert így a főbb funkciókra tudunk fókuszálni, és időben elkészíteni egy működő prototípust. Mivel </a:t>
            </a:r>
            <a:r>
              <a:rPr lang="hu-HU" dirty="0" err="1"/>
              <a:t>inkremensekre</a:t>
            </a:r>
            <a:r>
              <a:rPr lang="hu-HU" dirty="0"/>
              <a:t> lesznek bontva egyes részek, így azok magukban is működőképesek lesznek.</a:t>
            </a:r>
          </a:p>
          <a:p>
            <a:r>
              <a:rPr lang="hu-HU" dirty="0"/>
              <a:t>Architektúrának webes applikációt választottunk, Spring Boot, Java,  </a:t>
            </a:r>
            <a:r>
              <a:rPr lang="hu-HU" dirty="0" err="1"/>
              <a:t>MySQL</a:t>
            </a:r>
            <a:r>
              <a:rPr lang="hu-HU" dirty="0"/>
              <a:t>, JavaScript, </a:t>
            </a:r>
            <a:r>
              <a:rPr lang="hu-HU" dirty="0" err="1"/>
              <a:t>ReactJS</a:t>
            </a:r>
            <a:r>
              <a:rPr lang="hu-HU" dirty="0"/>
              <a:t>, HTML, CSS, nyelveket szeretnénk alkalmazni a megvalósításához. A programban fontos szerepet játszanak majd a:</a:t>
            </a:r>
          </a:p>
          <a:p>
            <a:pPr lvl="1"/>
            <a:r>
              <a:rPr lang="hu-HU" dirty="0"/>
              <a:t>adatbázistáblák</a:t>
            </a:r>
          </a:p>
          <a:p>
            <a:pPr lvl="1"/>
            <a:r>
              <a:rPr lang="hu-HU" dirty="0"/>
              <a:t>grafikus felület</a:t>
            </a:r>
          </a:p>
          <a:p>
            <a:pPr lvl="1"/>
            <a:r>
              <a:rPr lang="hu-HU" dirty="0"/>
              <a:t>logikai kapcsolat</a:t>
            </a:r>
          </a:p>
        </p:txBody>
      </p:sp>
    </p:spTree>
    <p:extLst>
      <p:ext uri="{BB962C8B-B14F-4D97-AF65-F5344CB8AC3E}">
        <p14:creationId xmlns:p14="http://schemas.microsoft.com/office/powerpoint/2010/main" val="270464021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2340F1-0DAD-4CCD-B708-32FBC2BB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Átadandók és határidők</a:t>
            </a:r>
          </a:p>
        </p:txBody>
      </p:sp>
      <p:graphicFrame>
        <p:nvGraphicFramePr>
          <p:cNvPr id="7" name="Táblázat 7">
            <a:extLst>
              <a:ext uri="{FF2B5EF4-FFF2-40B4-BE49-F238E27FC236}">
                <a16:creationId xmlns:a16="http://schemas.microsoft.com/office/drawing/2014/main" id="{B7DDD64C-127A-4536-8651-31702C2050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63465"/>
              </p:ext>
            </p:extLst>
          </p:nvPr>
        </p:nvGraphicFramePr>
        <p:xfrm>
          <a:off x="1100831" y="2052637"/>
          <a:ext cx="9833499" cy="345151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47779">
                  <a:extLst>
                    <a:ext uri="{9D8B030D-6E8A-4147-A177-3AD203B41FA5}">
                      <a16:colId xmlns:a16="http://schemas.microsoft.com/office/drawing/2014/main" val="4079629699"/>
                    </a:ext>
                  </a:extLst>
                </a:gridCol>
                <a:gridCol w="3242860">
                  <a:extLst>
                    <a:ext uri="{9D8B030D-6E8A-4147-A177-3AD203B41FA5}">
                      <a16:colId xmlns:a16="http://schemas.microsoft.com/office/drawing/2014/main" val="1734814288"/>
                    </a:ext>
                  </a:extLst>
                </a:gridCol>
                <a:gridCol w="3242860">
                  <a:extLst>
                    <a:ext uri="{9D8B030D-6E8A-4147-A177-3AD203B41FA5}">
                      <a16:colId xmlns:a16="http://schemas.microsoft.com/office/drawing/2014/main" val="1051912964"/>
                    </a:ext>
                  </a:extLst>
                </a:gridCol>
              </a:tblGrid>
              <a:tr h="65150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Szállítandó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Neve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Határideje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816909"/>
                  </a:ext>
                </a:extLst>
              </a:tr>
              <a:tr h="65150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Projektterv és útmutató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2020-10-05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07366"/>
                  </a:ext>
                </a:extLst>
              </a:tr>
              <a:tr h="748498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UML és adatbázis tervek és bemutató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2020-10-19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43286"/>
                  </a:ext>
                </a:extLst>
              </a:tr>
              <a:tr h="65150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P1 + 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Prototípus I. és bemutató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2020-11-02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990042"/>
                  </a:ext>
                </a:extLst>
              </a:tr>
              <a:tr h="748498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P2 + 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Prototípus II. és bemutató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2020-11-30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668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497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23E333-8F03-482E-BBBB-EEE4A387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Gantt</a:t>
            </a:r>
            <a:r>
              <a:rPr lang="hu-HU" dirty="0"/>
              <a:t> diagram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4177D68-77B7-4F69-95C4-45AE24A7FA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54483"/>
            <a:ext cx="12199012" cy="355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554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0507D8-EC74-4E3B-A51D-F43D6B2F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6600" dirty="0"/>
              <a:t>Köszönjük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809CB7-919E-45E1-BC67-960AB855F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357" y="3429000"/>
            <a:ext cx="4705496" cy="2819399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Készítették: Pusztai Ágnes Anna </a:t>
            </a:r>
          </a:p>
          <a:p>
            <a:pPr marL="0" indent="0">
              <a:buNone/>
            </a:pPr>
            <a:r>
              <a:rPr lang="hu-HU" dirty="0"/>
              <a:t>			 Madarász Máté</a:t>
            </a:r>
          </a:p>
          <a:p>
            <a:pPr marL="0" indent="0">
              <a:buNone/>
            </a:pPr>
            <a:r>
              <a:rPr lang="hu-HU" dirty="0"/>
              <a:t>			 </a:t>
            </a:r>
            <a:r>
              <a:rPr lang="hu-HU" dirty="0" err="1"/>
              <a:t>Kubatov</a:t>
            </a:r>
            <a:r>
              <a:rPr lang="hu-HU" dirty="0"/>
              <a:t> Tamás</a:t>
            </a:r>
          </a:p>
          <a:p>
            <a:pPr marL="0" indent="0">
              <a:buNone/>
            </a:pPr>
            <a:r>
              <a:rPr lang="hu-HU" dirty="0"/>
              <a:t>			 </a:t>
            </a:r>
            <a:r>
              <a:rPr lang="hu-HU" dirty="0" err="1"/>
              <a:t>Kurai</a:t>
            </a:r>
            <a:r>
              <a:rPr lang="hu-HU" dirty="0"/>
              <a:t> István</a:t>
            </a:r>
          </a:p>
          <a:p>
            <a:pPr marL="0" indent="0">
              <a:buNone/>
            </a:pPr>
            <a:r>
              <a:rPr lang="hu-HU" dirty="0"/>
              <a:t>			 Kanyó József</a:t>
            </a:r>
          </a:p>
          <a:p>
            <a:pPr marL="0" indent="0">
              <a:buNone/>
            </a:pPr>
            <a:r>
              <a:rPr lang="hu-HU" dirty="0"/>
              <a:t>			 Zombori Tamás</a:t>
            </a:r>
          </a:p>
        </p:txBody>
      </p:sp>
    </p:spTree>
    <p:extLst>
      <p:ext uri="{BB962C8B-B14F-4D97-AF65-F5344CB8AC3E}">
        <p14:creationId xmlns:p14="http://schemas.microsoft.com/office/powerpoint/2010/main" val="812501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D40F43-A1C3-4485-BDA7-D473ACF6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Összefoglaló	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A28E74-4953-41DB-9F1F-77A297DE2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Megrendelő</a:t>
            </a:r>
          </a:p>
          <a:p>
            <a:r>
              <a:rPr lang="hu-HU" dirty="0"/>
              <a:t>Diákok képtelenek az anyagra koncentrálni anélkül, hogy közben egy-egy hírfolyamot böngésszenek.</a:t>
            </a:r>
          </a:p>
          <a:p>
            <a:r>
              <a:rPr lang="hu-HU" dirty="0"/>
              <a:t>A webalkalmazásunk SZTE hallgatói számára készül</a:t>
            </a:r>
          </a:p>
          <a:p>
            <a:r>
              <a:rPr lang="hu-HU" dirty="0"/>
              <a:t>Biztosítja a tanulók közötti információmegosztáshoz szükséges legfontosabb funkciókat</a:t>
            </a:r>
          </a:p>
          <a:p>
            <a:r>
              <a:rPr lang="hu-HU" dirty="0"/>
              <a:t>Minden felesleges, figyelemelterelő funkcionalitás terhe alól mentesíti a felhasználót</a:t>
            </a:r>
          </a:p>
          <a:p>
            <a:r>
              <a:rPr lang="hu-HU" dirty="0"/>
              <a:t>Személyes adatok kezelése, tanulótársak keresése, tanulmányi kapcsolatok megerősítése, közös projekthez szükséges társak felkutatása</a:t>
            </a:r>
          </a:p>
        </p:txBody>
      </p:sp>
    </p:spTree>
    <p:extLst>
      <p:ext uri="{BB962C8B-B14F-4D97-AF65-F5344CB8AC3E}">
        <p14:creationId xmlns:p14="http://schemas.microsoft.com/office/powerpoint/2010/main" val="2726844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D767A3-8040-4A24-820C-982168EC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Verziók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A3BA390-F0C9-479A-BE24-75C7D6A78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3001" y="1497570"/>
            <a:ext cx="8267833" cy="504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8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0454F0-0D8D-4D7A-9E23-BAB0B248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Rendszerspecifikáció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FB950B-7FB8-40FC-A1D8-DF9B10D94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84516"/>
          </a:xfrm>
        </p:spPr>
        <p:txBody>
          <a:bodyPr>
            <a:normAutofit/>
          </a:bodyPr>
          <a:lstStyle/>
          <a:p>
            <a:r>
              <a:rPr lang="hu-HU" dirty="0"/>
              <a:t>Egy regisztrációs, illetve bejelentkezési felület.</a:t>
            </a:r>
          </a:p>
          <a:p>
            <a:r>
              <a:rPr lang="hu-HU" dirty="0"/>
              <a:t>Egy felület a belépett felhasználók beállításainak.</a:t>
            </a:r>
          </a:p>
          <a:p>
            <a:r>
              <a:rPr lang="hu-HU" dirty="0"/>
              <a:t>Egy felület ahol a felhasználók különböző fórumokat olvashatnak, azokra feliratkozhatnak, hozzászólhatnak.</a:t>
            </a:r>
          </a:p>
          <a:p>
            <a:r>
              <a:rPr lang="hu-HU" dirty="0"/>
              <a:t>Egy profil felület, ahol más felhasználók ismerősnek jelölhetnek, illetve a megosztani kívánt adatait, fényképeit elérhetik a felhasználónak.</a:t>
            </a:r>
          </a:p>
          <a:p>
            <a:r>
              <a:rPr lang="hu-HU" dirty="0" err="1"/>
              <a:t>Admin</a:t>
            </a:r>
            <a:r>
              <a:rPr lang="hu-HU" dirty="0"/>
              <a:t> felület, ahol hozzáadni, módosítani, törölni lehet fórumokat, azokhoz érkezett hozzászólásokat moderálni.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5327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A9BCFD-C7DB-4B61-98CC-84B6494E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Funkciónális</a:t>
            </a:r>
            <a:r>
              <a:rPr lang="hu-HU" dirty="0"/>
              <a:t> és nem funkcionális követelmények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3FB5DF-7DAB-4B13-93B1-C399E6198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9"/>
            <a:ext cx="8946541" cy="4883882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A megrendelő részéről:</a:t>
            </a:r>
          </a:p>
          <a:p>
            <a:pPr lvl="1"/>
            <a:r>
              <a:rPr lang="hu-HU" dirty="0"/>
              <a:t>Adminisztrációs felület megvalósítása</a:t>
            </a:r>
          </a:p>
          <a:p>
            <a:pPr lvl="1"/>
            <a:r>
              <a:rPr lang="hu-HU" dirty="0"/>
              <a:t>A fórum </a:t>
            </a:r>
            <a:r>
              <a:rPr lang="hu-HU" dirty="0" err="1"/>
              <a:t>moderációs</a:t>
            </a:r>
            <a:r>
              <a:rPr lang="hu-HU" dirty="0"/>
              <a:t> funkciók megvalósítása</a:t>
            </a:r>
          </a:p>
          <a:p>
            <a:r>
              <a:rPr lang="hu-HU" dirty="0"/>
              <a:t>A felhasználó részéről:</a:t>
            </a:r>
          </a:p>
          <a:p>
            <a:pPr lvl="1"/>
            <a:r>
              <a:rPr lang="hu-HU" dirty="0"/>
              <a:t>Fórumok követése</a:t>
            </a:r>
          </a:p>
          <a:p>
            <a:pPr lvl="1"/>
            <a:r>
              <a:rPr lang="hu-HU" dirty="0"/>
              <a:t>Hozzászólások írása, azoknak a módosítása, törlése</a:t>
            </a:r>
          </a:p>
          <a:p>
            <a:pPr lvl="1"/>
            <a:r>
              <a:rPr lang="hu-HU" dirty="0"/>
              <a:t>Más felhasználók ismerősnek jelölése</a:t>
            </a:r>
          </a:p>
          <a:p>
            <a:pPr lvl="1"/>
            <a:r>
              <a:rPr lang="hu-HU" dirty="0"/>
              <a:t>Privát üzenetváltás más felhasználókkal</a:t>
            </a:r>
          </a:p>
          <a:p>
            <a:pPr lvl="1"/>
            <a:r>
              <a:rPr lang="hu-HU" dirty="0"/>
              <a:t>Képek feltöltése a profilra, illetve a választott fórumokra poszt </a:t>
            </a:r>
            <a:br>
              <a:rPr lang="hu-HU" dirty="0"/>
            </a:br>
            <a:r>
              <a:rPr lang="hu-HU" dirty="0"/>
              <a:t>formájában</a:t>
            </a:r>
          </a:p>
          <a:p>
            <a:r>
              <a:rPr lang="hu-HU" dirty="0"/>
              <a:t>Online felületen fusson teljesen a szoftver, böngészőn kívül más programra ne legyen szükség a használatához. Legyen biztonságos a felhasználó kezelés. Mobilon és asztali környezetben is jól használható, letisztult kinézete legyen.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356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F0F980-54E1-4406-8715-6479B95B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Költség- és erőforrás-szükségletek</a:t>
            </a:r>
            <a:br>
              <a:rPr lang="hu-HU" dirty="0"/>
            </a:br>
            <a:r>
              <a:rPr lang="hu-HU" dirty="0"/>
              <a:t>Szervezeti felépítés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0BD37A-F627-499D-A0FD-5232E0A94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erőforrásigényünk összesen kb. 126 személynap.</a:t>
            </a:r>
          </a:p>
          <a:p>
            <a:r>
              <a:rPr lang="hu-HU" dirty="0"/>
              <a:t>A rendelkezésünkre áll összesen 420 pont.</a:t>
            </a:r>
          </a:p>
          <a:p>
            <a:r>
              <a:rPr lang="hu-HU" dirty="0"/>
              <a:t>Pusztai Ágnes Anna --&gt; backend, adatbázis, UML diagramok, </a:t>
            </a:r>
            <a:r>
              <a:rPr lang="hu-HU" dirty="0" err="1"/>
              <a:t>Junit</a:t>
            </a:r>
            <a:endParaRPr lang="hu-HU" dirty="0"/>
          </a:p>
          <a:p>
            <a:r>
              <a:rPr lang="hu-HU" dirty="0" err="1"/>
              <a:t>Kubatov</a:t>
            </a:r>
            <a:r>
              <a:rPr lang="hu-HU" dirty="0"/>
              <a:t> Tamás --&gt; backend, adatbázis, UML diagramok, Vue.js</a:t>
            </a:r>
          </a:p>
          <a:p>
            <a:r>
              <a:rPr lang="it-IT" dirty="0"/>
              <a:t>Kurai István --&gt; Java, C#, frontend, design</a:t>
            </a:r>
            <a:endParaRPr lang="hu-HU" dirty="0"/>
          </a:p>
          <a:p>
            <a:r>
              <a:rPr lang="hu-HU" dirty="0"/>
              <a:t>Madarász Máté --&gt; Java, </a:t>
            </a:r>
            <a:r>
              <a:rPr lang="hu-HU" dirty="0" err="1"/>
              <a:t>JavaFx</a:t>
            </a:r>
            <a:r>
              <a:rPr lang="hu-HU" dirty="0"/>
              <a:t>, C#, Spring, backend, adatbázis</a:t>
            </a:r>
          </a:p>
          <a:p>
            <a:r>
              <a:rPr lang="hu-HU" dirty="0"/>
              <a:t>Zombori Tamás -&gt; Java, backend, frontend, prezentáció</a:t>
            </a:r>
          </a:p>
          <a:p>
            <a:r>
              <a:rPr lang="hu-HU" dirty="0"/>
              <a:t>Kanyó József --&gt; dokumentáció, SASS, </a:t>
            </a:r>
            <a:r>
              <a:rPr lang="hu-HU" dirty="0" err="1"/>
              <a:t>Flexbox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5442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1C574B-AE44-4A1A-8C86-E4245CA7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Projektcsapat</a:t>
            </a:r>
          </a:p>
        </p:txBody>
      </p:sp>
      <p:graphicFrame>
        <p:nvGraphicFramePr>
          <p:cNvPr id="7" name="Táblázat 7">
            <a:extLst>
              <a:ext uri="{FF2B5EF4-FFF2-40B4-BE49-F238E27FC236}">
                <a16:creationId xmlns:a16="http://schemas.microsoft.com/office/drawing/2014/main" id="{C780A40D-10F6-46B0-9628-F4D19EC91B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591721"/>
              </p:ext>
            </p:extLst>
          </p:nvPr>
        </p:nvGraphicFramePr>
        <p:xfrm>
          <a:off x="798787" y="1965434"/>
          <a:ext cx="9764109" cy="38616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54703">
                  <a:extLst>
                    <a:ext uri="{9D8B030D-6E8A-4147-A177-3AD203B41FA5}">
                      <a16:colId xmlns:a16="http://schemas.microsoft.com/office/drawing/2014/main" val="4036387115"/>
                    </a:ext>
                  </a:extLst>
                </a:gridCol>
                <a:gridCol w="3254703">
                  <a:extLst>
                    <a:ext uri="{9D8B030D-6E8A-4147-A177-3AD203B41FA5}">
                      <a16:colId xmlns:a16="http://schemas.microsoft.com/office/drawing/2014/main" val="986417289"/>
                    </a:ext>
                  </a:extLst>
                </a:gridCol>
                <a:gridCol w="3254703">
                  <a:extLst>
                    <a:ext uri="{9D8B030D-6E8A-4147-A177-3AD203B41FA5}">
                      <a16:colId xmlns:a16="http://schemas.microsoft.com/office/drawing/2014/main" val="3403407366"/>
                    </a:ext>
                  </a:extLst>
                </a:gridCol>
              </a:tblGrid>
              <a:tr h="379408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Név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E-mail cím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51025"/>
                  </a:ext>
                </a:extLst>
              </a:tr>
              <a:tr h="379408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Megrendelő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Márkus András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markusa@inf.u-szeged.hu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691678"/>
                  </a:ext>
                </a:extLst>
              </a:tr>
              <a:tr h="379408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Projekt menedzser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Madarász Máté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h984188@stud.u-szeged.hu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368278"/>
                  </a:ext>
                </a:extLst>
              </a:tr>
              <a:tr h="654868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Adatbázisért és adatkapcsolatokért felelős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Kubatov</a:t>
                      </a:r>
                      <a:r>
                        <a:rPr lang="hu-HU" dirty="0"/>
                        <a:t> Tamás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h665398@stud.u-szeged.hu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315995"/>
                  </a:ext>
                </a:extLst>
              </a:tr>
              <a:tr h="654868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Felhasználói felületekért felelős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Kurai</a:t>
                      </a:r>
                      <a:r>
                        <a:rPr lang="hu-HU" dirty="0"/>
                        <a:t> István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h983940@stud.u-szeged.hu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905471"/>
                  </a:ext>
                </a:extLst>
              </a:tr>
              <a:tr h="654868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A rendszer működési logikájáért felelős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Pusztai Ágnes 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h984944@stud.u-szeged.hu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866"/>
                  </a:ext>
                </a:extLst>
              </a:tr>
              <a:tr h="379408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Dokumentációért felelős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Zombori Tamás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h986217@stud.u-szeged.hu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775126"/>
                  </a:ext>
                </a:extLst>
              </a:tr>
              <a:tr h="379408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Prezentációért felelős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Kanyó József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h658542@stud.u-szeged.hu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684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229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03CC24-3F64-4C46-BB06-1401DD6E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Jelentések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DECD51-B37E-49AC-8E49-C6B79462F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76040"/>
            <a:ext cx="8946541" cy="487236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A munkát Kanyó József koordinálja. Ő felelős a dokumentációval és adminisztrációval kapcsolatos szervezési feladatokért, míg a Projektmenedzser: Madarász Máté a projekt megvalósításával kapcsolatos, technikai jellegű szervezési feladatokat látja el.</a:t>
            </a:r>
          </a:p>
          <a:p>
            <a:r>
              <a:rPr lang="hu-HU" dirty="0"/>
              <a:t>A csapat minden hónapban 3-4 alkalommal ülésezik. Ezeken az üléseken történik meg azon főbb problémák, ötletek és feladatok átbeszélése, melyek megoldásához az írásbeli kommunikáció nem volt elégséges eszköz.</a:t>
            </a:r>
          </a:p>
          <a:p>
            <a:r>
              <a:rPr lang="hu-HU" dirty="0"/>
              <a:t>Az elkészült terveket a terveken nem dolgozó csapattársak közül átnézik, hogy megfelel-e a specifikációnak és az egyes diagramtípusok összhangban vannak-e egymással.</a:t>
            </a:r>
            <a:br>
              <a:rPr lang="hu-HU" dirty="0"/>
            </a:br>
            <a:r>
              <a:rPr lang="hu-HU" dirty="0"/>
              <a:t>Az alábbi lehetőségek vannak a szoftver megfelelő minőségének biztosítására:</a:t>
            </a:r>
            <a:br>
              <a:rPr lang="hu-HU" dirty="0"/>
            </a:br>
            <a:r>
              <a:rPr lang="hu-HU" dirty="0"/>
              <a:t>Specifikáció és tervek átnézése (kötelező)</a:t>
            </a:r>
            <a:br>
              <a:rPr lang="hu-HU" dirty="0"/>
            </a:br>
            <a:r>
              <a:rPr lang="hu-HU" dirty="0"/>
              <a:t>Teszttervek végrehajtása (kötelező)</a:t>
            </a:r>
            <a:br>
              <a:rPr lang="hu-HU" dirty="0"/>
            </a:br>
            <a:r>
              <a:rPr lang="hu-HU" dirty="0"/>
              <a:t>Unit tesztek írása (választható)</a:t>
            </a:r>
            <a:br>
              <a:rPr lang="hu-HU" dirty="0"/>
            </a:br>
            <a:r>
              <a:rPr lang="hu-HU" dirty="0"/>
              <a:t>Kód átnézése (választható)</a:t>
            </a:r>
          </a:p>
        </p:txBody>
      </p:sp>
    </p:spTree>
    <p:extLst>
      <p:ext uri="{BB962C8B-B14F-4D97-AF65-F5344CB8AC3E}">
        <p14:creationId xmlns:p14="http://schemas.microsoft.com/office/powerpoint/2010/main" val="1800678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0A674E-EC16-4A31-8854-7D41E70E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Átadás, eredmények elfogadása</a:t>
            </a:r>
            <a:br>
              <a:rPr lang="hu-HU" dirty="0"/>
            </a:br>
            <a:r>
              <a:rPr lang="hu-HU" dirty="0"/>
              <a:t>Státuszjelentés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A5E061-4F63-40C8-B3D2-8EE2B5FB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projektterven változásokat csak maga Márkus András, illetve írásos kérés esetén Márkus András engedélyével lehet tenni.</a:t>
            </a:r>
          </a:p>
          <a:p>
            <a:r>
              <a:rPr lang="hu-HU" dirty="0"/>
              <a:t>Minden leadásnál a projektmenedzser jelentést tesz a projekt haladásáról, és ha szükséges változásokat indítványoz a projektterven. Ezen kívül a megrendelő felszólítására a menedzser 3 munkanapon belül köteles leadni a jelentést.</a:t>
            </a:r>
          </a:p>
        </p:txBody>
      </p:sp>
    </p:spTree>
    <p:extLst>
      <p:ext uri="{BB962C8B-B14F-4D97-AF65-F5344CB8AC3E}">
        <p14:creationId xmlns:p14="http://schemas.microsoft.com/office/powerpoint/2010/main" val="1513244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395</TotalTime>
  <Words>740</Words>
  <Application>Microsoft Office PowerPoint</Application>
  <PresentationFormat>Szélesvásznú</PresentationFormat>
  <Paragraphs>98</Paragraphs>
  <Slides>13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üzeneteSZTEk</vt:lpstr>
      <vt:lpstr>Összefoglaló </vt:lpstr>
      <vt:lpstr>Verziók</vt:lpstr>
      <vt:lpstr>Rendszerspecifikáció</vt:lpstr>
      <vt:lpstr>Funkciónális és nem funkcionális követelmények</vt:lpstr>
      <vt:lpstr>Költség- és erőforrás-szükségletek Szervezeti felépítés</vt:lpstr>
      <vt:lpstr>Projektcsapat</vt:lpstr>
      <vt:lpstr>Jelentések</vt:lpstr>
      <vt:lpstr>Átadás, eredmények elfogadása Státuszjelentés</vt:lpstr>
      <vt:lpstr>A munka tartalma</vt:lpstr>
      <vt:lpstr>Átadandók és határidők</vt:lpstr>
      <vt:lpstr>Gantt diagram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Tamás</dc:creator>
  <cp:lastModifiedBy>Tamás</cp:lastModifiedBy>
  <cp:revision>28</cp:revision>
  <dcterms:created xsi:type="dcterms:W3CDTF">2020-10-02T11:08:18Z</dcterms:created>
  <dcterms:modified xsi:type="dcterms:W3CDTF">2020-10-02T19:07:02Z</dcterms:modified>
</cp:coreProperties>
</file>