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67" r:id="rId2"/>
    <p:sldId id="258" r:id="rId3"/>
    <p:sldId id="269" r:id="rId4"/>
    <p:sldId id="270" r:id="rId5"/>
    <p:sldId id="284" r:id="rId6"/>
    <p:sldId id="271" r:id="rId7"/>
    <p:sldId id="279" r:id="rId8"/>
    <p:sldId id="272" r:id="rId9"/>
    <p:sldId id="281" r:id="rId10"/>
    <p:sldId id="273" r:id="rId11"/>
    <p:sldId id="280" r:id="rId12"/>
    <p:sldId id="274" r:id="rId13"/>
    <p:sldId id="282" r:id="rId14"/>
    <p:sldId id="275" r:id="rId15"/>
    <p:sldId id="276" r:id="rId16"/>
    <p:sldId id="277" r:id="rId17"/>
    <p:sldId id="283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75F"/>
    <a:srgbClr val="003399"/>
    <a:srgbClr val="000099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849" autoAdjust="0"/>
  </p:normalViewPr>
  <p:slideViewPr>
    <p:cSldViewPr>
      <p:cViewPr varScale="1">
        <p:scale>
          <a:sx n="110" d="100"/>
          <a:sy n="110" d="100"/>
        </p:scale>
        <p:origin x="16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10/16/2014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F497D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l-PL" dirty="0" smtClean="0"/>
              <a:t>Data Master</a:t>
            </a:r>
            <a:endParaRPr lang="en-US" dirty="0"/>
          </a:p>
        </p:txBody>
      </p:sp>
      <p:pic>
        <p:nvPicPr>
          <p:cNvPr id="11" name="Obraz 10" descr="DataMaster_transparent3-1024x245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228600"/>
            <a:ext cx="2286000" cy="546944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36000"/>
            <a:ext cx="2590800" cy="1223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.Net </a:t>
            </a:r>
            <a:r>
              <a:rPr lang="pl-PL" dirty="0" err="1" smtClean="0"/>
              <a:t>DeveloperDays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.Net </a:t>
            </a:r>
            <a:r>
              <a:rPr lang="pl-PL" dirty="0" err="1" smtClean="0"/>
              <a:t>DeveloperDays</a:t>
            </a:r>
            <a:r>
              <a:rPr lang="pl-PL" dirty="0" smtClean="0"/>
              <a:t>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.Net </a:t>
            </a:r>
            <a:r>
              <a:rPr lang="pl-PL" dirty="0" err="1" smtClean="0"/>
              <a:t>DeveloperDays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.Net </a:t>
            </a:r>
            <a:r>
              <a:rPr lang="pl-PL" dirty="0" err="1" smtClean="0"/>
              <a:t>DeveloperDays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.Net </a:t>
            </a:r>
            <a:r>
              <a:rPr lang="pl-PL" dirty="0" err="1" smtClean="0"/>
              <a:t>DeveloperDays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.Net </a:t>
            </a:r>
            <a:r>
              <a:rPr lang="pl-PL" dirty="0" err="1" smtClean="0"/>
              <a:t>DeveloperDays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.Net </a:t>
            </a:r>
            <a:r>
              <a:rPr lang="pl-PL" dirty="0" err="1" smtClean="0"/>
              <a:t>DeveloperDays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1">
                <a:tint val="66000"/>
                <a:satMod val="160000"/>
                <a:alpha val="0"/>
              </a:schemeClr>
            </a:gs>
            <a:gs pos="0">
              <a:schemeClr val="accent1">
                <a:tint val="44500"/>
                <a:satMod val="160000"/>
                <a:alpha val="0"/>
              </a:schemeClr>
            </a:gs>
            <a:gs pos="100000">
              <a:schemeClr val="accent1">
                <a:tint val="23500"/>
                <a:satMod val="160000"/>
                <a:alpha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solidFill>
              <a:srgbClr val="113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77200" y="6428342"/>
            <a:ext cx="914400" cy="429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85800" rtl="0" eaLnBrk="1" latinLnBrk="0" hangingPunct="1">
        <a:spcBef>
          <a:spcPct val="0"/>
        </a:spcBef>
        <a:buNone/>
        <a:defRPr sz="33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fpish.net/" TargetMode="External"/><Relationship Id="rId13" Type="http://schemas.openxmlformats.org/officeDocument/2006/relationships/hyperlink" Target="http://websharper.com/" TargetMode="External"/><Relationship Id="rId3" Type="http://schemas.openxmlformats.org/officeDocument/2006/relationships/hyperlink" Target="https://github.com/ChrisMarinos/FSharpKoans" TargetMode="External"/><Relationship Id="rId7" Type="http://schemas.openxmlformats.org/officeDocument/2006/relationships/hyperlink" Target="http://c4fsharp.net/" TargetMode="External"/><Relationship Id="rId12" Type="http://schemas.openxmlformats.org/officeDocument/2006/relationships/hyperlink" Target="https://visualstudiogallery.msdn.microsoft.com/3d2bf938-fc9e-403c-90b3-8de27dc23095" TargetMode="External"/><Relationship Id="rId2" Type="http://schemas.openxmlformats.org/officeDocument/2006/relationships/hyperlink" Target="http://www.tryfsharp.org/Cre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sharp.org/" TargetMode="External"/><Relationship Id="rId11" Type="http://schemas.openxmlformats.org/officeDocument/2006/relationships/hyperlink" Target="http://blogs.msdn.com/b/fsharpteam/archive/2011/07/08/tail-calls-in-fsharp.aspx" TargetMode="External"/><Relationship Id="rId5" Type="http://schemas.openxmlformats.org/officeDocument/2006/relationships/hyperlink" Target="http://www.pluralsight.com/courses/fsintro" TargetMode="External"/><Relationship Id="rId10" Type="http://schemas.openxmlformats.org/officeDocument/2006/relationships/hyperlink" Target="http://cyanbyfuchsia.wordpress.com/2014/02/12/recursion-and-tail-recursion-in-f/" TargetMode="External"/><Relationship Id="rId4" Type="http://schemas.openxmlformats.org/officeDocument/2006/relationships/hyperlink" Target="http://fsharpforfunandprofit.com/" TargetMode="External"/><Relationship Id="rId9" Type="http://schemas.openxmlformats.org/officeDocument/2006/relationships/hyperlink" Target="http://blogs.msdn.com/b/chrsmith/archive/2008/08/07/understanding-tail-recursion.aspx" TargetMode="External"/><Relationship Id="rId14" Type="http://schemas.openxmlformats.org/officeDocument/2006/relationships/hyperlink" Target="http://funscript.info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ubawalinski/Talks/tree/master/F#/20141016 - .NET Developer Days" TargetMode="External"/><Relationship Id="rId3" Type="http://schemas.openxmlformats.org/officeDocument/2006/relationships/hyperlink" Target="https://vimeo.com/64232549" TargetMode="External"/><Relationship Id="rId7" Type="http://schemas.openxmlformats.org/officeDocument/2006/relationships/hyperlink" Target="https://github.com/mlusiak/Speaking/tree/master/WTF" TargetMode="External"/><Relationship Id="rId2" Type="http://schemas.openxmlformats.org/officeDocument/2006/relationships/hyperlink" Target="http://channel9.msdn.com/Series/C9-Lectures-Dr-Don-Syme-Introduction-to-F-/C9-Lectures-Dr-Don-Syme-Introduction-to-F-1-of-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78909069" TargetMode="External"/><Relationship Id="rId5" Type="http://schemas.openxmlformats.org/officeDocument/2006/relationships/hyperlink" Target="http://channel9.msdn.com/posts/Understanding-the-World-with-F" TargetMode="External"/><Relationship Id="rId4" Type="http://schemas.openxmlformats.org/officeDocument/2006/relationships/hyperlink" Target="https://vimeo.com/78908217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sponsorzy_ne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524000"/>
            <a:ext cx="6324600" cy="432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F# - Funkcje, funkcje i jeszcze raz funkcje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 smtClean="0"/>
              <a:t>Wyrażenia lambda – funkcje anonimowe</a:t>
            </a:r>
          </a:p>
          <a:p>
            <a:pPr lvl="1"/>
            <a:r>
              <a:rPr lang="pl-PL" sz="2650" dirty="0"/>
              <a:t>u</a:t>
            </a:r>
            <a:r>
              <a:rPr lang="pl-PL" sz="2650" dirty="0" smtClean="0"/>
              <a:t>możliwiają tworzenie funkcji w miejscu ich wykorzystania</a:t>
            </a:r>
          </a:p>
          <a:p>
            <a:r>
              <a:rPr lang="pl-PL" sz="2800" dirty="0" smtClean="0"/>
              <a:t>Częściowe wywoływanie funkcji (</a:t>
            </a:r>
            <a:r>
              <a:rPr lang="pl-PL" sz="2800" dirty="0" err="1" smtClean="0"/>
              <a:t>currying</a:t>
            </a:r>
            <a:r>
              <a:rPr lang="pl-PL" sz="2800" dirty="0" smtClean="0"/>
              <a:t>)</a:t>
            </a:r>
          </a:p>
          <a:p>
            <a:r>
              <a:rPr lang="pl-PL" sz="2800" dirty="0" smtClean="0"/>
              <a:t>Łączenie funkcji</a:t>
            </a:r>
          </a:p>
          <a:p>
            <a:r>
              <a:rPr lang="pl-PL" sz="2800" dirty="0" smtClean="0"/>
              <a:t>Operator „</a:t>
            </a:r>
            <a:r>
              <a:rPr lang="pl-PL" sz="2800" dirty="0" err="1" smtClean="0"/>
              <a:t>forward</a:t>
            </a:r>
            <a:r>
              <a:rPr lang="pl-PL" sz="2800" dirty="0" smtClean="0"/>
              <a:t> </a:t>
            </a:r>
            <a:r>
              <a:rPr lang="pl-PL" sz="2800" dirty="0" err="1" smtClean="0"/>
              <a:t>pipe</a:t>
            </a:r>
            <a:r>
              <a:rPr lang="pl-PL" sz="2800" dirty="0" smtClean="0"/>
              <a:t>”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35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One </a:t>
            </a:r>
            <a:r>
              <a:rPr lang="pl-PL" dirty="0" err="1" smtClean="0"/>
              <a:t>snippet</a:t>
            </a:r>
            <a:r>
              <a:rPr lang="pl-PL" dirty="0" smtClean="0"/>
              <a:t> of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worth</a:t>
            </a:r>
            <a:r>
              <a:rPr lang="pl-PL" dirty="0" smtClean="0"/>
              <a:t> 1000 </a:t>
            </a:r>
            <a:r>
              <a:rPr lang="pl-PL" dirty="0" err="1" smtClean="0"/>
              <a:t>words</a:t>
            </a:r>
            <a:r>
              <a:rPr lang="pl-PL" dirty="0" smtClean="0"/>
              <a:t>!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r>
              <a:rPr lang="pl-PL" sz="4400" dirty="0" smtClean="0"/>
              <a:t>CODE DEMO</a:t>
            </a:r>
            <a:endParaRPr lang="pl-P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8877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F# - Rekurencja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Podstawowy sposób tworzenia algorytmów w językach funkcyjnych</a:t>
            </a:r>
          </a:p>
          <a:p>
            <a:pPr lvl="1"/>
            <a:r>
              <a:rPr lang="pl-PL" sz="2400" dirty="0" smtClean="0"/>
              <a:t>nie wymaga zmiennych, po których trzeba iterować</a:t>
            </a:r>
          </a:p>
          <a:p>
            <a:r>
              <a:rPr lang="pl-PL" sz="2800" dirty="0" smtClean="0"/>
              <a:t>Ryzyko przepełnienia stosu (</a:t>
            </a:r>
            <a:r>
              <a:rPr lang="pl-PL" sz="2800" dirty="0" err="1" smtClean="0"/>
              <a:t>StackOverflowException</a:t>
            </a:r>
            <a:r>
              <a:rPr lang="pl-PL" sz="2800" dirty="0" smtClean="0"/>
              <a:t>)</a:t>
            </a:r>
          </a:p>
          <a:p>
            <a:r>
              <a:rPr lang="pl-PL" sz="2800" dirty="0" smtClean="0"/>
              <a:t>Konieczne stosowanie optymalizacji </a:t>
            </a:r>
            <a:endParaRPr lang="pl-PL" sz="2250" dirty="0" smtClean="0"/>
          </a:p>
          <a:p>
            <a:pPr lvl="1"/>
            <a:r>
              <a:rPr lang="pl-PL" sz="2400" dirty="0" smtClean="0"/>
              <a:t>jeśli ostatnim wyrażeniem w funkcji jest rekursywne wywołanie to nie ma potrzeby dodawać ramki na stos</a:t>
            </a:r>
          </a:p>
          <a:p>
            <a:pPr lvl="1"/>
            <a:endParaRPr lang="pl-P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563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Let’s</a:t>
            </a:r>
            <a:r>
              <a:rPr lang="pl-PL" dirty="0" smtClean="0"/>
              <a:t> </a:t>
            </a:r>
            <a:r>
              <a:rPr lang="pl-PL" dirty="0" err="1" smtClean="0"/>
              <a:t>destroy</a:t>
            </a:r>
            <a:r>
              <a:rPr lang="pl-PL" dirty="0" smtClean="0"/>
              <a:t> </a:t>
            </a:r>
            <a:r>
              <a:rPr lang="pl-PL" dirty="0" err="1" smtClean="0"/>
              <a:t>something</a:t>
            </a:r>
            <a:r>
              <a:rPr lang="pl-PL" dirty="0" smtClean="0"/>
              <a:t>!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r>
              <a:rPr lang="pl-PL" sz="4400" dirty="0" smtClean="0"/>
              <a:t>CODE DEMO</a:t>
            </a:r>
            <a:endParaRPr lang="pl-P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4093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 co mi ten F#?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Prostota i zwięzłość</a:t>
            </a:r>
          </a:p>
          <a:p>
            <a:r>
              <a:rPr lang="pl-PL" sz="2800" dirty="0" smtClean="0"/>
              <a:t>Kod, który łatwiej jest czytać</a:t>
            </a:r>
          </a:p>
          <a:p>
            <a:r>
              <a:rPr lang="pl-PL" sz="2800" dirty="0" smtClean="0"/>
              <a:t>Można lepiej odwzorować domenę problemową</a:t>
            </a:r>
          </a:p>
          <a:p>
            <a:r>
              <a:rPr lang="pl-PL" sz="2800" dirty="0" smtClean="0"/>
              <a:t>Trudniej popełnić błąd</a:t>
            </a:r>
          </a:p>
          <a:p>
            <a:r>
              <a:rPr lang="pl-PL" sz="2800" dirty="0" smtClean="0"/>
              <a:t>Pełne wsparcie w .NET</a:t>
            </a:r>
          </a:p>
          <a:p>
            <a:r>
              <a:rPr lang="pl-PL" sz="2800" dirty="0" smtClean="0"/>
              <a:t>Wydajność dzięki podatności na zrównoleglanie</a:t>
            </a:r>
          </a:p>
          <a:p>
            <a:r>
              <a:rPr lang="pl-PL" sz="2800" dirty="0" smtClean="0"/>
              <a:t>Nowe </a:t>
            </a:r>
            <a:r>
              <a:rPr lang="pl-PL" sz="2800" dirty="0"/>
              <a:t>wyzwanie</a:t>
            </a:r>
          </a:p>
          <a:p>
            <a:r>
              <a:rPr lang="pl-PL" sz="2800" dirty="0" smtClean="0"/>
              <a:t>+</a:t>
            </a:r>
            <a:r>
              <a:rPr lang="pl-PL" sz="2800" dirty="0"/>
              <a:t>10 do </a:t>
            </a:r>
            <a:r>
              <a:rPr lang="pl-PL" sz="2800" dirty="0" smtClean="0"/>
              <a:t>szpanu (nawet od </a:t>
            </a:r>
            <a:r>
              <a:rPr lang="pl-PL" sz="2800" dirty="0" err="1" smtClean="0"/>
              <a:t>hejterów</a:t>
            </a:r>
            <a:r>
              <a:rPr lang="pl-PL" sz="2800" dirty="0" smtClean="0"/>
              <a:t>)</a:t>
            </a:r>
            <a:endParaRPr lang="pl-PL" sz="2650" dirty="0"/>
          </a:p>
          <a:p>
            <a:endParaRPr lang="pl-P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1127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/>
              <a:t>Skąd brać siłę? Gdzie szukać pomocy</a:t>
            </a:r>
            <a:r>
              <a:rPr lang="pl-PL" sz="3600" dirty="0" smtClean="0"/>
              <a:t>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 smtClean="0"/>
              <a:t>Tutoriale</a:t>
            </a:r>
            <a:r>
              <a:rPr lang="pl-PL" dirty="0" smtClean="0"/>
              <a:t> i inne źródła wiedzy</a:t>
            </a:r>
          </a:p>
          <a:p>
            <a:pPr lvl="1"/>
            <a:r>
              <a:rPr lang="pl-PL" sz="1850" dirty="0" err="1" smtClean="0">
                <a:hlinkClick r:id="rId2"/>
              </a:rPr>
              <a:t>Try</a:t>
            </a:r>
            <a:r>
              <a:rPr lang="pl-PL" sz="1850" dirty="0" smtClean="0">
                <a:hlinkClick r:id="rId2"/>
              </a:rPr>
              <a:t> </a:t>
            </a:r>
            <a:r>
              <a:rPr lang="pl-PL" sz="1850" dirty="0">
                <a:hlinkClick r:id="rId2"/>
              </a:rPr>
              <a:t>F#</a:t>
            </a:r>
            <a:endParaRPr lang="pl-PL" sz="1850" dirty="0"/>
          </a:p>
          <a:p>
            <a:pPr lvl="1"/>
            <a:r>
              <a:rPr lang="pl-PL" sz="1850" dirty="0" smtClean="0">
                <a:hlinkClick r:id="rId3"/>
              </a:rPr>
              <a:t>F# </a:t>
            </a:r>
            <a:r>
              <a:rPr lang="pl-PL" sz="1850" dirty="0" err="1">
                <a:hlinkClick r:id="rId3"/>
              </a:rPr>
              <a:t>K</a:t>
            </a:r>
            <a:r>
              <a:rPr lang="pl-PL" sz="1850" dirty="0" err="1" smtClean="0">
                <a:hlinkClick r:id="rId3"/>
              </a:rPr>
              <a:t>oans</a:t>
            </a:r>
            <a:endParaRPr lang="pl-PL" sz="1850" dirty="0" smtClean="0"/>
          </a:p>
          <a:p>
            <a:pPr lvl="1"/>
            <a:r>
              <a:rPr lang="en-US" sz="1850" dirty="0" smtClean="0">
                <a:hlinkClick r:id="rId4"/>
              </a:rPr>
              <a:t>F# for fun and profit</a:t>
            </a:r>
            <a:endParaRPr lang="pl-PL" sz="1850" dirty="0" smtClean="0"/>
          </a:p>
          <a:p>
            <a:pPr lvl="1"/>
            <a:r>
              <a:rPr lang="pl-PL" sz="1850" dirty="0" err="1" smtClean="0">
                <a:hlinkClick r:id="rId5"/>
              </a:rPr>
              <a:t>Introduction</a:t>
            </a:r>
            <a:r>
              <a:rPr lang="pl-PL" sz="1850" dirty="0" smtClean="0">
                <a:hlinkClick r:id="rId5"/>
              </a:rPr>
              <a:t> to F# by Oliver Sturm [</a:t>
            </a:r>
            <a:r>
              <a:rPr lang="pl-PL" sz="1850" dirty="0" err="1" smtClean="0">
                <a:hlinkClick r:id="rId5"/>
              </a:rPr>
              <a:t>pluralsight</a:t>
            </a:r>
            <a:r>
              <a:rPr lang="pl-PL" sz="1850" dirty="0" smtClean="0">
                <a:hlinkClick r:id="rId5"/>
              </a:rPr>
              <a:t>]</a:t>
            </a:r>
            <a:endParaRPr lang="en-US" sz="1850" dirty="0" smtClean="0"/>
          </a:p>
          <a:p>
            <a:pPr lvl="1"/>
            <a:r>
              <a:rPr lang="pl-PL" sz="1850" dirty="0" smtClean="0">
                <a:hlinkClick r:id="rId6"/>
              </a:rPr>
              <a:t>F</a:t>
            </a:r>
            <a:r>
              <a:rPr lang="pl-PL" sz="1850" dirty="0">
                <a:hlinkClick r:id="rId6"/>
              </a:rPr>
              <a:t># Software Foundation</a:t>
            </a:r>
            <a:endParaRPr lang="pl-PL" sz="1850" dirty="0"/>
          </a:p>
          <a:p>
            <a:pPr lvl="1"/>
            <a:r>
              <a:rPr lang="pl-PL" sz="1850" dirty="0" err="1" smtClean="0">
                <a:hlinkClick r:id="rId7"/>
              </a:rPr>
              <a:t>Community</a:t>
            </a:r>
            <a:r>
              <a:rPr lang="pl-PL" sz="1850" dirty="0" smtClean="0">
                <a:hlinkClick r:id="rId7"/>
              </a:rPr>
              <a:t> </a:t>
            </a:r>
            <a:r>
              <a:rPr lang="pl-PL" sz="1850" dirty="0">
                <a:hlinkClick r:id="rId7"/>
              </a:rPr>
              <a:t>for F#</a:t>
            </a:r>
            <a:endParaRPr lang="pl-PL" sz="1850" dirty="0"/>
          </a:p>
          <a:p>
            <a:pPr lvl="1"/>
            <a:r>
              <a:rPr lang="pl-PL" sz="1850" dirty="0" err="1" smtClean="0">
                <a:hlinkClick r:id="rId8"/>
              </a:rPr>
              <a:t>Fpish</a:t>
            </a:r>
            <a:endParaRPr lang="pl-PL" sz="1850" dirty="0" smtClean="0"/>
          </a:p>
          <a:p>
            <a:pPr lvl="1" algn="just"/>
            <a:r>
              <a:rPr lang="pl-PL" sz="1850" dirty="0" err="1" smtClean="0">
                <a:hlinkClick r:id="rId9"/>
              </a:rPr>
              <a:t>Tail</a:t>
            </a:r>
            <a:r>
              <a:rPr lang="pl-PL" sz="1850" dirty="0" smtClean="0"/>
              <a:t> </a:t>
            </a:r>
            <a:r>
              <a:rPr lang="pl-PL" sz="1850" dirty="0" smtClean="0">
                <a:hlinkClick r:id="rId10"/>
              </a:rPr>
              <a:t>Call</a:t>
            </a:r>
            <a:r>
              <a:rPr lang="pl-PL" sz="1850" dirty="0" smtClean="0"/>
              <a:t> </a:t>
            </a:r>
            <a:r>
              <a:rPr lang="pl-PL" sz="1850" dirty="0" err="1" smtClean="0">
                <a:hlinkClick r:id="rId11"/>
              </a:rPr>
              <a:t>Recursion</a:t>
            </a:r>
            <a:endParaRPr lang="pl-PL" sz="1850" dirty="0"/>
          </a:p>
          <a:p>
            <a:r>
              <a:rPr lang="pl-PL" dirty="0" smtClean="0"/>
              <a:t>F# i WWW</a:t>
            </a:r>
          </a:p>
          <a:p>
            <a:pPr lvl="1"/>
            <a:r>
              <a:rPr lang="pl-PL" dirty="0" smtClean="0">
                <a:hlinkClick r:id="rId12"/>
              </a:rPr>
              <a:t>F# C# MVC4</a:t>
            </a:r>
            <a:endParaRPr lang="pl-PL" dirty="0" smtClean="0"/>
          </a:p>
          <a:p>
            <a:pPr lvl="1"/>
            <a:r>
              <a:rPr lang="pl-PL" dirty="0" err="1" smtClean="0">
                <a:hlinkClick r:id="rId13"/>
              </a:rPr>
              <a:t>WebSharper</a:t>
            </a:r>
            <a:endParaRPr lang="pl-PL" dirty="0" smtClean="0"/>
          </a:p>
          <a:p>
            <a:pPr lvl="1"/>
            <a:r>
              <a:rPr lang="pl-PL" dirty="0" err="1" smtClean="0">
                <a:hlinkClick r:id="rId14"/>
              </a:rPr>
              <a:t>FunScript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042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Skąd brać siłę? Gdzie szukać pomocy?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 smtClean="0"/>
              <a:t>Prelekcje</a:t>
            </a:r>
          </a:p>
          <a:p>
            <a:pPr lvl="1"/>
            <a:r>
              <a:rPr lang="pl-PL" sz="2400" dirty="0" err="1" smtClean="0">
                <a:hlinkClick r:id="rId2"/>
              </a:rPr>
              <a:t>Introduction</a:t>
            </a:r>
            <a:r>
              <a:rPr lang="pl-PL" sz="2400" dirty="0" smtClean="0">
                <a:hlinkClick r:id="rId2"/>
              </a:rPr>
              <a:t> </a:t>
            </a:r>
            <a:r>
              <a:rPr lang="pl-PL" sz="2400" dirty="0">
                <a:hlinkClick r:id="rId2"/>
              </a:rPr>
              <a:t>to F#, Don </a:t>
            </a:r>
            <a:r>
              <a:rPr lang="pl-PL" sz="2400" dirty="0" err="1">
                <a:hlinkClick r:id="rId2"/>
              </a:rPr>
              <a:t>Syme</a:t>
            </a:r>
            <a:r>
              <a:rPr lang="pl-PL" sz="2400" dirty="0">
                <a:hlinkClick r:id="rId2"/>
              </a:rPr>
              <a:t>, Channel 9 </a:t>
            </a:r>
            <a:r>
              <a:rPr lang="pl-PL" sz="2400" dirty="0" err="1">
                <a:hlinkClick r:id="rId2"/>
              </a:rPr>
              <a:t>Lectures</a:t>
            </a:r>
            <a:endParaRPr lang="pl-PL" sz="2400" dirty="0"/>
          </a:p>
          <a:p>
            <a:pPr lvl="1"/>
            <a:r>
              <a:rPr lang="en-US" sz="2400" dirty="0" smtClean="0">
                <a:hlinkClick r:id="rId3"/>
              </a:rPr>
              <a:t>Getting </a:t>
            </a:r>
            <a:r>
              <a:rPr lang="en-US" sz="2400" dirty="0">
                <a:hlinkClick r:id="rId3"/>
              </a:rPr>
              <a:t>Started with F#, Rachel Reese, Community for F#</a:t>
            </a:r>
            <a:endParaRPr lang="en-US" sz="2400" dirty="0"/>
          </a:p>
          <a:p>
            <a:pPr lvl="1"/>
            <a:r>
              <a:rPr lang="en-US" sz="2400" dirty="0" smtClean="0">
                <a:hlinkClick r:id="rId4"/>
              </a:rPr>
              <a:t>F</a:t>
            </a:r>
            <a:r>
              <a:rPr lang="en-US" sz="2400" dirty="0">
                <a:hlinkClick r:id="rId4"/>
              </a:rPr>
              <a:t># for C# Developer, Phillip </a:t>
            </a:r>
            <a:r>
              <a:rPr lang="en-US" sz="2400" dirty="0" err="1">
                <a:hlinkClick r:id="rId4"/>
              </a:rPr>
              <a:t>Trelford</a:t>
            </a:r>
            <a:r>
              <a:rPr lang="en-US" sz="2400" dirty="0">
                <a:hlinkClick r:id="rId4"/>
              </a:rPr>
              <a:t>, </a:t>
            </a:r>
            <a:r>
              <a:rPr lang="en-US" sz="2400" dirty="0" err="1">
                <a:hlinkClick r:id="rId4"/>
              </a:rPr>
              <a:t>Oredev</a:t>
            </a:r>
            <a:r>
              <a:rPr lang="en-US" sz="2400" dirty="0">
                <a:hlinkClick r:id="rId4"/>
              </a:rPr>
              <a:t> 2013</a:t>
            </a:r>
            <a:endParaRPr lang="en-US" sz="2400" dirty="0"/>
          </a:p>
          <a:p>
            <a:pPr lvl="1"/>
            <a:r>
              <a:rPr lang="en-US" sz="2400" dirty="0" smtClean="0">
                <a:hlinkClick r:id="rId5"/>
              </a:rPr>
              <a:t>Understanding </a:t>
            </a:r>
            <a:r>
              <a:rPr lang="en-US" sz="2400" dirty="0">
                <a:hlinkClick r:id="rId5"/>
              </a:rPr>
              <a:t>the World with F#, Tomas </a:t>
            </a:r>
            <a:r>
              <a:rPr lang="en-US" sz="2400" dirty="0" err="1">
                <a:hlinkClick r:id="rId5"/>
              </a:rPr>
              <a:t>Petricek</a:t>
            </a:r>
            <a:r>
              <a:rPr lang="en-US" sz="2400" dirty="0">
                <a:hlinkClick r:id="rId5"/>
              </a:rPr>
              <a:t>, Channel 9</a:t>
            </a:r>
            <a:endParaRPr lang="en-US" sz="2400" dirty="0"/>
          </a:p>
          <a:p>
            <a:pPr lvl="1"/>
            <a:r>
              <a:rPr lang="en-US" sz="2400" dirty="0" smtClean="0">
                <a:hlinkClick r:id="rId6"/>
              </a:rPr>
              <a:t>Functional </a:t>
            </a:r>
            <a:r>
              <a:rPr lang="en-US" sz="2400" dirty="0">
                <a:hlinkClick r:id="rId6"/>
              </a:rPr>
              <a:t>Principles for Object-Oriented Developers, Jessica Kerr, </a:t>
            </a:r>
            <a:r>
              <a:rPr lang="en-US" sz="2400" dirty="0" err="1">
                <a:hlinkClick r:id="rId6"/>
              </a:rPr>
              <a:t>Oredev</a:t>
            </a:r>
            <a:r>
              <a:rPr lang="en-US" sz="2400" dirty="0">
                <a:hlinkClick r:id="rId6"/>
              </a:rPr>
              <a:t> </a:t>
            </a:r>
            <a:r>
              <a:rPr lang="en-US" sz="2400" dirty="0" smtClean="0">
                <a:hlinkClick r:id="rId6"/>
              </a:rPr>
              <a:t>2013</a:t>
            </a:r>
            <a:endParaRPr lang="pl-PL" sz="2400" dirty="0" smtClean="0"/>
          </a:p>
          <a:p>
            <a:pPr lvl="1"/>
            <a:r>
              <a:rPr lang="pl-PL" sz="2400" dirty="0" smtClean="0">
                <a:hlinkClick r:id="rId7"/>
              </a:rPr>
              <a:t>WTF#, Michał </a:t>
            </a:r>
            <a:r>
              <a:rPr lang="pl-PL" sz="2400" dirty="0" err="1" smtClean="0">
                <a:hlinkClick r:id="rId7"/>
              </a:rPr>
              <a:t>Łusiak</a:t>
            </a:r>
            <a:endParaRPr lang="pl-PL" sz="2400" dirty="0" smtClean="0"/>
          </a:p>
          <a:p>
            <a:pPr lvl="1"/>
            <a:r>
              <a:rPr lang="pl-PL" sz="2400" dirty="0" smtClean="0">
                <a:hlinkClick r:id="rId8"/>
              </a:rPr>
              <a:t>F# - Dlaczego warto programować funkcyjnie, Kuba Waliński</a:t>
            </a:r>
            <a:endParaRPr lang="en-US" sz="2400" dirty="0"/>
          </a:p>
          <a:p>
            <a:pPr lvl="1"/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3375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400" dirty="0" smtClean="0"/>
              <a:t>Pytania?</a:t>
            </a:r>
            <a:endParaRPr lang="pl-P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854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 descr="sponsorzy_ne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219200"/>
            <a:ext cx="6324600" cy="432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F# - Dlaczego warto programować funkcyjnie</a:t>
            </a:r>
            <a:endParaRPr lang="pl-P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Kuba Waliński</a:t>
            </a:r>
          </a:p>
          <a:p>
            <a:endParaRPr lang="pl-PL" dirty="0" smtClean="0"/>
          </a:p>
          <a:p>
            <a:r>
              <a:rPr lang="pl-PL" dirty="0" smtClean="0"/>
              <a:t>@</a:t>
            </a:r>
            <a:r>
              <a:rPr lang="pl-PL" dirty="0" err="1" smtClean="0"/>
              <a:t>kubawalinski</a:t>
            </a:r>
            <a:endParaRPr lang="pl-PL" dirty="0" smtClean="0"/>
          </a:p>
          <a:p>
            <a:r>
              <a:rPr lang="pl-PL" dirty="0" smtClean="0"/>
              <a:t>kubawalinski@gmail.com</a:t>
            </a:r>
          </a:p>
          <a:p>
            <a:r>
              <a:rPr lang="pl-PL" dirty="0" smtClean="0"/>
              <a:t>ABB ISDC Łódź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3200" dirty="0" smtClean="0"/>
              <a:t>Programowanie funkcyjne</a:t>
            </a:r>
          </a:p>
          <a:p>
            <a:r>
              <a:rPr lang="pl-PL" sz="3200" dirty="0" smtClean="0"/>
              <a:t>F#</a:t>
            </a:r>
          </a:p>
          <a:p>
            <a:pPr lvl="1"/>
            <a:r>
              <a:rPr lang="pl-PL" sz="3050" dirty="0" smtClean="0"/>
              <a:t>Wartości i funkcje</a:t>
            </a:r>
          </a:p>
          <a:p>
            <a:pPr lvl="1"/>
            <a:r>
              <a:rPr lang="pl-PL" sz="3050" dirty="0" smtClean="0"/>
              <a:t>Struktury danych</a:t>
            </a:r>
          </a:p>
          <a:p>
            <a:pPr lvl="1"/>
            <a:r>
              <a:rPr lang="pl-PL" sz="3050" dirty="0" smtClean="0"/>
              <a:t>Funkcje, funkcje i jeszcze raz funkcje</a:t>
            </a:r>
          </a:p>
          <a:p>
            <a:pPr lvl="1"/>
            <a:r>
              <a:rPr lang="pl-PL" sz="3050" dirty="0" smtClean="0"/>
              <a:t>Rekurencja</a:t>
            </a:r>
          </a:p>
          <a:p>
            <a:r>
              <a:rPr lang="pl-PL" sz="3200" dirty="0" smtClean="0"/>
              <a:t>Po co mi ten F#?</a:t>
            </a:r>
          </a:p>
          <a:p>
            <a:r>
              <a:rPr lang="pl-PL" sz="3200" dirty="0" smtClean="0"/>
              <a:t>Skąd brać siłę? Gdzie szukać pomocy?</a:t>
            </a:r>
            <a:endParaRPr lang="pl-PL" sz="32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funkcyjne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800" dirty="0" smtClean="0"/>
              <a:t>Funkcje </a:t>
            </a:r>
            <a:r>
              <a:rPr lang="pl-PL" sz="2800" dirty="0"/>
              <a:t>– </a:t>
            </a:r>
            <a:r>
              <a:rPr lang="pl-PL" sz="2800" dirty="0" smtClean="0"/>
              <a:t>„obywatele pierwszej kategorii” – mogą być</a:t>
            </a:r>
          </a:p>
          <a:p>
            <a:pPr lvl="1"/>
            <a:r>
              <a:rPr lang="pl-PL" sz="2400" dirty="0" smtClean="0"/>
              <a:t>podane jako argumenty (funkcje wyższego rzędu)</a:t>
            </a:r>
          </a:p>
          <a:p>
            <a:pPr lvl="1"/>
            <a:r>
              <a:rPr lang="pl-PL" sz="2400" dirty="0" smtClean="0"/>
              <a:t>zwrócone jako rezultat</a:t>
            </a:r>
          </a:p>
          <a:p>
            <a:pPr lvl="1"/>
            <a:r>
              <a:rPr lang="pl-PL" sz="2400" dirty="0" smtClean="0"/>
              <a:t>zapisane w zmiennych lub strukturach danych</a:t>
            </a:r>
          </a:p>
          <a:p>
            <a:r>
              <a:rPr lang="pl-PL" sz="2800" dirty="0" smtClean="0"/>
              <a:t>Czyste funkcje (</a:t>
            </a:r>
            <a:r>
              <a:rPr lang="pl-PL" sz="2800" dirty="0" err="1" smtClean="0"/>
              <a:t>pure</a:t>
            </a:r>
            <a:r>
              <a:rPr lang="pl-PL" sz="2800" dirty="0" smtClean="0"/>
              <a:t> </a:t>
            </a:r>
            <a:r>
              <a:rPr lang="pl-PL" sz="2800" dirty="0" err="1" smtClean="0"/>
              <a:t>functions</a:t>
            </a:r>
            <a:r>
              <a:rPr lang="pl-PL" sz="2800" dirty="0" smtClean="0"/>
              <a:t>)</a:t>
            </a:r>
          </a:p>
          <a:p>
            <a:pPr lvl="1"/>
            <a:r>
              <a:rPr lang="pl-PL" sz="2400" dirty="0" smtClean="0"/>
              <a:t>zawsze ten sam rezultat dla tych samych parametrów – </a:t>
            </a:r>
            <a:r>
              <a:rPr lang="pl-PL" sz="2400" dirty="0" err="1" smtClean="0"/>
              <a:t>caching</a:t>
            </a:r>
            <a:endParaRPr lang="pl-PL" sz="2400" dirty="0" smtClean="0"/>
          </a:p>
          <a:p>
            <a:pPr lvl="1"/>
            <a:r>
              <a:rPr lang="pl-PL" sz="2400" dirty="0" smtClean="0"/>
              <a:t>niezależne od siebie wywołania różnych funkcji – zrównoleglenie</a:t>
            </a:r>
          </a:p>
          <a:p>
            <a:pPr lvl="1"/>
            <a:r>
              <a:rPr lang="pl-PL" sz="2400" dirty="0" smtClean="0"/>
              <a:t>brak efektów ubocznych – optymalizacja przez kompilator</a:t>
            </a:r>
          </a:p>
          <a:p>
            <a:r>
              <a:rPr lang="pl-PL" sz="2800" dirty="0" smtClean="0"/>
              <a:t>Niezmienność (</a:t>
            </a:r>
            <a:r>
              <a:rPr lang="pl-PL" sz="2800" dirty="0" err="1" smtClean="0"/>
              <a:t>immutability</a:t>
            </a:r>
            <a:r>
              <a:rPr lang="pl-PL" sz="2800" dirty="0" smtClean="0"/>
              <a:t>)</a:t>
            </a:r>
          </a:p>
          <a:p>
            <a:r>
              <a:rPr lang="pl-PL" sz="2800" dirty="0" smtClean="0"/>
              <a:t>Rekurencja</a:t>
            </a:r>
          </a:p>
          <a:p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7204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F#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Powstał w 2005 roku w Microsoft </a:t>
            </a:r>
            <a:r>
              <a:rPr lang="pl-PL" dirty="0" err="1" smtClean="0"/>
              <a:t>Research</a:t>
            </a:r>
            <a:endParaRPr lang="pl-PL" dirty="0" smtClean="0"/>
          </a:p>
          <a:p>
            <a:r>
              <a:rPr lang="pl-PL" dirty="0" smtClean="0"/>
              <a:t>Twórca – Don </a:t>
            </a:r>
            <a:r>
              <a:rPr lang="pl-PL" dirty="0" err="1" smtClean="0"/>
              <a:t>Syme</a:t>
            </a:r>
            <a:r>
              <a:rPr lang="pl-PL" dirty="0" smtClean="0"/>
              <a:t> (@</a:t>
            </a:r>
            <a:r>
              <a:rPr lang="pl-PL" dirty="0" err="1" smtClean="0"/>
              <a:t>dsyme</a:t>
            </a:r>
            <a:r>
              <a:rPr lang="pl-PL" dirty="0" smtClean="0"/>
              <a:t>)</a:t>
            </a:r>
          </a:p>
          <a:p>
            <a:r>
              <a:rPr lang="pl-PL" dirty="0" smtClean="0"/>
              <a:t>Język funkcyjny (</a:t>
            </a:r>
            <a:r>
              <a:rPr lang="pl-PL" dirty="0" err="1" smtClean="0"/>
              <a:t>functional</a:t>
            </a:r>
            <a:r>
              <a:rPr lang="pl-PL" dirty="0" smtClean="0"/>
              <a:t> </a:t>
            </a:r>
            <a:r>
              <a:rPr lang="pl-PL" dirty="0" err="1" smtClean="0"/>
              <a:t>first</a:t>
            </a:r>
            <a:r>
              <a:rPr lang="pl-PL" dirty="0" smtClean="0"/>
              <a:t>)</a:t>
            </a:r>
          </a:p>
          <a:p>
            <a:pPr lvl="1"/>
            <a:r>
              <a:rPr lang="pl-PL" dirty="0"/>
              <a:t>i</a:t>
            </a:r>
            <a:r>
              <a:rPr lang="pl-PL" dirty="0" smtClean="0"/>
              <a:t>mperatywny</a:t>
            </a:r>
          </a:p>
          <a:p>
            <a:pPr lvl="1"/>
            <a:r>
              <a:rPr lang="pl-PL" dirty="0" smtClean="0"/>
              <a:t>obiektowy</a:t>
            </a:r>
          </a:p>
          <a:p>
            <a:r>
              <a:rPr lang="pl-PL" dirty="0" smtClean="0"/>
              <a:t>Pełnoprawny język na platformie .NET, Mono i </a:t>
            </a:r>
            <a:r>
              <a:rPr lang="pl-PL" dirty="0" err="1" smtClean="0"/>
              <a:t>Xamarin</a:t>
            </a:r>
            <a:endParaRPr lang="pl-PL" dirty="0" smtClean="0"/>
          </a:p>
          <a:p>
            <a:r>
              <a:rPr lang="pl-PL" dirty="0" smtClean="0"/>
              <a:t>Oparty o ML, z wpływami innych języków</a:t>
            </a:r>
          </a:p>
          <a:p>
            <a:pPr lvl="1"/>
            <a:r>
              <a:rPr lang="pl-PL" dirty="0" smtClean="0"/>
              <a:t>C#,</a:t>
            </a:r>
          </a:p>
          <a:p>
            <a:pPr lvl="1"/>
            <a:r>
              <a:rPr lang="pl-PL" dirty="0" err="1" smtClean="0"/>
              <a:t>Python</a:t>
            </a:r>
            <a:r>
              <a:rPr lang="pl-PL" dirty="0" smtClean="0"/>
              <a:t>,</a:t>
            </a:r>
          </a:p>
          <a:p>
            <a:pPr lvl="1"/>
            <a:r>
              <a:rPr lang="pl-PL" dirty="0" err="1" smtClean="0"/>
              <a:t>Haskell</a:t>
            </a:r>
            <a:endParaRPr lang="pl-PL" dirty="0" smtClean="0"/>
          </a:p>
          <a:p>
            <a:pPr lvl="1"/>
            <a:r>
              <a:rPr lang="pl-PL" dirty="0" smtClean="0"/>
              <a:t>Scala</a:t>
            </a:r>
          </a:p>
          <a:p>
            <a:pPr lvl="1"/>
            <a:r>
              <a:rPr lang="pl-PL" dirty="0" smtClean="0"/>
              <a:t>Erlang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8584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F# - Wartości i funkcje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400" dirty="0" smtClean="0"/>
              <a:t>Wartości != zmienne</a:t>
            </a:r>
          </a:p>
          <a:p>
            <a:r>
              <a:rPr lang="pl-PL" sz="2400" dirty="0" smtClean="0"/>
              <a:t>Tworzone za pomocą słowa kluczowego </a:t>
            </a:r>
            <a:r>
              <a:rPr lang="pl-PL" sz="2400" i="1" dirty="0" err="1" smtClean="0"/>
              <a:t>let</a:t>
            </a:r>
            <a:endParaRPr lang="pl-PL" sz="2400" i="1" dirty="0" smtClean="0"/>
          </a:p>
          <a:p>
            <a:r>
              <a:rPr lang="pl-PL" sz="2400" dirty="0" smtClean="0"/>
              <a:t>Niezmienne (</a:t>
            </a:r>
            <a:r>
              <a:rPr lang="pl-PL" sz="2400" dirty="0" err="1" smtClean="0"/>
              <a:t>immutable</a:t>
            </a:r>
            <a:r>
              <a:rPr lang="pl-PL" sz="2400" dirty="0" smtClean="0"/>
              <a:t>)</a:t>
            </a:r>
          </a:p>
          <a:p>
            <a:pPr lvl="1"/>
            <a:r>
              <a:rPr lang="pl-PL" sz="2000" dirty="0" smtClean="0"/>
              <a:t>można też utworzyć zmienne, ale nie jest to zalecane</a:t>
            </a:r>
          </a:p>
          <a:p>
            <a:r>
              <a:rPr lang="pl-PL" sz="2400" dirty="0" smtClean="0"/>
              <a:t>Statyczne typy</a:t>
            </a:r>
          </a:p>
          <a:p>
            <a:pPr lvl="1"/>
            <a:r>
              <a:rPr lang="pl-PL" sz="2000" dirty="0" smtClean="0"/>
              <a:t>Zaawansowany mechanizm indukowania typów (</a:t>
            </a:r>
            <a:r>
              <a:rPr lang="pl-PL" sz="2000" dirty="0" err="1" smtClean="0"/>
              <a:t>type</a:t>
            </a:r>
            <a:r>
              <a:rPr lang="pl-PL" sz="2000" dirty="0" smtClean="0"/>
              <a:t> </a:t>
            </a:r>
            <a:r>
              <a:rPr lang="pl-PL" sz="2000" dirty="0" err="1" smtClean="0"/>
              <a:t>inference</a:t>
            </a:r>
            <a:r>
              <a:rPr lang="pl-PL" sz="2000" dirty="0" smtClean="0"/>
              <a:t>)</a:t>
            </a:r>
          </a:p>
          <a:p>
            <a:pPr lvl="1"/>
            <a:r>
              <a:rPr lang="pl-PL" sz="2000" dirty="0" smtClean="0"/>
              <a:t>Kod często wygląda jakby F# miał dynamiczne typy</a:t>
            </a:r>
          </a:p>
          <a:p>
            <a:r>
              <a:rPr lang="pl-PL" sz="2400" dirty="0" smtClean="0"/>
              <a:t>Funkcje to też wartości</a:t>
            </a:r>
          </a:p>
          <a:p>
            <a:r>
              <a:rPr lang="pl-PL" sz="2400" dirty="0" smtClean="0"/>
              <a:t>Struktura funkcji definiowana poprzez wcięcia w tekście</a:t>
            </a:r>
          </a:p>
          <a:p>
            <a:r>
              <a:rPr lang="pl-PL" sz="2400" dirty="0" smtClean="0"/>
              <a:t>Ostatnie wyrażenie w funkcji jest jej rezultatem</a:t>
            </a:r>
            <a:endParaRPr lang="pl-P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6148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Shut</a:t>
            </a:r>
            <a:r>
              <a:rPr lang="pl-PL" dirty="0" smtClean="0"/>
              <a:t> </a:t>
            </a:r>
            <a:r>
              <a:rPr lang="pl-PL" dirty="0" err="1" smtClean="0"/>
              <a:t>up</a:t>
            </a:r>
            <a:r>
              <a:rPr lang="pl-PL" dirty="0" smtClean="0"/>
              <a:t> and show me the </a:t>
            </a:r>
            <a:r>
              <a:rPr lang="pl-PL" dirty="0" err="1" smtClean="0"/>
              <a:t>code</a:t>
            </a:r>
            <a:r>
              <a:rPr lang="pl-PL" dirty="0" smtClean="0"/>
              <a:t>!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r>
              <a:rPr lang="pl-PL" sz="4400" dirty="0" smtClean="0"/>
              <a:t>CODE DEMO</a:t>
            </a:r>
            <a:endParaRPr lang="pl-P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0544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F# - Struktury danych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/>
              <a:t>Listy</a:t>
            </a:r>
          </a:p>
          <a:p>
            <a:r>
              <a:rPr lang="pl-PL" sz="2400" dirty="0" err="1" smtClean="0"/>
              <a:t>Krotki</a:t>
            </a:r>
            <a:endParaRPr lang="pl-PL" sz="2400" dirty="0" smtClean="0"/>
          </a:p>
          <a:p>
            <a:pPr lvl="1"/>
            <a:r>
              <a:rPr lang="pl-PL" sz="2000" dirty="0" smtClean="0"/>
              <a:t>grupa wartości</a:t>
            </a:r>
          </a:p>
          <a:p>
            <a:pPr lvl="1"/>
            <a:r>
              <a:rPr lang="pl-PL" sz="2000" dirty="0" smtClean="0"/>
              <a:t>mogą być różnych typów</a:t>
            </a:r>
          </a:p>
          <a:p>
            <a:r>
              <a:rPr lang="pl-PL" sz="2400" dirty="0" smtClean="0"/>
              <a:t>Opcje </a:t>
            </a:r>
          </a:p>
          <a:p>
            <a:pPr lvl="1"/>
            <a:r>
              <a:rPr lang="pl-PL" sz="2000" dirty="0" smtClean="0"/>
              <a:t>podobne do </a:t>
            </a:r>
            <a:r>
              <a:rPr lang="pl-PL" sz="2000" dirty="0" err="1" smtClean="0"/>
              <a:t>Nullable</a:t>
            </a:r>
            <a:r>
              <a:rPr lang="pl-PL" sz="2000" dirty="0" smtClean="0"/>
              <a:t>&lt;T&gt; w C#</a:t>
            </a:r>
          </a:p>
          <a:p>
            <a:r>
              <a:rPr lang="pl-PL" sz="2400" dirty="0" smtClean="0"/>
              <a:t>Unie</a:t>
            </a:r>
          </a:p>
          <a:p>
            <a:pPr lvl="1"/>
            <a:r>
              <a:rPr lang="pl-PL" sz="2000" dirty="0" smtClean="0"/>
              <a:t>Podobne do </a:t>
            </a:r>
            <a:r>
              <a:rPr lang="pl-PL" sz="2000" dirty="0" err="1" smtClean="0"/>
              <a:t>enum</a:t>
            </a:r>
            <a:r>
              <a:rPr lang="pl-PL" sz="2000" dirty="0" smtClean="0"/>
              <a:t> w C#</a:t>
            </a:r>
          </a:p>
          <a:p>
            <a:r>
              <a:rPr lang="pl-PL" sz="2400" dirty="0" smtClean="0"/>
              <a:t>Rekordy</a:t>
            </a:r>
          </a:p>
          <a:p>
            <a:pPr lvl="1"/>
            <a:r>
              <a:rPr lang="pl-PL" sz="2000" dirty="0" smtClean="0"/>
              <a:t>podobne do </a:t>
            </a:r>
            <a:r>
              <a:rPr lang="pl-PL" sz="2000" dirty="0" err="1" smtClean="0"/>
              <a:t>struct</a:t>
            </a:r>
            <a:r>
              <a:rPr lang="pl-PL" sz="2000" dirty="0" smtClean="0"/>
              <a:t> w C#</a:t>
            </a:r>
          </a:p>
          <a:p>
            <a:r>
              <a:rPr lang="pl-PL" sz="2400" dirty="0" smtClean="0"/>
              <a:t>Klasy i Interfejsy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0663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Talk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cheap</a:t>
            </a:r>
            <a:r>
              <a:rPr lang="pl-PL" dirty="0" smtClean="0"/>
              <a:t>, </a:t>
            </a:r>
            <a:r>
              <a:rPr lang="pl-PL" dirty="0" err="1" smtClean="0"/>
              <a:t>let’s</a:t>
            </a:r>
            <a:r>
              <a:rPr lang="pl-PL" dirty="0" smtClean="0"/>
              <a:t> 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action</a:t>
            </a:r>
            <a:r>
              <a:rPr lang="pl-PL" dirty="0" smtClean="0"/>
              <a:t>!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r>
              <a:rPr lang="pl-PL" sz="4400" dirty="0" smtClean="0"/>
              <a:t>CODE DEMO</a:t>
            </a:r>
            <a:endParaRPr lang="pl-P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583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</TotalTime>
  <Words>628</Words>
  <Application>Microsoft Office PowerPoint</Application>
  <PresentationFormat>On-screen Show (4:3)</PresentationFormat>
  <Paragraphs>157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F# - Dlaczego warto programować funkcyjnie</vt:lpstr>
      <vt:lpstr>Agenda</vt:lpstr>
      <vt:lpstr>Programowanie funkcyjne</vt:lpstr>
      <vt:lpstr>F#</vt:lpstr>
      <vt:lpstr>F# - Wartości i funkcje</vt:lpstr>
      <vt:lpstr>Shut up and show me the code!</vt:lpstr>
      <vt:lpstr>F# - Struktury danych</vt:lpstr>
      <vt:lpstr>Talk is cheap, let’s see some action!</vt:lpstr>
      <vt:lpstr>F# - Funkcje, funkcje i jeszcze raz funkcje</vt:lpstr>
      <vt:lpstr>One snippet of code is worth 1000 words!</vt:lpstr>
      <vt:lpstr>F# - Rekurencja</vt:lpstr>
      <vt:lpstr>Let’s destroy something!</vt:lpstr>
      <vt:lpstr>Po co mi ten F#?</vt:lpstr>
      <vt:lpstr>Skąd brać siłę? Gdzie szukać pomocy?</vt:lpstr>
      <vt:lpstr>Skąd brać siłę? Gdzie szukać pomocy?</vt:lpstr>
      <vt:lpstr>Fin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Kobierzewski</dc:creator>
  <cp:lastModifiedBy>Jakub Walinski</cp:lastModifiedBy>
  <cp:revision>128</cp:revision>
  <dcterms:created xsi:type="dcterms:W3CDTF">2011-11-24T02:19:03Z</dcterms:created>
  <dcterms:modified xsi:type="dcterms:W3CDTF">2014-10-16T13:14:43Z</dcterms:modified>
</cp:coreProperties>
</file>