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67" r:id="rId2"/>
    <p:sldId id="25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FC"/>
    <a:srgbClr val="C22106"/>
    <a:srgbClr val="B70707"/>
    <a:srgbClr val="000099"/>
    <a:srgbClr val="11375F"/>
    <a:srgbClr val="003399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849" autoAdjust="0"/>
  </p:normalViewPr>
  <p:slideViewPr>
    <p:cSldViewPr>
      <p:cViewPr varScale="1">
        <p:scale>
          <a:sx n="110" d="100"/>
          <a:sy n="110" d="100"/>
        </p:scale>
        <p:origin x="165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3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09800"/>
            <a:ext cx="7391400" cy="1222373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007BFC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1" name="Obraz 10" descr="DataMaster_transparent3-1024x245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66800" y="914400"/>
            <a:ext cx="2286000" cy="54694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762000"/>
            <a:ext cx="25908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51042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5668495"/>
            <a:ext cx="1219200" cy="58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1"/>
            <a:ext cx="1600200" cy="5257800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1"/>
            <a:ext cx="5486400" cy="52578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5668495"/>
            <a:ext cx="1219200" cy="58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5668495"/>
            <a:ext cx="1219200" cy="58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4406902"/>
            <a:ext cx="7315201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906713"/>
            <a:ext cx="7315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5668495"/>
            <a:ext cx="1219200" cy="58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73152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3"/>
            <a:ext cx="3505200" cy="434339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3505200" cy="434339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5668495"/>
            <a:ext cx="1219200" cy="58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3582988" cy="52228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174875"/>
            <a:ext cx="3506788" cy="38449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3584574" cy="59848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3508374" cy="37687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5668495"/>
            <a:ext cx="1219200" cy="58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5668495"/>
            <a:ext cx="1219200" cy="58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5668495"/>
            <a:ext cx="1219200" cy="58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2971800" cy="6731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838201"/>
            <a:ext cx="4191000" cy="5105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1447801"/>
            <a:ext cx="2932113" cy="457200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5668495"/>
            <a:ext cx="1219200" cy="58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800600"/>
            <a:ext cx="5297488" cy="6096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1200" y="761999"/>
            <a:ext cx="5297488" cy="39655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1200" y="5367338"/>
            <a:ext cx="5297488" cy="7286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5668495"/>
            <a:ext cx="1219200" cy="58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accent1">
                <a:tint val="66000"/>
                <a:satMod val="160000"/>
                <a:alpha val="0"/>
              </a:schemeClr>
            </a:gs>
            <a:gs pos="0">
              <a:schemeClr val="accent1">
                <a:tint val="44500"/>
                <a:satMod val="160000"/>
                <a:alpha val="0"/>
              </a:schemeClr>
            </a:gs>
            <a:gs pos="100000">
              <a:schemeClr val="accent1">
                <a:tint val="23500"/>
                <a:satMod val="160000"/>
                <a:alpha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 userDrawn="1"/>
        </p:nvSpPr>
        <p:spPr>
          <a:xfrm>
            <a:off x="457200" y="381000"/>
            <a:ext cx="8229600" cy="617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73152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52599"/>
            <a:ext cx="7315200" cy="426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4" name="Obraz 13" descr="Android_tablet10_frame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685800" rtl="0" eaLnBrk="1" latinLnBrk="0" hangingPunct="1">
        <a:spcBef>
          <a:spcPct val="0"/>
        </a:spcBef>
        <a:buNone/>
        <a:defRPr sz="33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ecrossley/cordova-plugin-apple-watch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evday.pl/" TargetMode="External"/><Relationship Id="rId2" Type="http://schemas.openxmlformats.org/officeDocument/2006/relationships/hyperlink" Target="https://konferencjaget.net/pl/lodz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ning.com/wilken/" TargetMode="External"/><Relationship Id="rId2" Type="http://schemas.openxmlformats.org/officeDocument/2006/relationships/hyperlink" Target="http://ionicframework.com/blog/book-promotio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anning.com/aden/" TargetMode="External"/><Relationship Id="rId4" Type="http://schemas.openxmlformats.org/officeDocument/2006/relationships/hyperlink" Target="http://www.manning.com/camden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ionicframework.com/" TargetMode="External"/><Relationship Id="rId7" Type="http://schemas.openxmlformats.org/officeDocument/2006/relationships/hyperlink" Target="http://www.pluralsight.com/courses/building-mobile-apps-ionic-framework-angularjs" TargetMode="External"/><Relationship Id="rId2" Type="http://schemas.openxmlformats.org/officeDocument/2006/relationships/hyperlink" Target="http://bit.ly/mdd2015-ioni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onicons.com/" TargetMode="External"/><Relationship Id="rId5" Type="http://schemas.openxmlformats.org/officeDocument/2006/relationships/hyperlink" Target="http://ngcordova.com/" TargetMode="External"/><Relationship Id="rId4" Type="http://schemas.openxmlformats.org/officeDocument/2006/relationships/hyperlink" Target="http://cordova.apache.or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day.pl/" TargetMode="External"/><Relationship Id="rId2" Type="http://schemas.openxmlformats.org/officeDocument/2006/relationships/hyperlink" Target="http://blog.kubawalinsk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school.com/courses/shaping-up-with-angular-j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techandtails.pl/epic-battle-for-future-mobile-starts-now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Untitled123.png"/>
          <p:cNvPicPr>
            <a:picLocks noChangeAspect="1"/>
          </p:cNvPicPr>
          <p:nvPr/>
        </p:nvPicPr>
        <p:blipFill>
          <a:blip r:embed="rId3"/>
          <a:srcRect t="12000" b="12000"/>
          <a:stretch>
            <a:fillRect/>
          </a:stretch>
        </p:blipFill>
        <p:spPr>
          <a:xfrm>
            <a:off x="2666998" y="4495800"/>
            <a:ext cx="3810004" cy="1447800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3646106" y="2209800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Sponsor Złoty</a:t>
            </a:r>
            <a:endParaRPr lang="pl-PL" sz="2000" b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396839" y="403860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Sponsorzy Srebrni</a:t>
            </a:r>
            <a:endParaRPr lang="pl-PL" sz="2000" b="1" dirty="0"/>
          </a:p>
        </p:txBody>
      </p:sp>
      <p:pic>
        <p:nvPicPr>
          <p:cNvPr id="7" name="Obraz 6" descr="Wikia_MainMark_Dark-Knight_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78622" y="2362200"/>
            <a:ext cx="3586757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Platform </a:t>
            </a:r>
            <a:r>
              <a:rPr lang="pl-PL" dirty="0" err="1" smtClean="0"/>
              <a:t>Continuity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Aplikacja hybrydowa idealnie imituje natywny wygląd</a:t>
            </a:r>
          </a:p>
          <a:p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smtClean="0"/>
              <a:t>Zobaczmy to na własne oczy</a:t>
            </a:r>
          </a:p>
          <a:p>
            <a:pPr lvl="1"/>
            <a:r>
              <a:rPr lang="pl-PL" dirty="0" smtClean="0"/>
              <a:t>Dodamy </a:t>
            </a:r>
            <a:r>
              <a:rPr lang="pl-PL" dirty="0" err="1" smtClean="0"/>
              <a:t>ion-spinner</a:t>
            </a:r>
            <a:r>
              <a:rPr lang="pl-PL" dirty="0" smtClean="0"/>
              <a:t> do przykładowej aplikacji</a:t>
            </a:r>
          </a:p>
          <a:p>
            <a:pPr lvl="2"/>
            <a:r>
              <a:rPr lang="pl-PL" dirty="0" smtClean="0"/>
              <a:t>Domyślnie jest </a:t>
            </a:r>
            <a:r>
              <a:rPr lang="pl-PL" dirty="0" err="1" smtClean="0"/>
              <a:t>renderowany</a:t>
            </a:r>
            <a:r>
              <a:rPr lang="pl-PL" dirty="0" smtClean="0"/>
              <a:t> inaczej na każdej platformie</a:t>
            </a:r>
          </a:p>
          <a:p>
            <a:pPr lvl="1"/>
            <a:r>
              <a:rPr lang="pl-PL" dirty="0" err="1" smtClean="0"/>
              <a:t>ionic</a:t>
            </a:r>
            <a:r>
              <a:rPr lang="pl-PL" dirty="0" smtClean="0"/>
              <a:t> </a:t>
            </a:r>
            <a:r>
              <a:rPr lang="pl-PL" dirty="0" err="1" smtClean="0"/>
              <a:t>serve</a:t>
            </a:r>
            <a:r>
              <a:rPr lang="pl-PL" dirty="0" smtClean="0"/>
              <a:t> --lab</a:t>
            </a:r>
          </a:p>
          <a:p>
            <a:pPr lvl="1"/>
            <a:r>
              <a:rPr lang="pl-PL" dirty="0" smtClean="0"/>
              <a:t>Zwróćcie również uwagę na inne detale</a:t>
            </a:r>
          </a:p>
          <a:p>
            <a:pPr lvl="2"/>
            <a:r>
              <a:rPr lang="pl-PL" dirty="0" err="1" smtClean="0"/>
              <a:t>Taby</a:t>
            </a:r>
            <a:endParaRPr lang="pl-PL" dirty="0" smtClean="0"/>
          </a:p>
          <a:p>
            <a:pPr lvl="2"/>
            <a:r>
              <a:rPr lang="pl-PL" dirty="0" smtClean="0"/>
              <a:t>Nagłówki</a:t>
            </a:r>
          </a:p>
          <a:p>
            <a:pPr lvl="2"/>
            <a:r>
              <a:rPr lang="pl-PL" dirty="0" smtClean="0"/>
              <a:t>Nawigacja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7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Ionic</a:t>
            </a:r>
            <a:r>
              <a:rPr lang="pl-PL" dirty="0" smtClean="0"/>
              <a:t> </a:t>
            </a:r>
            <a:r>
              <a:rPr lang="pl-PL" dirty="0" err="1" smtClean="0"/>
              <a:t>Creator</a:t>
            </a:r>
            <a:r>
              <a:rPr lang="pl-PL" dirty="0" smtClean="0"/>
              <a:t> &amp; </a:t>
            </a:r>
            <a:r>
              <a:rPr lang="pl-PL" dirty="0" err="1" smtClean="0"/>
              <a:t>Ionic</a:t>
            </a:r>
            <a:r>
              <a:rPr lang="pl-PL" dirty="0" smtClean="0"/>
              <a:t> </a:t>
            </a:r>
            <a:r>
              <a:rPr lang="pl-PL" dirty="0" err="1" smtClean="0"/>
              <a:t>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Części składowe platformy ionic.io</a:t>
            </a:r>
          </a:p>
          <a:p>
            <a:pPr lvl="1"/>
            <a:r>
              <a:rPr lang="pl-PL" dirty="0" err="1" smtClean="0"/>
              <a:t>Ionic</a:t>
            </a:r>
            <a:r>
              <a:rPr lang="pl-PL" dirty="0" smtClean="0"/>
              <a:t> </a:t>
            </a:r>
            <a:r>
              <a:rPr lang="pl-PL" dirty="0" err="1" smtClean="0"/>
              <a:t>Push</a:t>
            </a:r>
            <a:r>
              <a:rPr lang="pl-PL" dirty="0" smtClean="0"/>
              <a:t> obecnie w „</a:t>
            </a:r>
            <a:r>
              <a:rPr lang="pl-PL" dirty="0" err="1" smtClean="0"/>
              <a:t>private</a:t>
            </a:r>
            <a:r>
              <a:rPr lang="pl-PL" dirty="0" smtClean="0"/>
              <a:t> beta”</a:t>
            </a:r>
          </a:p>
          <a:p>
            <a:pPr lvl="1"/>
            <a:endParaRPr lang="pl-PL" dirty="0" smtClean="0"/>
          </a:p>
          <a:p>
            <a:r>
              <a:rPr lang="pl-PL" dirty="0" err="1" smtClean="0"/>
              <a:t>Ionic</a:t>
            </a:r>
            <a:r>
              <a:rPr lang="pl-PL" dirty="0" smtClean="0"/>
              <a:t> </a:t>
            </a:r>
            <a:r>
              <a:rPr lang="pl-PL" dirty="0" err="1" smtClean="0"/>
              <a:t>Creator</a:t>
            </a:r>
            <a:endParaRPr lang="pl-PL" dirty="0" smtClean="0"/>
          </a:p>
          <a:p>
            <a:pPr lvl="1"/>
            <a:r>
              <a:rPr lang="pl-PL" dirty="0" smtClean="0"/>
              <a:t>Pozwala </a:t>
            </a:r>
            <a:r>
              <a:rPr lang="pl-PL" dirty="0" err="1" smtClean="0"/>
              <a:t>wyklikać</a:t>
            </a:r>
            <a:r>
              <a:rPr lang="pl-PL" dirty="0" smtClean="0"/>
              <a:t> szkielet aplikacji</a:t>
            </a:r>
          </a:p>
          <a:p>
            <a:pPr lvl="1"/>
            <a:r>
              <a:rPr lang="pl-PL" dirty="0" smtClean="0"/>
              <a:t>Po zakończeniu projektowania UI możemy wyeksportować projekt i pracować nad nim dalej jak nad każdym innym</a:t>
            </a:r>
          </a:p>
          <a:p>
            <a:endParaRPr lang="pl-PL" dirty="0"/>
          </a:p>
          <a:p>
            <a:r>
              <a:rPr lang="pl-PL" dirty="0" err="1" smtClean="0"/>
              <a:t>Ionic</a:t>
            </a:r>
            <a:r>
              <a:rPr lang="pl-PL" dirty="0" smtClean="0"/>
              <a:t> </a:t>
            </a:r>
            <a:r>
              <a:rPr lang="pl-PL" dirty="0" err="1" smtClean="0"/>
              <a:t>View</a:t>
            </a:r>
            <a:endParaRPr lang="pl-PL" dirty="0" smtClean="0"/>
          </a:p>
          <a:p>
            <a:pPr lvl="1"/>
            <a:r>
              <a:rPr lang="pl-PL" dirty="0" smtClean="0"/>
              <a:t>Możemy publikować swoje aplikacje i prezentować innym</a:t>
            </a:r>
          </a:p>
          <a:p>
            <a:pPr lvl="1"/>
            <a:r>
              <a:rPr lang="pl-PL" dirty="0" err="1" smtClean="0"/>
              <a:t>iOS</a:t>
            </a:r>
            <a:r>
              <a:rPr lang="pl-PL" dirty="0" smtClean="0"/>
              <a:t> + Android</a:t>
            </a:r>
          </a:p>
          <a:p>
            <a:pPr lvl="1"/>
            <a:r>
              <a:rPr lang="pl-PL" dirty="0" err="1" smtClean="0"/>
              <a:t>ionic</a:t>
            </a:r>
            <a:r>
              <a:rPr lang="pl-PL" dirty="0" smtClean="0"/>
              <a:t> </a:t>
            </a:r>
            <a:r>
              <a:rPr lang="pl-PL" dirty="0" err="1" smtClean="0"/>
              <a:t>upload</a:t>
            </a:r>
            <a:r>
              <a:rPr lang="pl-PL" dirty="0" smtClean="0"/>
              <a:t> + </a:t>
            </a:r>
            <a:r>
              <a:rPr lang="pl-PL" dirty="0" err="1" smtClean="0"/>
              <a:t>ionic</a:t>
            </a:r>
            <a:r>
              <a:rPr lang="pl-PL" dirty="0" smtClean="0"/>
              <a:t> </a:t>
            </a:r>
            <a:r>
              <a:rPr lang="pl-PL" dirty="0" err="1" smtClean="0"/>
              <a:t>share</a:t>
            </a:r>
            <a:r>
              <a:rPr lang="pl-PL" dirty="0" smtClean="0"/>
              <a:t> [email]</a:t>
            </a:r>
          </a:p>
        </p:txBody>
      </p:sp>
    </p:spTree>
    <p:extLst>
      <p:ext uri="{BB962C8B-B14F-4D97-AF65-F5344CB8AC3E}">
        <p14:creationId xmlns:p14="http://schemas.microsoft.com/office/powerpoint/2010/main" val="212119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ze sprzętem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Przewaga dla aplikacji natywnych?</a:t>
            </a:r>
          </a:p>
          <a:p>
            <a:pPr lvl="1"/>
            <a:r>
              <a:rPr lang="pl-PL" dirty="0" smtClean="0"/>
              <a:t>Najnowsze „bajery sprzętowe” początkowo dostępne tylko poprzez natywne API</a:t>
            </a:r>
            <a:endParaRPr lang="pl-PL" dirty="0"/>
          </a:p>
          <a:p>
            <a:pPr lvl="1"/>
            <a:endParaRPr lang="pl-PL" dirty="0" smtClean="0"/>
          </a:p>
          <a:p>
            <a:r>
              <a:rPr lang="pl-PL" dirty="0" smtClean="0"/>
              <a:t>Społeczność </a:t>
            </a:r>
            <a:r>
              <a:rPr lang="pl-PL" dirty="0" err="1" smtClean="0"/>
              <a:t>PhoneGap</a:t>
            </a:r>
            <a:r>
              <a:rPr lang="pl-PL" dirty="0" smtClean="0"/>
              <a:t>/</a:t>
            </a:r>
            <a:r>
              <a:rPr lang="pl-PL" dirty="0" err="1" smtClean="0"/>
              <a:t>Cordova</a:t>
            </a:r>
            <a:r>
              <a:rPr lang="pl-PL" dirty="0" smtClean="0"/>
              <a:t>/</a:t>
            </a:r>
            <a:r>
              <a:rPr lang="pl-PL" dirty="0" err="1" smtClean="0"/>
              <a:t>Ionic</a:t>
            </a:r>
            <a:r>
              <a:rPr lang="pl-PL" dirty="0" smtClean="0"/>
              <a:t> nie próżnuje :)</a:t>
            </a:r>
          </a:p>
          <a:p>
            <a:pPr lvl="1"/>
            <a:r>
              <a:rPr lang="pl-PL" dirty="0" smtClean="0"/>
              <a:t>9 marca – premiera Apple Watch</a:t>
            </a:r>
          </a:p>
          <a:p>
            <a:pPr lvl="1"/>
            <a:r>
              <a:rPr lang="pl-PL" dirty="0"/>
              <a:t>20 marca - </a:t>
            </a: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github.com/leecrossley/cordova-plugin-apple-watch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Microsoft Band – mniej popularny, mniejsze zainteresowanie </a:t>
            </a:r>
            <a:r>
              <a:rPr lang="pl-PL" dirty="0" err="1" smtClean="0"/>
              <a:t>developmentem</a:t>
            </a:r>
            <a:r>
              <a:rPr lang="pl-PL" dirty="0" smtClean="0"/>
              <a:t> </a:t>
            </a:r>
            <a:r>
              <a:rPr lang="pl-PL" dirty="0" smtClean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pl-PL" dirty="0" smtClean="0">
                <a:sym typeface="Wingdings" panose="05000000000000000000" pitchFamily="2" charset="2"/>
              </a:rPr>
              <a:t>Trzeba napisać </a:t>
            </a:r>
            <a:r>
              <a:rPr lang="pl-PL" dirty="0" err="1" smtClean="0">
                <a:sym typeface="Wingdings" panose="05000000000000000000" pitchFamily="2" charset="2"/>
              </a:rPr>
              <a:t>plugin</a:t>
            </a:r>
            <a:r>
              <a:rPr lang="pl-PL" dirty="0" smtClean="0">
                <a:sym typeface="Wingdings" panose="05000000000000000000" pitchFamily="2" charset="2"/>
              </a:rPr>
              <a:t> samemu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7657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Angular</a:t>
            </a:r>
            <a:r>
              <a:rPr lang="pl-PL" dirty="0" smtClean="0"/>
              <a:t> 2.0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76400"/>
            <a:ext cx="6477000" cy="3710781"/>
          </a:xfrm>
        </p:spPr>
      </p:pic>
    </p:spTree>
    <p:extLst>
      <p:ext uri="{BB962C8B-B14F-4D97-AF65-F5344CB8AC3E}">
        <p14:creationId xmlns:p14="http://schemas.microsoft.com/office/powerpoint/2010/main" val="140501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Wnioski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Przyjemnie mi się pracuje z </a:t>
            </a:r>
            <a:r>
              <a:rPr lang="pl-PL" dirty="0" err="1" smtClean="0"/>
              <a:t>Ioniciem</a:t>
            </a:r>
            <a:endParaRPr lang="pl-PL" dirty="0" smtClean="0"/>
          </a:p>
          <a:p>
            <a:r>
              <a:rPr lang="pl-PL" dirty="0" smtClean="0"/>
              <a:t>Wykorzystanie </a:t>
            </a:r>
            <a:r>
              <a:rPr lang="pl-PL" dirty="0"/>
              <a:t>umiejętności z </a:t>
            </a:r>
            <a:r>
              <a:rPr lang="pl-PL" dirty="0" smtClean="0"/>
              <a:t>WWW</a:t>
            </a:r>
          </a:p>
          <a:p>
            <a:pPr lvl="1"/>
            <a:r>
              <a:rPr lang="pl-PL" dirty="0" smtClean="0"/>
              <a:t>nauka </a:t>
            </a:r>
            <a:r>
              <a:rPr lang="pl-PL" dirty="0"/>
              <a:t>nowych umiejętności, przydatnych gdzie </a:t>
            </a:r>
            <a:r>
              <a:rPr lang="pl-PL" dirty="0" smtClean="0"/>
              <a:t>indziej</a:t>
            </a:r>
          </a:p>
          <a:p>
            <a:r>
              <a:rPr lang="pl-PL" dirty="0" smtClean="0"/>
              <a:t>1 </a:t>
            </a:r>
            <a:r>
              <a:rPr lang="pl-PL" dirty="0"/>
              <a:t>godzina pracy - świetny </a:t>
            </a:r>
            <a:r>
              <a:rPr lang="pl-PL" dirty="0" smtClean="0"/>
              <a:t>efekt</a:t>
            </a:r>
          </a:p>
          <a:p>
            <a:pPr lvl="1"/>
            <a:r>
              <a:rPr lang="pl-PL" dirty="0" smtClean="0"/>
              <a:t>w </a:t>
            </a:r>
            <a:r>
              <a:rPr lang="pl-PL" dirty="0"/>
              <a:t>pełni funkcjonalna </a:t>
            </a:r>
            <a:r>
              <a:rPr lang="pl-PL" dirty="0" err="1"/>
              <a:t>apka</a:t>
            </a:r>
            <a:r>
              <a:rPr lang="pl-PL" dirty="0"/>
              <a:t> w kilka dni</a:t>
            </a:r>
            <a:r>
              <a:rPr lang="pl-PL" dirty="0" smtClean="0"/>
              <a:t>?</a:t>
            </a:r>
          </a:p>
          <a:p>
            <a:r>
              <a:rPr lang="pl-PL" dirty="0" err="1" smtClean="0"/>
              <a:t>ngCordova</a:t>
            </a:r>
            <a:r>
              <a:rPr lang="pl-PL" dirty="0" smtClean="0"/>
              <a:t> </a:t>
            </a:r>
            <a:r>
              <a:rPr lang="pl-PL" dirty="0"/>
              <a:t>- niesamowite możliwości integracji z </a:t>
            </a:r>
            <a:r>
              <a:rPr lang="pl-PL" dirty="0" smtClean="0"/>
              <a:t>urządzeniem</a:t>
            </a:r>
          </a:p>
          <a:p>
            <a:r>
              <a:rPr lang="pl-PL" dirty="0" smtClean="0"/>
              <a:t>Niesamowicie szybkie tempo iteracji ze strony zespołu </a:t>
            </a:r>
            <a:r>
              <a:rPr lang="pl-PL" dirty="0" err="1" smtClean="0"/>
              <a:t>Ionic</a:t>
            </a:r>
            <a:r>
              <a:rPr lang="pl-PL" dirty="0" smtClean="0"/>
              <a:t> (</a:t>
            </a:r>
            <a:r>
              <a:rPr lang="pl-PL" dirty="0" err="1" smtClean="0"/>
              <a:t>Drifty</a:t>
            </a:r>
            <a:r>
              <a:rPr lang="pl-PL" dirty="0" smtClean="0"/>
              <a:t> </a:t>
            </a:r>
            <a:r>
              <a:rPr lang="pl-PL" dirty="0" err="1" smtClean="0"/>
              <a:t>Labs</a:t>
            </a:r>
            <a:r>
              <a:rPr lang="pl-PL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74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 zobaczenia?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Get.Net</a:t>
            </a:r>
            <a:endParaRPr lang="pl-PL" dirty="0" smtClean="0"/>
          </a:p>
          <a:p>
            <a:pPr lvl="1"/>
            <a:r>
              <a:rPr lang="pl-PL" dirty="0" smtClean="0">
                <a:hlinkClick r:id="rId2"/>
              </a:rPr>
              <a:t>https</a:t>
            </a:r>
            <a:r>
              <a:rPr lang="pl-PL" dirty="0">
                <a:hlinkClick r:id="rId2"/>
              </a:rPr>
              <a:t>://</a:t>
            </a:r>
            <a:r>
              <a:rPr lang="pl-PL" dirty="0" smtClean="0">
                <a:hlinkClick r:id="rId2"/>
              </a:rPr>
              <a:t>konferencjaget.net/pl/lodz/</a:t>
            </a:r>
            <a:endParaRPr lang="pl-PL" dirty="0" smtClean="0"/>
          </a:p>
          <a:p>
            <a:pPr lvl="1"/>
            <a:r>
              <a:rPr lang="pl-PL" dirty="0" smtClean="0"/>
              <a:t>18 kwietnia 2015</a:t>
            </a:r>
          </a:p>
          <a:p>
            <a:pPr lvl="1"/>
            <a:r>
              <a:rPr lang="pl-PL" dirty="0" err="1" smtClean="0"/>
              <a:t>Iris</a:t>
            </a:r>
            <a:r>
              <a:rPr lang="pl-PL" dirty="0" smtClean="0"/>
              <a:t> </a:t>
            </a:r>
            <a:r>
              <a:rPr lang="pl-PL" dirty="0" err="1" smtClean="0"/>
              <a:t>Classon</a:t>
            </a:r>
            <a:r>
              <a:rPr lang="pl-PL" dirty="0" smtClean="0"/>
              <a:t> – </a:t>
            </a:r>
            <a:r>
              <a:rPr lang="pl-PL" dirty="0" err="1" smtClean="0"/>
              <a:t>Cordova</a:t>
            </a:r>
            <a:r>
              <a:rPr lang="pl-PL" dirty="0" smtClean="0"/>
              <a:t> </a:t>
            </a:r>
            <a:r>
              <a:rPr lang="pl-PL" dirty="0" err="1" smtClean="0"/>
              <a:t>Apps</a:t>
            </a:r>
            <a:r>
              <a:rPr lang="pl-PL" dirty="0" smtClean="0"/>
              <a:t> in Visual Studio</a:t>
            </a:r>
          </a:p>
          <a:p>
            <a:pPr lvl="1"/>
            <a:r>
              <a:rPr lang="pl-PL" dirty="0" smtClean="0"/>
              <a:t>Kuba Waliński – </a:t>
            </a:r>
            <a:r>
              <a:rPr lang="pl-PL" dirty="0" err="1" smtClean="0"/>
              <a:t>FutureJS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err="1" smtClean="0"/>
              <a:t>DevDay</a:t>
            </a:r>
            <a:endParaRPr lang="pl-PL" dirty="0" smtClean="0"/>
          </a:p>
          <a:p>
            <a:pPr lvl="1"/>
            <a:r>
              <a:rPr lang="en-GB" dirty="0">
                <a:hlinkClick r:id="rId3"/>
              </a:rPr>
              <a:t>http://devday.pl</a:t>
            </a:r>
            <a:r>
              <a:rPr lang="en-GB" dirty="0" smtClean="0">
                <a:hlinkClick r:id="rId3"/>
              </a:rPr>
              <a:t>/</a:t>
            </a:r>
            <a:endParaRPr lang="pl-PL" dirty="0" smtClean="0"/>
          </a:p>
          <a:p>
            <a:pPr lvl="1"/>
            <a:r>
              <a:rPr lang="pl-PL" dirty="0" smtClean="0"/>
              <a:t>16-18 września 2015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395525"/>
            <a:ext cx="2495771" cy="714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267200"/>
            <a:ext cx="3038103" cy="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Mega promocja książkowa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50% zniżki na książki nt. </a:t>
            </a:r>
            <a:r>
              <a:rPr lang="pl-PL" dirty="0" err="1" smtClean="0"/>
              <a:t>Ionica</a:t>
            </a:r>
            <a:r>
              <a:rPr lang="pl-PL" dirty="0" smtClean="0"/>
              <a:t> z powodu wypuszczenia wersji 1.0 </a:t>
            </a:r>
            <a:r>
              <a:rPr lang="pl-PL" dirty="0" err="1" smtClean="0"/>
              <a:t>Release</a:t>
            </a:r>
            <a:r>
              <a:rPr lang="pl-PL" dirty="0" smtClean="0"/>
              <a:t> </a:t>
            </a:r>
            <a:r>
              <a:rPr lang="pl-PL" dirty="0" err="1" smtClean="0"/>
              <a:t>Candidate</a:t>
            </a:r>
            <a:endParaRPr lang="pl-PL" dirty="0" smtClean="0"/>
          </a:p>
          <a:p>
            <a:endParaRPr lang="pl-PL" dirty="0" smtClean="0">
              <a:hlinkClick r:id="rId2"/>
            </a:endParaRPr>
          </a:p>
          <a:p>
            <a:r>
              <a:rPr lang="pl-PL" dirty="0" smtClean="0">
                <a:hlinkClick r:id="rId2"/>
              </a:rPr>
              <a:t>http</a:t>
            </a:r>
            <a:r>
              <a:rPr lang="pl-PL" dirty="0">
                <a:hlinkClick r:id="rId2"/>
              </a:rPr>
              <a:t>://ionicframework.com/blog/book-promotions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endParaRPr lang="pl-PL" dirty="0" smtClean="0">
              <a:hlinkClick r:id="rId3"/>
            </a:endParaRPr>
          </a:p>
          <a:p>
            <a:r>
              <a:rPr lang="pl-PL" dirty="0" err="1" smtClean="0">
                <a:hlinkClick r:id="rId3"/>
              </a:rPr>
              <a:t>Ionic</a:t>
            </a:r>
            <a:r>
              <a:rPr lang="pl-PL" dirty="0" smtClean="0">
                <a:hlinkClick r:id="rId3"/>
              </a:rPr>
              <a:t> in Action</a:t>
            </a:r>
            <a:r>
              <a:rPr lang="pl-PL" dirty="0" smtClean="0"/>
              <a:t> – Jeremy </a:t>
            </a:r>
            <a:r>
              <a:rPr lang="pl-PL" dirty="0" err="1" smtClean="0"/>
              <a:t>Wilken</a:t>
            </a:r>
            <a:endParaRPr lang="pl-PL" dirty="0" smtClean="0"/>
          </a:p>
          <a:p>
            <a:r>
              <a:rPr lang="pl-PL" dirty="0" err="1" smtClean="0">
                <a:hlinkClick r:id="rId4"/>
              </a:rPr>
              <a:t>Cordova</a:t>
            </a:r>
            <a:r>
              <a:rPr lang="pl-PL" dirty="0" smtClean="0">
                <a:hlinkClick r:id="rId4"/>
              </a:rPr>
              <a:t> in Action</a:t>
            </a:r>
            <a:r>
              <a:rPr lang="pl-PL" dirty="0" smtClean="0"/>
              <a:t> – Raymond </a:t>
            </a:r>
            <a:r>
              <a:rPr lang="pl-PL" dirty="0" err="1" smtClean="0"/>
              <a:t>Camden</a:t>
            </a:r>
            <a:endParaRPr lang="pl-PL" dirty="0" smtClean="0"/>
          </a:p>
          <a:p>
            <a:r>
              <a:rPr lang="pl-PL" dirty="0" err="1" smtClean="0">
                <a:hlinkClick r:id="rId5"/>
              </a:rPr>
              <a:t>AngularJS</a:t>
            </a:r>
            <a:r>
              <a:rPr lang="pl-PL" dirty="0" smtClean="0">
                <a:hlinkClick r:id="rId5"/>
              </a:rPr>
              <a:t> in Depth</a:t>
            </a:r>
            <a:r>
              <a:rPr lang="pl-PL" dirty="0" smtClean="0"/>
              <a:t> - </a:t>
            </a:r>
            <a:r>
              <a:rPr lang="en-US" dirty="0"/>
              <a:t>David L. Aden </a:t>
            </a:r>
            <a:r>
              <a:rPr lang="pl-PL" dirty="0" smtClean="0"/>
              <a:t>&amp; </a:t>
            </a:r>
            <a:r>
              <a:rPr lang="en-US" dirty="0" smtClean="0"/>
              <a:t>Jason </a:t>
            </a:r>
            <a:r>
              <a:rPr lang="en-US" dirty="0"/>
              <a:t>L. </a:t>
            </a:r>
            <a:r>
              <a:rPr lang="en-US" dirty="0" smtClean="0"/>
              <a:t>Aden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Tylko do końca dnia 26 marca 2015 (dzisiaj!)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5247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Źródła, zasoby, </a:t>
            </a:r>
            <a:r>
              <a:rPr lang="pl-PL" dirty="0" err="1" smtClean="0"/>
              <a:t>itp</a:t>
            </a:r>
            <a:r>
              <a:rPr lang="pl-PL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Prezentacja i kod źródłowy: </a:t>
            </a:r>
            <a:r>
              <a:rPr lang="pl-PL" dirty="0">
                <a:hlinkClick r:id="rId2"/>
              </a:rPr>
              <a:t>http://</a:t>
            </a:r>
            <a:r>
              <a:rPr lang="pl-PL" dirty="0" smtClean="0">
                <a:hlinkClick r:id="rId2"/>
              </a:rPr>
              <a:t>bit.ly/mdd2015-ionic</a:t>
            </a:r>
            <a:endParaRPr lang="pl-PL" dirty="0" smtClean="0">
              <a:hlinkClick r:id="rId3"/>
            </a:endParaRPr>
          </a:p>
          <a:p>
            <a:endParaRPr lang="pl-PL" dirty="0">
              <a:hlinkClick r:id="rId3"/>
            </a:endParaRPr>
          </a:p>
          <a:p>
            <a:endParaRPr lang="pl-PL" dirty="0" smtClean="0">
              <a:hlinkClick r:id="rId3"/>
            </a:endParaRPr>
          </a:p>
          <a:p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://ionicframework.com</a:t>
            </a:r>
            <a:r>
              <a:rPr lang="en-GB" dirty="0" smtClean="0">
                <a:hlinkClick r:id="rId3"/>
              </a:rPr>
              <a:t>/</a:t>
            </a:r>
            <a:endParaRPr lang="pl-PL" dirty="0" smtClean="0"/>
          </a:p>
          <a:p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://cordova.apache.org</a:t>
            </a:r>
            <a:r>
              <a:rPr lang="en-GB" dirty="0" smtClean="0">
                <a:hlinkClick r:id="rId4"/>
              </a:rPr>
              <a:t>/</a:t>
            </a:r>
            <a:endParaRPr lang="pl-PL" dirty="0" smtClean="0"/>
          </a:p>
          <a:p>
            <a:r>
              <a:rPr lang="en-GB" dirty="0" smtClean="0">
                <a:hlinkClick r:id="rId5"/>
              </a:rPr>
              <a:t>http</a:t>
            </a:r>
            <a:r>
              <a:rPr lang="en-GB" dirty="0">
                <a:hlinkClick r:id="rId5"/>
              </a:rPr>
              <a:t>://ngcordova.com</a:t>
            </a:r>
            <a:r>
              <a:rPr lang="en-GB" dirty="0" smtClean="0">
                <a:hlinkClick r:id="rId5"/>
              </a:rPr>
              <a:t>/</a:t>
            </a:r>
            <a:endParaRPr lang="pl-PL" dirty="0" smtClean="0"/>
          </a:p>
          <a:p>
            <a:r>
              <a:rPr lang="en-GB" dirty="0" smtClean="0">
                <a:hlinkClick r:id="rId6"/>
              </a:rPr>
              <a:t>http</a:t>
            </a:r>
            <a:r>
              <a:rPr lang="en-GB" dirty="0">
                <a:hlinkClick r:id="rId6"/>
              </a:rPr>
              <a:t>://ionicons.com</a:t>
            </a:r>
            <a:r>
              <a:rPr lang="en-GB" dirty="0" smtClean="0">
                <a:hlinkClick r:id="rId6"/>
              </a:rPr>
              <a:t>/</a:t>
            </a:r>
            <a:endParaRPr lang="pl-PL" dirty="0" smtClean="0"/>
          </a:p>
          <a:p>
            <a:r>
              <a:rPr lang="en-GB" dirty="0" smtClean="0">
                <a:hlinkClick r:id="rId7"/>
              </a:rPr>
              <a:t>http</a:t>
            </a:r>
            <a:r>
              <a:rPr lang="en-GB" dirty="0">
                <a:hlinkClick r:id="rId7"/>
              </a:rPr>
              <a:t>://</a:t>
            </a:r>
            <a:r>
              <a:rPr lang="en-GB" dirty="0" smtClean="0">
                <a:hlinkClick r:id="rId7"/>
              </a:rPr>
              <a:t>www.pluralsight.com/courses/building-mobile-apps-ionic-framework-angularjs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0503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Untitled123.png"/>
          <p:cNvPicPr>
            <a:picLocks noChangeAspect="1"/>
          </p:cNvPicPr>
          <p:nvPr/>
        </p:nvPicPr>
        <p:blipFill>
          <a:blip r:embed="rId3"/>
          <a:srcRect t="12000" b="12000"/>
          <a:stretch>
            <a:fillRect/>
          </a:stretch>
        </p:blipFill>
        <p:spPr>
          <a:xfrm>
            <a:off x="2666998" y="4495800"/>
            <a:ext cx="3810004" cy="1447800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3668548" y="2209800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Sponsor Złoty</a:t>
            </a:r>
            <a:endParaRPr lang="pl-PL" sz="2000" b="1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396839" y="403860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Sponsorzy Srebrni</a:t>
            </a:r>
            <a:endParaRPr lang="pl-PL" sz="2000" b="1" dirty="0"/>
          </a:p>
        </p:txBody>
      </p:sp>
      <p:pic>
        <p:nvPicPr>
          <p:cNvPr id="6" name="Obraz 5" descr="Wikia_MainMark_Dark-Knight_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78622" y="2362200"/>
            <a:ext cx="3586757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Ionic</a:t>
            </a:r>
            <a:r>
              <a:rPr lang="pl-PL" dirty="0" smtClean="0"/>
              <a:t> Framework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Kuba Waliński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Cześć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4294967295"/>
          </p:nvPr>
        </p:nvSpPr>
        <p:spPr>
          <a:xfrm>
            <a:off x="2590800" y="6400801"/>
            <a:ext cx="4038600" cy="381000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.Net DeveloperDays 2014</a:t>
            </a:r>
            <a:endParaRPr lang="pl-PL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Nazywam się Kuba </a:t>
            </a:r>
            <a:r>
              <a:rPr lang="pl-PL" dirty="0" smtClean="0"/>
              <a:t>Waliński</a:t>
            </a:r>
          </a:p>
          <a:p>
            <a:pPr lvl="1"/>
            <a:r>
              <a:rPr lang="pl-PL" dirty="0" smtClean="0"/>
              <a:t>C#, JS</a:t>
            </a:r>
            <a:r>
              <a:rPr lang="pl-PL" dirty="0"/>
              <a:t>, a ostatnio </a:t>
            </a:r>
            <a:r>
              <a:rPr lang="pl-PL" dirty="0" smtClean="0"/>
              <a:t>Mobile</a:t>
            </a:r>
          </a:p>
          <a:p>
            <a:pPr lvl="1"/>
            <a:r>
              <a:rPr lang="pl-PL" dirty="0" smtClean="0"/>
              <a:t>ABB ISDC Łódź/Kraków</a:t>
            </a:r>
          </a:p>
          <a:p>
            <a:pPr lvl="1"/>
            <a:r>
              <a:rPr lang="pl-PL" dirty="0"/>
              <a:t>@</a:t>
            </a:r>
            <a:r>
              <a:rPr lang="pl-PL" dirty="0" err="1"/>
              <a:t>kubawalinski</a:t>
            </a:r>
            <a:endParaRPr lang="pl-PL" dirty="0"/>
          </a:p>
          <a:p>
            <a:pPr lvl="1"/>
            <a:r>
              <a:rPr lang="pl-PL" dirty="0"/>
              <a:t>kubawalinski@gmail.com</a:t>
            </a:r>
          </a:p>
          <a:p>
            <a:pPr lvl="1"/>
            <a:r>
              <a:rPr lang="pl-PL" dirty="0" smtClean="0">
                <a:hlinkClick r:id="rId2"/>
              </a:rPr>
              <a:t>http://blog.kubawalinski.com</a:t>
            </a:r>
            <a:endParaRPr lang="pl-PL" dirty="0" smtClean="0"/>
          </a:p>
          <a:p>
            <a:pPr lvl="1"/>
            <a:r>
              <a:rPr lang="pl-PL" dirty="0" smtClean="0"/>
              <a:t>zamieszany w organizację </a:t>
            </a:r>
            <a:r>
              <a:rPr lang="pl-PL" dirty="0" err="1" smtClean="0"/>
              <a:t>DevDay</a:t>
            </a:r>
            <a:r>
              <a:rPr lang="pl-PL" dirty="0" smtClean="0"/>
              <a:t> (</a:t>
            </a:r>
            <a:r>
              <a:rPr lang="pl-PL" dirty="0" smtClean="0">
                <a:hlinkClick r:id="rId3"/>
              </a:rPr>
              <a:t>http://devday.pl</a:t>
            </a:r>
            <a:r>
              <a:rPr lang="pl-PL" dirty="0" smtClean="0"/>
              <a:t>)</a:t>
            </a:r>
            <a:endParaRPr lang="pl-PL" dirty="0" smtClean="0"/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48" y="4724400"/>
            <a:ext cx="3038103" cy="6807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Trochę o Was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Kto z Was napisał jakąś </a:t>
            </a:r>
            <a:r>
              <a:rPr lang="pl-PL" dirty="0" err="1" smtClean="0"/>
              <a:t>apkę</a:t>
            </a:r>
            <a:r>
              <a:rPr lang="pl-PL" dirty="0" smtClean="0"/>
              <a:t> mobilną?</a:t>
            </a:r>
          </a:p>
          <a:p>
            <a:pPr lvl="1"/>
            <a:r>
              <a:rPr lang="pl-PL" dirty="0" smtClean="0"/>
              <a:t>Kto wypuścił ją na </a:t>
            </a:r>
            <a:r>
              <a:rPr lang="pl-PL" dirty="0" err="1" smtClean="0"/>
              <a:t>store</a:t>
            </a:r>
            <a:r>
              <a:rPr lang="pl-PL" dirty="0" smtClean="0"/>
              <a:t>?</a:t>
            </a:r>
          </a:p>
          <a:p>
            <a:r>
              <a:rPr lang="pl-PL" dirty="0" smtClean="0"/>
              <a:t>Kto miał do czynienia z hybrydowymi </a:t>
            </a:r>
            <a:r>
              <a:rPr lang="pl-PL" dirty="0" err="1" smtClean="0"/>
              <a:t>apkami</a:t>
            </a:r>
            <a:r>
              <a:rPr lang="pl-PL" dirty="0" smtClean="0"/>
              <a:t> mobilnymi?</a:t>
            </a:r>
          </a:p>
          <a:p>
            <a:pPr lvl="1"/>
            <a:r>
              <a:rPr lang="pl-PL" dirty="0" err="1" smtClean="0"/>
              <a:t>Ionic</a:t>
            </a:r>
            <a:r>
              <a:rPr lang="pl-PL" dirty="0" smtClean="0"/>
              <a:t>?</a:t>
            </a:r>
          </a:p>
          <a:p>
            <a:pPr lvl="1"/>
            <a:r>
              <a:rPr lang="pl-PL" dirty="0" err="1" smtClean="0"/>
              <a:t>PhoneGap</a:t>
            </a:r>
            <a:r>
              <a:rPr lang="pl-PL" dirty="0" smtClean="0"/>
              <a:t>?</a:t>
            </a:r>
          </a:p>
          <a:p>
            <a:pPr lvl="1"/>
            <a:r>
              <a:rPr lang="pl-PL" dirty="0" smtClean="0"/>
              <a:t>Meteor?</a:t>
            </a:r>
          </a:p>
          <a:p>
            <a:pPr lvl="1"/>
            <a:r>
              <a:rPr lang="pl-PL" dirty="0" err="1" smtClean="0"/>
              <a:t>Supersonic</a:t>
            </a:r>
            <a:r>
              <a:rPr lang="pl-PL" dirty="0" smtClean="0"/>
              <a:t>?</a:t>
            </a:r>
          </a:p>
          <a:p>
            <a:r>
              <a:rPr lang="pl-PL" dirty="0" smtClean="0"/>
              <a:t>Kto zna </a:t>
            </a:r>
            <a:r>
              <a:rPr lang="pl-PL" dirty="0" err="1" smtClean="0"/>
              <a:t>AngularJS</a:t>
            </a:r>
            <a:r>
              <a:rPr lang="pl-PL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3648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tu jesteśmy?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Opowiem Wam o:</a:t>
            </a:r>
          </a:p>
          <a:p>
            <a:r>
              <a:rPr lang="pl-PL" dirty="0" err="1" smtClean="0"/>
              <a:t>PhoneGap</a:t>
            </a:r>
            <a:endParaRPr lang="pl-PL" dirty="0" smtClean="0"/>
          </a:p>
          <a:p>
            <a:r>
              <a:rPr lang="pl-PL" dirty="0" err="1" smtClean="0"/>
              <a:t>Cordova</a:t>
            </a:r>
            <a:endParaRPr lang="pl-PL" dirty="0" smtClean="0"/>
          </a:p>
          <a:p>
            <a:r>
              <a:rPr lang="pl-PL" dirty="0" err="1" smtClean="0"/>
              <a:t>ngCordova</a:t>
            </a:r>
            <a:endParaRPr lang="pl-PL" dirty="0" smtClean="0"/>
          </a:p>
          <a:p>
            <a:r>
              <a:rPr lang="pl-PL" dirty="0" err="1"/>
              <a:t>Ionic</a:t>
            </a:r>
            <a:r>
              <a:rPr lang="pl-PL" dirty="0"/>
              <a:t> Framework</a:t>
            </a:r>
          </a:p>
          <a:p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Nie opowiem Wam o:</a:t>
            </a:r>
          </a:p>
          <a:p>
            <a:r>
              <a:rPr lang="pl-PL" dirty="0" err="1" smtClean="0"/>
              <a:t>AngularJS</a:t>
            </a:r>
            <a:endParaRPr lang="pl-PL" dirty="0" smtClean="0"/>
          </a:p>
          <a:p>
            <a:pPr lvl="1"/>
            <a:r>
              <a:rPr lang="en-GB" dirty="0">
                <a:hlinkClick r:id="rId2"/>
              </a:rPr>
              <a:t>https://www.codeschool.com/courses/shaping-up-with-angular-js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6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żyć (robiąc aplikacje mobilne)?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 (a w </a:t>
            </a:r>
            <a:r>
              <a:rPr lang="en-GB" dirty="0" err="1"/>
              <a:t>zasadzie</a:t>
            </a:r>
            <a:r>
              <a:rPr lang="en-GB" dirty="0"/>
              <a:t> 2,5) </a:t>
            </a:r>
            <a:r>
              <a:rPr lang="en-GB" dirty="0" err="1"/>
              <a:t>główne</a:t>
            </a:r>
            <a:r>
              <a:rPr lang="en-GB" dirty="0"/>
              <a:t> </a:t>
            </a:r>
            <a:r>
              <a:rPr lang="en-GB" dirty="0" smtClean="0"/>
              <a:t>platform</a:t>
            </a:r>
            <a:endParaRPr lang="pl-PL" dirty="0" smtClean="0"/>
          </a:p>
          <a:p>
            <a:pPr lvl="1"/>
            <a:r>
              <a:rPr lang="en-GB" dirty="0" smtClean="0"/>
              <a:t>Android – Java</a:t>
            </a:r>
            <a:endParaRPr lang="pl-PL" dirty="0" smtClean="0"/>
          </a:p>
          <a:p>
            <a:pPr lvl="1"/>
            <a:r>
              <a:rPr lang="en-GB" dirty="0" smtClean="0"/>
              <a:t>iOS </a:t>
            </a:r>
            <a:r>
              <a:rPr lang="en-GB" dirty="0"/>
              <a:t>- Objective C, </a:t>
            </a:r>
            <a:r>
              <a:rPr lang="en-GB" dirty="0" smtClean="0"/>
              <a:t>Swift</a:t>
            </a:r>
            <a:endParaRPr lang="pl-PL" dirty="0" smtClean="0"/>
          </a:p>
          <a:p>
            <a:pPr lvl="1"/>
            <a:r>
              <a:rPr lang="en-GB" dirty="0" smtClean="0"/>
              <a:t>Windows </a:t>
            </a:r>
            <a:r>
              <a:rPr lang="en-GB" dirty="0"/>
              <a:t>Phone - C#, </a:t>
            </a:r>
            <a:r>
              <a:rPr lang="en-GB" dirty="0" smtClean="0"/>
              <a:t>JS</a:t>
            </a:r>
            <a:endParaRPr lang="pl-PL" dirty="0" smtClean="0"/>
          </a:p>
          <a:p>
            <a:r>
              <a:rPr lang="en-GB" dirty="0" err="1" smtClean="0"/>
              <a:t>Brak</a:t>
            </a:r>
            <a:r>
              <a:rPr lang="en-GB" dirty="0" smtClean="0"/>
              <a:t> </a:t>
            </a:r>
            <a:r>
              <a:rPr lang="en-GB" dirty="0" err="1" smtClean="0"/>
              <a:t>standardów</a:t>
            </a:r>
            <a:endParaRPr lang="pl-PL" dirty="0" smtClean="0"/>
          </a:p>
          <a:p>
            <a:pPr lvl="1"/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://techandtails.pl/epic-battle-for-future-mobile-starts-now</a:t>
            </a:r>
            <a:r>
              <a:rPr lang="en-GB" dirty="0" smtClean="0">
                <a:hlinkClick r:id="rId2"/>
              </a:rPr>
              <a:t>/</a:t>
            </a:r>
            <a:endParaRPr lang="pl-PL" dirty="0" smtClean="0"/>
          </a:p>
          <a:p>
            <a:pPr lvl="1"/>
            <a:r>
              <a:rPr lang="en-GB" dirty="0" err="1" smtClean="0"/>
              <a:t>podobnie</a:t>
            </a:r>
            <a:r>
              <a:rPr lang="en-GB" dirty="0" smtClean="0"/>
              <a:t>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czasów</a:t>
            </a:r>
            <a:r>
              <a:rPr lang="en-GB" dirty="0"/>
              <a:t> "browser wars" - </a:t>
            </a:r>
            <a:r>
              <a:rPr lang="en-GB" dirty="0" err="1"/>
              <a:t>wojna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 smtClean="0"/>
              <a:t>feature'y</a:t>
            </a:r>
            <a:endParaRPr lang="pl-PL" dirty="0" smtClean="0"/>
          </a:p>
          <a:p>
            <a:r>
              <a:rPr lang="en-GB" dirty="0" err="1" smtClean="0"/>
              <a:t>Xamarin.Forms</a:t>
            </a:r>
            <a:r>
              <a:rPr lang="en-GB" dirty="0" smtClean="0"/>
              <a:t>?</a:t>
            </a:r>
            <a:endParaRPr lang="pl-PL" dirty="0" smtClean="0"/>
          </a:p>
          <a:p>
            <a:r>
              <a:rPr lang="en-GB" dirty="0" smtClean="0"/>
              <a:t>HTML/JS/CSS </a:t>
            </a:r>
            <a:r>
              <a:rPr lang="en-GB" dirty="0"/>
              <a:t>- </a:t>
            </a:r>
            <a:r>
              <a:rPr lang="en-GB" dirty="0" err="1"/>
              <a:t>początek</a:t>
            </a:r>
            <a:r>
              <a:rPr lang="en-GB" dirty="0"/>
              <a:t> </a:t>
            </a:r>
            <a:r>
              <a:rPr lang="en-GB" dirty="0" err="1"/>
              <a:t>standardyzacji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2644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Hybrid</a:t>
            </a:r>
            <a:r>
              <a:rPr lang="pl-PL" dirty="0" smtClean="0"/>
              <a:t> Mobile </a:t>
            </a:r>
            <a:r>
              <a:rPr lang="pl-PL" dirty="0" err="1" smtClean="0"/>
              <a:t>Apps</a:t>
            </a:r>
            <a:r>
              <a:rPr lang="pl-PL" dirty="0" smtClean="0"/>
              <a:t> – o co </a:t>
            </a:r>
            <a:r>
              <a:rPr lang="pl-PL" dirty="0" err="1" smtClean="0"/>
              <a:t>kaman</a:t>
            </a:r>
            <a:r>
              <a:rPr lang="pl-PL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instalowane przez sklep z </a:t>
            </a:r>
            <a:r>
              <a:rPr lang="pl-PL" dirty="0" smtClean="0"/>
              <a:t>aplikacjami</a:t>
            </a:r>
          </a:p>
          <a:p>
            <a:r>
              <a:rPr lang="pl-PL" dirty="0" smtClean="0"/>
              <a:t>uruchamiane </a:t>
            </a:r>
            <a:r>
              <a:rPr lang="pl-PL" dirty="0"/>
              <a:t>jak każda inna aplikacja na </a:t>
            </a:r>
            <a:r>
              <a:rPr lang="pl-PL" dirty="0" smtClean="0"/>
              <a:t>urządzeniu</a:t>
            </a:r>
          </a:p>
          <a:p>
            <a:r>
              <a:rPr lang="pl-PL" dirty="0" smtClean="0"/>
              <a:t>zbudowane </a:t>
            </a:r>
            <a:r>
              <a:rPr lang="pl-PL" dirty="0"/>
              <a:t>z pomocą technologii webowych (HTML/JS/CSS</a:t>
            </a:r>
            <a:r>
              <a:rPr lang="pl-PL" dirty="0" smtClean="0"/>
              <a:t>)</a:t>
            </a:r>
          </a:p>
          <a:p>
            <a:r>
              <a:rPr lang="pl-PL" dirty="0" smtClean="0"/>
              <a:t>uruchamiają </a:t>
            </a:r>
            <a:r>
              <a:rPr lang="pl-PL" dirty="0"/>
              <a:t>się w silniku przeglądarki, ale nie w </a:t>
            </a:r>
            <a:r>
              <a:rPr lang="pl-PL" dirty="0" smtClean="0"/>
              <a:t>przeglądarce</a:t>
            </a:r>
          </a:p>
          <a:p>
            <a:r>
              <a:rPr lang="pl-PL" dirty="0" smtClean="0"/>
              <a:t>sprawiają </a:t>
            </a:r>
            <a:r>
              <a:rPr lang="pl-PL" dirty="0"/>
              <a:t>wrażenie natywnych </a:t>
            </a:r>
            <a:r>
              <a:rPr lang="pl-PL" dirty="0" smtClean="0"/>
              <a:t>aplikacji</a:t>
            </a:r>
          </a:p>
          <a:p>
            <a:pPr lvl="1"/>
            <a:r>
              <a:rPr lang="pl-PL" dirty="0" smtClean="0"/>
              <a:t>poza </a:t>
            </a:r>
            <a:r>
              <a:rPr lang="pl-PL" dirty="0"/>
              <a:t>UI, który jest </a:t>
            </a:r>
            <a:r>
              <a:rPr lang="pl-PL" dirty="0" smtClean="0"/>
              <a:t>webowy</a:t>
            </a:r>
          </a:p>
          <a:p>
            <a:r>
              <a:rPr lang="pl-PL" dirty="0" smtClean="0"/>
              <a:t>mają </a:t>
            </a:r>
            <a:r>
              <a:rPr lang="pl-PL" dirty="0"/>
              <a:t>dostęp do natywnych funkcji na urządzeniu dzięki </a:t>
            </a:r>
            <a:r>
              <a:rPr lang="pl-PL" dirty="0" smtClean="0"/>
              <a:t>Apache </a:t>
            </a:r>
            <a:r>
              <a:rPr lang="pl-PL" dirty="0" err="1" smtClean="0"/>
              <a:t>Cordova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84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 :)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Niech bogowie programowania mają nas w swojej opiece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25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Zła sława aplikacji hybrydowych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Brzydkie</a:t>
            </a:r>
          </a:p>
          <a:p>
            <a:r>
              <a:rPr lang="pl-PL" dirty="0" smtClean="0"/>
              <a:t>Wolne</a:t>
            </a:r>
          </a:p>
          <a:p>
            <a:r>
              <a:rPr lang="pl-PL" dirty="0" smtClean="0"/>
              <a:t>Duże</a:t>
            </a:r>
          </a:p>
          <a:p>
            <a:endParaRPr lang="pl-PL" dirty="0"/>
          </a:p>
          <a:p>
            <a:r>
              <a:rPr lang="pl-PL" b="1" dirty="0" smtClean="0"/>
              <a:t>Tak było, ale dawno, dawno temu - ok. 2007 ;)</a:t>
            </a:r>
          </a:p>
          <a:p>
            <a:endParaRPr lang="pl-PL" dirty="0" smtClean="0"/>
          </a:p>
          <a:p>
            <a:r>
              <a:rPr lang="pl-PL" dirty="0" smtClean="0"/>
              <a:t>Platform </a:t>
            </a:r>
            <a:r>
              <a:rPr lang="pl-PL" dirty="0" err="1"/>
              <a:t>C</a:t>
            </a:r>
            <a:r>
              <a:rPr lang="pl-PL" dirty="0" err="1" smtClean="0"/>
              <a:t>ontinuity</a:t>
            </a:r>
            <a:endParaRPr lang="pl-PL" dirty="0" smtClean="0"/>
          </a:p>
          <a:p>
            <a:r>
              <a:rPr lang="pl-PL" dirty="0" smtClean="0"/>
              <a:t>Collection </a:t>
            </a:r>
            <a:r>
              <a:rPr lang="pl-PL" dirty="0" err="1" smtClean="0"/>
              <a:t>Repeat</a:t>
            </a:r>
            <a:endParaRPr lang="pl-PL" dirty="0" smtClean="0"/>
          </a:p>
          <a:p>
            <a:r>
              <a:rPr lang="pl-PL" dirty="0" smtClean="0"/>
              <a:t>Rozmiar ma mniejsze znaczenie</a:t>
            </a:r>
          </a:p>
          <a:p>
            <a:r>
              <a:rPr lang="pl-PL" dirty="0" smtClean="0"/>
              <a:t>Telefony są </a:t>
            </a:r>
            <a:r>
              <a:rPr lang="pl-PL" dirty="0" err="1" smtClean="0"/>
              <a:t>duuuużo</a:t>
            </a:r>
            <a:r>
              <a:rPr lang="pl-PL" dirty="0" smtClean="0"/>
              <a:t> szybsze</a:t>
            </a:r>
          </a:p>
        </p:txBody>
      </p:sp>
    </p:spTree>
    <p:extLst>
      <p:ext uri="{BB962C8B-B14F-4D97-AF65-F5344CB8AC3E}">
        <p14:creationId xmlns:p14="http://schemas.microsoft.com/office/powerpoint/2010/main" val="162928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ogaty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585</Words>
  <Application>Microsoft Office PowerPoint</Application>
  <PresentationFormat>On-screen Show (4:3)</PresentationFormat>
  <Paragraphs>139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</vt:lpstr>
      <vt:lpstr>Office Theme</vt:lpstr>
      <vt:lpstr>PowerPoint Presentation</vt:lpstr>
      <vt:lpstr>Ionic Framework</vt:lpstr>
      <vt:lpstr>Cześć</vt:lpstr>
      <vt:lpstr>Trochę o Was</vt:lpstr>
      <vt:lpstr>Dlaczego tu jesteśmy?</vt:lpstr>
      <vt:lpstr>Jak żyć (robiąc aplikacje mobilne)?</vt:lpstr>
      <vt:lpstr>Hybrid Mobile Apps – o co kaman?</vt:lpstr>
      <vt:lpstr>DEMO :)</vt:lpstr>
      <vt:lpstr>Zła sława aplikacji hybrydowych</vt:lpstr>
      <vt:lpstr>Platform Continuity</vt:lpstr>
      <vt:lpstr>Ionic Creator &amp; Ionic View</vt:lpstr>
      <vt:lpstr>Integracja ze sprzętem</vt:lpstr>
      <vt:lpstr>Angular 2.0</vt:lpstr>
      <vt:lpstr>Wnioski</vt:lpstr>
      <vt:lpstr>Do zobaczenia?</vt:lpstr>
      <vt:lpstr>Mega promocja książkowa</vt:lpstr>
      <vt:lpstr>Źródła, zasoby, itp…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Hubert Kobierzewski</dc:creator>
  <cp:lastModifiedBy>Jakub Walinski</cp:lastModifiedBy>
  <cp:revision>129</cp:revision>
  <dcterms:created xsi:type="dcterms:W3CDTF">2011-11-24T02:19:03Z</dcterms:created>
  <dcterms:modified xsi:type="dcterms:W3CDTF">2015-03-26T09:22:30Z</dcterms:modified>
</cp:coreProperties>
</file>