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93F0E-45F1-413A-A59C-E644CCC393C3}" v="141" dt="2021-12-03T09:34:1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Wieremiejczuk" userId="94f4f0ed-d609-4c40-8404-66fcafee70b4" providerId="ADAL" clId="{88A93F0E-45F1-413A-A59C-E644CCC393C3}"/>
    <pc:docChg chg="undo redo custSel addSld delSld modSld sldOrd modMainMaster">
      <pc:chgData name="Jakub Wieremiejczuk" userId="94f4f0ed-d609-4c40-8404-66fcafee70b4" providerId="ADAL" clId="{88A93F0E-45F1-413A-A59C-E644CCC393C3}" dt="2021-12-03T09:37:47.012" v="7341" actId="20577"/>
      <pc:docMkLst>
        <pc:docMk/>
      </pc:docMkLst>
      <pc:sldChg chg="modSp">
        <pc:chgData name="Jakub Wieremiejczuk" userId="94f4f0ed-d609-4c40-8404-66fcafee70b4" providerId="ADAL" clId="{88A93F0E-45F1-413A-A59C-E644CCC393C3}" dt="2021-10-23T13:46:15.340" v="324"/>
        <pc:sldMkLst>
          <pc:docMk/>
          <pc:sldMk cId="1063413782" sldId="256"/>
        </pc:sldMkLst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k cId="1063413782" sldId="256"/>
            <ac:spMk id="12" creationId="{C2408B72-82E3-43A0-8658-D1D27E7611C5}"/>
          </ac:spMkLst>
        </pc:spChg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k cId="1063413782" sldId="256"/>
            <ac:spMk id="13" creationId="{577EFCE7-75FA-431B-BC55-EAE07A5CCCBF}"/>
          </ac:spMkLst>
        </pc:spChg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k cId="1063413782" sldId="256"/>
            <ac:spMk id="14" creationId="{174E7831-537F-464E-992E-452B85836B12}"/>
          </ac:spMkLst>
        </pc:spChg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k cId="1063413782" sldId="256"/>
            <ac:spMk id="15" creationId="{C402762B-5751-492C-B148-89E4FE15E0E1}"/>
          </ac:spMkLst>
        </pc:spChg>
        <pc:picChg chg="mod">
          <ac:chgData name="Jakub Wieremiejczuk" userId="94f4f0ed-d609-4c40-8404-66fcafee70b4" providerId="ADAL" clId="{88A93F0E-45F1-413A-A59C-E644CCC393C3}" dt="2021-10-23T13:46:15.340" v="324"/>
          <ac:picMkLst>
            <pc:docMk/>
            <pc:sldMk cId="1063413782" sldId="256"/>
            <ac:picMk id="5" creationId="{201C9B87-5039-47DB-8920-CDC8228801F8}"/>
          </ac:picMkLst>
        </pc:picChg>
        <pc:picChg chg="mod">
          <ac:chgData name="Jakub Wieremiejczuk" userId="94f4f0ed-d609-4c40-8404-66fcafee70b4" providerId="ADAL" clId="{88A93F0E-45F1-413A-A59C-E644CCC393C3}" dt="2021-10-23T13:46:15.340" v="324"/>
          <ac:picMkLst>
            <pc:docMk/>
            <pc:sldMk cId="1063413782" sldId="256"/>
            <ac:picMk id="7" creationId="{F64E3FB4-0657-4C61-988F-7C9B5F1F934A}"/>
          </ac:picMkLst>
        </pc:picChg>
        <pc:picChg chg="mod">
          <ac:chgData name="Jakub Wieremiejczuk" userId="94f4f0ed-d609-4c40-8404-66fcafee70b4" providerId="ADAL" clId="{88A93F0E-45F1-413A-A59C-E644CCC393C3}" dt="2021-10-23T13:46:15.340" v="324"/>
          <ac:picMkLst>
            <pc:docMk/>
            <pc:sldMk cId="1063413782" sldId="256"/>
            <ac:picMk id="9" creationId="{9FD294B8-DC14-4127-80A9-835E79976562}"/>
          </ac:picMkLst>
        </pc:picChg>
        <pc:picChg chg="mod">
          <ac:chgData name="Jakub Wieremiejczuk" userId="94f4f0ed-d609-4c40-8404-66fcafee70b4" providerId="ADAL" clId="{88A93F0E-45F1-413A-A59C-E644CCC393C3}" dt="2021-10-23T13:46:15.340" v="324"/>
          <ac:picMkLst>
            <pc:docMk/>
            <pc:sldMk cId="1063413782" sldId="256"/>
            <ac:picMk id="11" creationId="{FF943ABE-4CF3-4516-AC2B-14E56CC49799}"/>
          </ac:picMkLst>
        </pc:picChg>
      </pc:sldChg>
      <pc:sldChg chg="addSp delSp modSp new mod ord">
        <pc:chgData name="Jakub Wieremiejczuk" userId="94f4f0ed-d609-4c40-8404-66fcafee70b4" providerId="ADAL" clId="{88A93F0E-45F1-413A-A59C-E644CCC393C3}" dt="2021-10-23T13:46:15.340" v="324"/>
        <pc:sldMkLst>
          <pc:docMk/>
          <pc:sldMk cId="1382058819" sldId="257"/>
        </pc:sldMkLst>
        <pc:spChg chg="del">
          <ac:chgData name="Jakub Wieremiejczuk" userId="94f4f0ed-d609-4c40-8404-66fcafee70b4" providerId="ADAL" clId="{88A93F0E-45F1-413A-A59C-E644CCC393C3}" dt="2021-10-08T07:01:16.145" v="3" actId="478"/>
          <ac:spMkLst>
            <pc:docMk/>
            <pc:sldMk cId="1382058819" sldId="257"/>
            <ac:spMk id="2" creationId="{9E083F07-2E01-4786-B6C7-4B27443F634B}"/>
          </ac:spMkLst>
        </pc:spChg>
        <pc:spChg chg="del">
          <ac:chgData name="Jakub Wieremiejczuk" userId="94f4f0ed-d609-4c40-8404-66fcafee70b4" providerId="ADAL" clId="{88A93F0E-45F1-413A-A59C-E644CCC393C3}" dt="2021-10-08T07:01:11.653" v="1"/>
          <ac:spMkLst>
            <pc:docMk/>
            <pc:sldMk cId="1382058819" sldId="257"/>
            <ac:spMk id="3" creationId="{E464C6E2-EE45-4A6C-8D60-EAB165A83517}"/>
          </ac:spMkLst>
        </pc:spChg>
        <pc:spChg chg="add mod">
          <ac:chgData name="Jakub Wieremiejczuk" userId="94f4f0ed-d609-4c40-8404-66fcafee70b4" providerId="ADAL" clId="{88A93F0E-45F1-413A-A59C-E644CCC393C3}" dt="2021-10-23T13:46:15.340" v="324"/>
          <ac:spMkLst>
            <pc:docMk/>
            <pc:sldMk cId="1382058819" sldId="257"/>
            <ac:spMk id="6" creationId="{2007CA4D-95B5-48C2-8CC1-13BE80D91B88}"/>
          </ac:spMkLst>
        </pc:spChg>
        <pc:spChg chg="add mod">
          <ac:chgData name="Jakub Wieremiejczuk" userId="94f4f0ed-d609-4c40-8404-66fcafee70b4" providerId="ADAL" clId="{88A93F0E-45F1-413A-A59C-E644CCC393C3}" dt="2021-10-23T13:46:15.340" v="324"/>
          <ac:spMkLst>
            <pc:docMk/>
            <pc:sldMk cId="1382058819" sldId="257"/>
            <ac:spMk id="7" creationId="{5C727BBD-5E34-4007-91DF-5B8119DF5710}"/>
          </ac:spMkLst>
        </pc:spChg>
        <pc:picChg chg="add mod">
          <ac:chgData name="Jakub Wieremiejczuk" userId="94f4f0ed-d609-4c40-8404-66fcafee70b4" providerId="ADAL" clId="{88A93F0E-45F1-413A-A59C-E644CCC393C3}" dt="2021-10-23T13:46:15.340" v="324"/>
          <ac:picMkLst>
            <pc:docMk/>
            <pc:sldMk cId="1382058819" sldId="257"/>
            <ac:picMk id="4" creationId="{23C16D10-DA92-481D-92A6-AC4DDD1D117A}"/>
          </ac:picMkLst>
        </pc:picChg>
        <pc:picChg chg="add mod">
          <ac:chgData name="Jakub Wieremiejczuk" userId="94f4f0ed-d609-4c40-8404-66fcafee70b4" providerId="ADAL" clId="{88A93F0E-45F1-413A-A59C-E644CCC393C3}" dt="2021-10-23T13:46:15.340" v="324"/>
          <ac:picMkLst>
            <pc:docMk/>
            <pc:sldMk cId="1382058819" sldId="257"/>
            <ac:picMk id="5" creationId="{6AC44FC4-B859-4B29-AD99-DEB49D76863A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0-27T07:09:11.754" v="3188" actId="20577"/>
        <pc:sldMkLst>
          <pc:docMk/>
          <pc:sldMk cId="2727829433" sldId="258"/>
        </pc:sldMkLst>
        <pc:spChg chg="mod">
          <ac:chgData name="Jakub Wieremiejczuk" userId="94f4f0ed-d609-4c40-8404-66fcafee70b4" providerId="ADAL" clId="{88A93F0E-45F1-413A-A59C-E644CCC393C3}" dt="2021-10-27T07:09:11.754" v="3188" actId="20577"/>
          <ac:spMkLst>
            <pc:docMk/>
            <pc:sldMk cId="2727829433" sldId="258"/>
            <ac:spMk id="2" creationId="{891ECAB8-3E28-45A8-B7A5-2DEFCE4A6A1E}"/>
          </ac:spMkLst>
        </pc:spChg>
        <pc:spChg chg="del">
          <ac:chgData name="Jakub Wieremiejczuk" userId="94f4f0ed-d609-4c40-8404-66fcafee70b4" providerId="ADAL" clId="{88A93F0E-45F1-413A-A59C-E644CCC393C3}" dt="2021-10-23T13:44:05.993" v="106" actId="22"/>
          <ac:spMkLst>
            <pc:docMk/>
            <pc:sldMk cId="2727829433" sldId="258"/>
            <ac:spMk id="3" creationId="{19E15F29-A0F4-4116-A4A6-EA14D56C1E0C}"/>
          </ac:spMkLst>
        </pc:spChg>
        <pc:spChg chg="add mod">
          <ac:chgData name="Jakub Wieremiejczuk" userId="94f4f0ed-d609-4c40-8404-66fcafee70b4" providerId="ADAL" clId="{88A93F0E-45F1-413A-A59C-E644CCC393C3}" dt="2021-10-23T13:46:28.190" v="328" actId="1076"/>
          <ac:spMkLst>
            <pc:docMk/>
            <pc:sldMk cId="2727829433" sldId="258"/>
            <ac:spMk id="6" creationId="{3052401C-5BE0-464D-8F28-FAACE178C273}"/>
          </ac:spMkLst>
        </pc:spChg>
        <pc:spChg chg="add mod">
          <ac:chgData name="Jakub Wieremiejczuk" userId="94f4f0ed-d609-4c40-8404-66fcafee70b4" providerId="ADAL" clId="{88A93F0E-45F1-413A-A59C-E644CCC393C3}" dt="2021-10-23T13:50:37.176" v="415" actId="1076"/>
          <ac:spMkLst>
            <pc:docMk/>
            <pc:sldMk cId="2727829433" sldId="258"/>
            <ac:spMk id="10" creationId="{C481AF47-63C4-48FB-B480-F62A87942B73}"/>
          </ac:spMkLst>
        </pc:spChg>
        <pc:spChg chg="add mod">
          <ac:chgData name="Jakub Wieremiejczuk" userId="94f4f0ed-d609-4c40-8404-66fcafee70b4" providerId="ADAL" clId="{88A93F0E-45F1-413A-A59C-E644CCC393C3}" dt="2021-10-23T13:52:26.101" v="540" actId="1076"/>
          <ac:spMkLst>
            <pc:docMk/>
            <pc:sldMk cId="2727829433" sldId="258"/>
            <ac:spMk id="11" creationId="{EF7F0957-706D-4262-A13D-5BB5BD6E5937}"/>
          </ac:spMkLst>
        </pc:spChg>
        <pc:spChg chg="add mod">
          <ac:chgData name="Jakub Wieremiejczuk" userId="94f4f0ed-d609-4c40-8404-66fcafee70b4" providerId="ADAL" clId="{88A93F0E-45F1-413A-A59C-E644CCC393C3}" dt="2021-10-23T13:56:19.574" v="554" actId="790"/>
          <ac:spMkLst>
            <pc:docMk/>
            <pc:sldMk cId="2727829433" sldId="258"/>
            <ac:spMk id="12" creationId="{558A3E88-3808-402B-9B6C-335C38BD1F9B}"/>
          </ac:spMkLst>
        </pc:spChg>
        <pc:picChg chg="add mod ord">
          <ac:chgData name="Jakub Wieremiejczuk" userId="94f4f0ed-d609-4c40-8404-66fcafee70b4" providerId="ADAL" clId="{88A93F0E-45F1-413A-A59C-E644CCC393C3}" dt="2021-10-23T13:50:10.198" v="400" actId="1076"/>
          <ac:picMkLst>
            <pc:docMk/>
            <pc:sldMk cId="2727829433" sldId="258"/>
            <ac:picMk id="5" creationId="{9B67BA28-6BEA-45EA-A5E3-BEF9702E20A3}"/>
          </ac:picMkLst>
        </pc:picChg>
        <pc:picChg chg="add mod">
          <ac:chgData name="Jakub Wieremiejczuk" userId="94f4f0ed-d609-4c40-8404-66fcafee70b4" providerId="ADAL" clId="{88A93F0E-45F1-413A-A59C-E644CCC393C3}" dt="2021-10-23T13:50:01.630" v="398" actId="1076"/>
          <ac:picMkLst>
            <pc:docMk/>
            <pc:sldMk cId="2727829433" sldId="258"/>
            <ac:picMk id="8" creationId="{2DC13B5C-5611-40F5-9B6A-7DCE38BACCD2}"/>
          </ac:picMkLst>
        </pc:picChg>
      </pc:sldChg>
      <pc:sldChg chg="modSp new del mod">
        <pc:chgData name="Jakub Wieremiejczuk" userId="94f4f0ed-d609-4c40-8404-66fcafee70b4" providerId="ADAL" clId="{88A93F0E-45F1-413A-A59C-E644CCC393C3}" dt="2021-10-23T13:52:49.948" v="553" actId="47"/>
        <pc:sldMkLst>
          <pc:docMk/>
          <pc:sldMk cId="4070329841" sldId="259"/>
        </pc:sldMkLst>
        <pc:spChg chg="mod">
          <ac:chgData name="Jakub Wieremiejczuk" userId="94f4f0ed-d609-4c40-8404-66fcafee70b4" providerId="ADAL" clId="{88A93F0E-45F1-413A-A59C-E644CCC393C3}" dt="2021-10-23T13:52:43.404" v="552" actId="20577"/>
          <ac:spMkLst>
            <pc:docMk/>
            <pc:sldMk cId="4070329841" sldId="259"/>
            <ac:spMk id="2" creationId="{477C760A-1D16-4D10-B5B3-271D457AD492}"/>
          </ac:spMkLst>
        </pc:spChg>
      </pc:sldChg>
      <pc:sldChg chg="addSp delSp modSp new del mod">
        <pc:chgData name="Jakub Wieremiejczuk" userId="94f4f0ed-d609-4c40-8404-66fcafee70b4" providerId="ADAL" clId="{88A93F0E-45F1-413A-A59C-E644CCC393C3}" dt="2021-10-26T08:48:07.352" v="3186" actId="2696"/>
        <pc:sldMkLst>
          <pc:docMk/>
          <pc:sldMk cId="4152068286" sldId="259"/>
        </pc:sldMkLst>
        <pc:spChg chg="mod">
          <ac:chgData name="Jakub Wieremiejczuk" userId="94f4f0ed-d609-4c40-8404-66fcafee70b4" providerId="ADAL" clId="{88A93F0E-45F1-413A-A59C-E644CCC393C3}" dt="2021-10-23T15:13:16.799" v="780" actId="20577"/>
          <ac:spMkLst>
            <pc:docMk/>
            <pc:sldMk cId="4152068286" sldId="259"/>
            <ac:spMk id="2" creationId="{AF0EBF16-2597-421C-A71D-5DD26FFCEE48}"/>
          </ac:spMkLst>
        </pc:spChg>
        <pc:spChg chg="del">
          <ac:chgData name="Jakub Wieremiejczuk" userId="94f4f0ed-d609-4c40-8404-66fcafee70b4" providerId="ADAL" clId="{88A93F0E-45F1-413A-A59C-E644CCC393C3}" dt="2021-10-23T15:07:07.934" v="644" actId="22"/>
          <ac:spMkLst>
            <pc:docMk/>
            <pc:sldMk cId="4152068286" sldId="259"/>
            <ac:spMk id="3" creationId="{0D5921BB-5EB1-40CD-BB77-F727DBE8008D}"/>
          </ac:spMkLst>
        </pc:spChg>
        <pc:spChg chg="add del mod">
          <ac:chgData name="Jakub Wieremiejczuk" userId="94f4f0ed-d609-4c40-8404-66fcafee70b4" providerId="ADAL" clId="{88A93F0E-45F1-413A-A59C-E644CCC393C3}" dt="2021-10-23T15:10:16.104" v="676" actId="22"/>
          <ac:spMkLst>
            <pc:docMk/>
            <pc:sldMk cId="4152068286" sldId="259"/>
            <ac:spMk id="7" creationId="{22A38862-6659-429B-AC42-2B021902AB15}"/>
          </ac:spMkLst>
        </pc:spChg>
        <pc:spChg chg="add mod">
          <ac:chgData name="Jakub Wieremiejczuk" userId="94f4f0ed-d609-4c40-8404-66fcafee70b4" providerId="ADAL" clId="{88A93F0E-45F1-413A-A59C-E644CCC393C3}" dt="2021-10-23T15:12:57.731" v="775" actId="20577"/>
          <ac:spMkLst>
            <pc:docMk/>
            <pc:sldMk cId="4152068286" sldId="259"/>
            <ac:spMk id="10" creationId="{E64099AE-19E2-4E38-9937-E099637029BA}"/>
          </ac:spMkLst>
        </pc:spChg>
        <pc:spChg chg="add del mod">
          <ac:chgData name="Jakub Wieremiejczuk" userId="94f4f0ed-d609-4c40-8404-66fcafee70b4" providerId="ADAL" clId="{88A93F0E-45F1-413A-A59C-E644CCC393C3}" dt="2021-10-23T15:11:45.322" v="724"/>
          <ac:spMkLst>
            <pc:docMk/>
            <pc:sldMk cId="4152068286" sldId="259"/>
            <ac:spMk id="11" creationId="{B09152E7-F135-45C2-8D31-409E29741C07}"/>
          </ac:spMkLst>
        </pc:spChg>
        <pc:spChg chg="add mod">
          <ac:chgData name="Jakub Wieremiejczuk" userId="94f4f0ed-d609-4c40-8404-66fcafee70b4" providerId="ADAL" clId="{88A93F0E-45F1-413A-A59C-E644CCC393C3}" dt="2021-10-23T15:19:32.147" v="786" actId="1076"/>
          <ac:spMkLst>
            <pc:docMk/>
            <pc:sldMk cId="4152068286" sldId="259"/>
            <ac:spMk id="14" creationId="{932DE334-490F-446F-B220-E51019BF5B32}"/>
          </ac:spMkLst>
        </pc:spChg>
        <pc:spChg chg="add mod">
          <ac:chgData name="Jakub Wieremiejczuk" userId="94f4f0ed-d609-4c40-8404-66fcafee70b4" providerId="ADAL" clId="{88A93F0E-45F1-413A-A59C-E644CCC393C3}" dt="2021-10-23T15:21:54.939" v="915" actId="20577"/>
          <ac:spMkLst>
            <pc:docMk/>
            <pc:sldMk cId="4152068286" sldId="259"/>
            <ac:spMk id="15" creationId="{E714462F-C175-4A7A-9698-E56E6EAFEFFD}"/>
          </ac:spMkLst>
        </pc:spChg>
        <pc:picChg chg="add del mod ord">
          <ac:chgData name="Jakub Wieremiejczuk" userId="94f4f0ed-d609-4c40-8404-66fcafee70b4" providerId="ADAL" clId="{88A93F0E-45F1-413A-A59C-E644CCC393C3}" dt="2021-10-23T15:10:14.062" v="675" actId="478"/>
          <ac:picMkLst>
            <pc:docMk/>
            <pc:sldMk cId="4152068286" sldId="259"/>
            <ac:picMk id="5" creationId="{30E298C6-3679-45E3-8D0B-0BD6D85B96D0}"/>
          </ac:picMkLst>
        </pc:picChg>
        <pc:picChg chg="add mod ord">
          <ac:chgData name="Jakub Wieremiejczuk" userId="94f4f0ed-d609-4c40-8404-66fcafee70b4" providerId="ADAL" clId="{88A93F0E-45F1-413A-A59C-E644CCC393C3}" dt="2021-10-23T15:11:04.393" v="677" actId="1076"/>
          <ac:picMkLst>
            <pc:docMk/>
            <pc:sldMk cId="4152068286" sldId="259"/>
            <ac:picMk id="9" creationId="{DB875105-5D4C-425C-BABF-A842B4375F8B}"/>
          </ac:picMkLst>
        </pc:picChg>
        <pc:picChg chg="add mod">
          <ac:chgData name="Jakub Wieremiejczuk" userId="94f4f0ed-d609-4c40-8404-66fcafee70b4" providerId="ADAL" clId="{88A93F0E-45F1-413A-A59C-E644CCC393C3}" dt="2021-10-23T15:12:04.749" v="733" actId="1076"/>
          <ac:picMkLst>
            <pc:docMk/>
            <pc:sldMk cId="4152068286" sldId="259"/>
            <ac:picMk id="13" creationId="{0220BB5C-8C37-46E4-AB84-86DC5D5C77BC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0-24T09:56:40.225" v="1360" actId="1076"/>
        <pc:sldMkLst>
          <pc:docMk/>
          <pc:sldMk cId="96559451" sldId="260"/>
        </pc:sldMkLst>
        <pc:spChg chg="mod">
          <ac:chgData name="Jakub Wieremiejczuk" userId="94f4f0ed-d609-4c40-8404-66fcafee70b4" providerId="ADAL" clId="{88A93F0E-45F1-413A-A59C-E644CCC393C3}" dt="2021-10-24T09:54:14.674" v="1177" actId="20577"/>
          <ac:spMkLst>
            <pc:docMk/>
            <pc:sldMk cId="96559451" sldId="260"/>
            <ac:spMk id="2" creationId="{894AEC24-0D3A-45D9-8908-B75571EF0E4B}"/>
          </ac:spMkLst>
        </pc:spChg>
        <pc:spChg chg="del">
          <ac:chgData name="Jakub Wieremiejczuk" userId="94f4f0ed-d609-4c40-8404-66fcafee70b4" providerId="ADAL" clId="{88A93F0E-45F1-413A-A59C-E644CCC393C3}" dt="2021-10-24T09:51:58.482" v="984" actId="22"/>
          <ac:spMkLst>
            <pc:docMk/>
            <pc:sldMk cId="96559451" sldId="260"/>
            <ac:spMk id="3" creationId="{CAB8BFFF-B5BE-497C-89FD-52CF651B7646}"/>
          </ac:spMkLst>
        </pc:spChg>
        <pc:spChg chg="add del mod">
          <ac:chgData name="Jakub Wieremiejczuk" userId="94f4f0ed-d609-4c40-8404-66fcafee70b4" providerId="ADAL" clId="{88A93F0E-45F1-413A-A59C-E644CCC393C3}" dt="2021-10-24T09:54:45.277" v="1201" actId="478"/>
          <ac:spMkLst>
            <pc:docMk/>
            <pc:sldMk cId="96559451" sldId="260"/>
            <ac:spMk id="8" creationId="{CC3E2E71-D2BD-4A9D-8536-4AFC42196653}"/>
          </ac:spMkLst>
        </pc:spChg>
        <pc:spChg chg="add del mod">
          <ac:chgData name="Jakub Wieremiejczuk" userId="94f4f0ed-d609-4c40-8404-66fcafee70b4" providerId="ADAL" clId="{88A93F0E-45F1-413A-A59C-E644CCC393C3}" dt="2021-10-24T09:54:45.278" v="1203"/>
          <ac:spMkLst>
            <pc:docMk/>
            <pc:sldMk cId="96559451" sldId="260"/>
            <ac:spMk id="10" creationId="{DB7FD894-4664-476D-B7A4-A68346FB791E}"/>
          </ac:spMkLst>
        </pc:spChg>
        <pc:spChg chg="add mod">
          <ac:chgData name="Jakub Wieremiejczuk" userId="94f4f0ed-d609-4c40-8404-66fcafee70b4" providerId="ADAL" clId="{88A93F0E-45F1-413A-A59C-E644CCC393C3}" dt="2021-10-24T09:54:57.709" v="1205" actId="207"/>
          <ac:spMkLst>
            <pc:docMk/>
            <pc:sldMk cId="96559451" sldId="260"/>
            <ac:spMk id="11" creationId="{683E07F4-269A-4C9C-A832-C45C13F3F7B0}"/>
          </ac:spMkLst>
        </pc:spChg>
        <pc:spChg chg="add mod">
          <ac:chgData name="Jakub Wieremiejczuk" userId="94f4f0ed-d609-4c40-8404-66fcafee70b4" providerId="ADAL" clId="{88A93F0E-45F1-413A-A59C-E644CCC393C3}" dt="2021-10-24T09:56:40.225" v="1360" actId="1076"/>
          <ac:spMkLst>
            <pc:docMk/>
            <pc:sldMk cId="96559451" sldId="260"/>
            <ac:spMk id="12" creationId="{C49E20EB-061A-44C0-8EE0-82E1459F6433}"/>
          </ac:spMkLst>
        </pc:spChg>
        <pc:picChg chg="add mod ord">
          <ac:chgData name="Jakub Wieremiejczuk" userId="94f4f0ed-d609-4c40-8404-66fcafee70b4" providerId="ADAL" clId="{88A93F0E-45F1-413A-A59C-E644CCC393C3}" dt="2021-10-24T09:53:05.741" v="1110" actId="14100"/>
          <ac:picMkLst>
            <pc:docMk/>
            <pc:sldMk cId="96559451" sldId="260"/>
            <ac:picMk id="5" creationId="{B54E6802-790B-4830-B6A6-8F9191F3EF62}"/>
          </ac:picMkLst>
        </pc:picChg>
        <pc:picChg chg="add mod">
          <ac:chgData name="Jakub Wieremiejczuk" userId="94f4f0ed-d609-4c40-8404-66fcafee70b4" providerId="ADAL" clId="{88A93F0E-45F1-413A-A59C-E644CCC393C3}" dt="2021-10-24T09:53:05.741" v="1110" actId="14100"/>
          <ac:picMkLst>
            <pc:docMk/>
            <pc:sldMk cId="96559451" sldId="260"/>
            <ac:picMk id="7" creationId="{49D0F6AE-76F0-4EAD-95A6-29E6AF77D78F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0-24T11:50:47.367" v="1825" actId="1076"/>
        <pc:sldMkLst>
          <pc:docMk/>
          <pc:sldMk cId="2928526764" sldId="261"/>
        </pc:sldMkLst>
        <pc:spChg chg="mod">
          <ac:chgData name="Jakub Wieremiejczuk" userId="94f4f0ed-d609-4c40-8404-66fcafee70b4" providerId="ADAL" clId="{88A93F0E-45F1-413A-A59C-E644CCC393C3}" dt="2021-10-24T10:31:09.550" v="1683" actId="20577"/>
          <ac:spMkLst>
            <pc:docMk/>
            <pc:sldMk cId="2928526764" sldId="261"/>
            <ac:spMk id="2" creationId="{B11D19E3-6B36-451C-9A8E-45442E57E778}"/>
          </ac:spMkLst>
        </pc:spChg>
        <pc:spChg chg="del">
          <ac:chgData name="Jakub Wieremiejczuk" userId="94f4f0ed-d609-4c40-8404-66fcafee70b4" providerId="ADAL" clId="{88A93F0E-45F1-413A-A59C-E644CCC393C3}" dt="2021-10-24T10:31:28.937" v="1684" actId="22"/>
          <ac:spMkLst>
            <pc:docMk/>
            <pc:sldMk cId="2928526764" sldId="261"/>
            <ac:spMk id="3" creationId="{C9AC2A89-F098-40E8-B0F4-473C790B36E2}"/>
          </ac:spMkLst>
        </pc:spChg>
        <pc:spChg chg="add mod">
          <ac:chgData name="Jakub Wieremiejczuk" userId="94f4f0ed-d609-4c40-8404-66fcafee70b4" providerId="ADAL" clId="{88A93F0E-45F1-413A-A59C-E644CCC393C3}" dt="2021-10-24T11:48:43.405" v="1755" actId="1076"/>
          <ac:spMkLst>
            <pc:docMk/>
            <pc:sldMk cId="2928526764" sldId="261"/>
            <ac:spMk id="6" creationId="{824A7C97-E202-4695-88FF-E6EDE9386F10}"/>
          </ac:spMkLst>
        </pc:spChg>
        <pc:spChg chg="add mod">
          <ac:chgData name="Jakub Wieremiejczuk" userId="94f4f0ed-d609-4c40-8404-66fcafee70b4" providerId="ADAL" clId="{88A93F0E-45F1-413A-A59C-E644CCC393C3}" dt="2021-10-24T11:48:33.019" v="1751" actId="14100"/>
          <ac:spMkLst>
            <pc:docMk/>
            <pc:sldMk cId="2928526764" sldId="261"/>
            <ac:spMk id="9" creationId="{1D6A98A4-1A2F-4D21-B8B1-D38C3799ED83}"/>
          </ac:spMkLst>
        </pc:spChg>
        <pc:spChg chg="add mod">
          <ac:chgData name="Jakub Wieremiejczuk" userId="94f4f0ed-d609-4c40-8404-66fcafee70b4" providerId="ADAL" clId="{88A93F0E-45F1-413A-A59C-E644CCC393C3}" dt="2021-10-24T11:48:23.259" v="1749" actId="1076"/>
          <ac:spMkLst>
            <pc:docMk/>
            <pc:sldMk cId="2928526764" sldId="261"/>
            <ac:spMk id="13" creationId="{23ECBD7C-FD18-4B08-B6DC-BB27E6B94914}"/>
          </ac:spMkLst>
        </pc:spChg>
        <pc:spChg chg="add mod">
          <ac:chgData name="Jakub Wieremiejczuk" userId="94f4f0ed-d609-4c40-8404-66fcafee70b4" providerId="ADAL" clId="{88A93F0E-45F1-413A-A59C-E644CCC393C3}" dt="2021-10-24T11:48:41.232" v="1754" actId="1076"/>
          <ac:spMkLst>
            <pc:docMk/>
            <pc:sldMk cId="2928526764" sldId="261"/>
            <ac:spMk id="17" creationId="{DB8F9B09-093D-4951-B208-25E91B5DC2E6}"/>
          </ac:spMkLst>
        </pc:spChg>
        <pc:spChg chg="add del mod">
          <ac:chgData name="Jakub Wieremiejczuk" userId="94f4f0ed-d609-4c40-8404-66fcafee70b4" providerId="ADAL" clId="{88A93F0E-45F1-413A-A59C-E644CCC393C3}" dt="2021-10-24T11:49:09.673" v="1766" actId="478"/>
          <ac:spMkLst>
            <pc:docMk/>
            <pc:sldMk cId="2928526764" sldId="261"/>
            <ac:spMk id="18" creationId="{566E766F-B728-4E5F-B099-249E5C6A82D6}"/>
          </ac:spMkLst>
        </pc:spChg>
        <pc:spChg chg="add mod">
          <ac:chgData name="Jakub Wieremiejczuk" userId="94f4f0ed-d609-4c40-8404-66fcafee70b4" providerId="ADAL" clId="{88A93F0E-45F1-413A-A59C-E644CCC393C3}" dt="2021-10-24T11:49:55.768" v="1783" actId="1076"/>
          <ac:spMkLst>
            <pc:docMk/>
            <pc:sldMk cId="2928526764" sldId="261"/>
            <ac:spMk id="23" creationId="{468AD1A6-DDEF-479C-99B5-01DBE4265337}"/>
          </ac:spMkLst>
        </pc:spChg>
        <pc:spChg chg="add mod">
          <ac:chgData name="Jakub Wieremiejczuk" userId="94f4f0ed-d609-4c40-8404-66fcafee70b4" providerId="ADAL" clId="{88A93F0E-45F1-413A-A59C-E644CCC393C3}" dt="2021-10-24T11:49:53.110" v="1782" actId="20577"/>
          <ac:spMkLst>
            <pc:docMk/>
            <pc:sldMk cId="2928526764" sldId="261"/>
            <ac:spMk id="24" creationId="{52485904-FDFB-4A71-A69F-78AE08B6C97E}"/>
          </ac:spMkLst>
        </pc:spChg>
        <pc:spChg chg="add mod">
          <ac:chgData name="Jakub Wieremiejczuk" userId="94f4f0ed-d609-4c40-8404-66fcafee70b4" providerId="ADAL" clId="{88A93F0E-45F1-413A-A59C-E644CCC393C3}" dt="2021-10-24T11:50:28.673" v="1785" actId="1076"/>
          <ac:spMkLst>
            <pc:docMk/>
            <pc:sldMk cId="2928526764" sldId="261"/>
            <ac:spMk id="25" creationId="{747CA473-4731-41F7-95A7-97D0044D58B5}"/>
          </ac:spMkLst>
        </pc:spChg>
        <pc:spChg chg="add mod">
          <ac:chgData name="Jakub Wieremiejczuk" userId="94f4f0ed-d609-4c40-8404-66fcafee70b4" providerId="ADAL" clId="{88A93F0E-45F1-413A-A59C-E644CCC393C3}" dt="2021-10-24T11:50:47.367" v="1825" actId="1076"/>
          <ac:spMkLst>
            <pc:docMk/>
            <pc:sldMk cId="2928526764" sldId="261"/>
            <ac:spMk id="26" creationId="{9E0D3FE5-0B66-4A8D-9E72-83108B93BE69}"/>
          </ac:spMkLst>
        </pc:spChg>
        <pc:picChg chg="add mod ord">
          <ac:chgData name="Jakub Wieremiejczuk" userId="94f4f0ed-d609-4c40-8404-66fcafee70b4" providerId="ADAL" clId="{88A93F0E-45F1-413A-A59C-E644CCC393C3}" dt="2021-10-24T11:48:51.363" v="1758" actId="1076"/>
          <ac:picMkLst>
            <pc:docMk/>
            <pc:sldMk cId="2928526764" sldId="261"/>
            <ac:picMk id="5" creationId="{3B764A61-9DFC-4F1F-B17A-28C7D6CEB684}"/>
          </ac:picMkLst>
        </pc:picChg>
        <pc:picChg chg="add mod">
          <ac:chgData name="Jakub Wieremiejczuk" userId="94f4f0ed-d609-4c40-8404-66fcafee70b4" providerId="ADAL" clId="{88A93F0E-45F1-413A-A59C-E644CCC393C3}" dt="2021-10-24T11:48:35.938" v="1752" actId="1076"/>
          <ac:picMkLst>
            <pc:docMk/>
            <pc:sldMk cId="2928526764" sldId="261"/>
            <ac:picMk id="8" creationId="{DAE3CE38-266E-4CCB-B429-B768C2EA12C8}"/>
          </ac:picMkLst>
        </pc:picChg>
        <pc:picChg chg="add mod">
          <ac:chgData name="Jakub Wieremiejczuk" userId="94f4f0ed-d609-4c40-8404-66fcafee70b4" providerId="ADAL" clId="{88A93F0E-45F1-413A-A59C-E644CCC393C3}" dt="2021-10-24T11:48:38.636" v="1753" actId="1076"/>
          <ac:picMkLst>
            <pc:docMk/>
            <pc:sldMk cId="2928526764" sldId="261"/>
            <ac:picMk id="11" creationId="{5CE14574-8490-411C-AFF4-3C6EE4F7E840}"/>
          </ac:picMkLst>
        </pc:picChg>
        <pc:picChg chg="add mod">
          <ac:chgData name="Jakub Wieremiejczuk" userId="94f4f0ed-d609-4c40-8404-66fcafee70b4" providerId="ADAL" clId="{88A93F0E-45F1-413A-A59C-E644CCC393C3}" dt="2021-10-24T11:48:46.075" v="1756" actId="1076"/>
          <ac:picMkLst>
            <pc:docMk/>
            <pc:sldMk cId="2928526764" sldId="261"/>
            <ac:picMk id="15" creationId="{B3F8141B-B9E0-43E1-9591-17ABB41DD4AB}"/>
          </ac:picMkLst>
        </pc:picChg>
        <pc:cxnChg chg="add">
          <ac:chgData name="Jakub Wieremiejczuk" userId="94f4f0ed-d609-4c40-8404-66fcafee70b4" providerId="ADAL" clId="{88A93F0E-45F1-413A-A59C-E644CCC393C3}" dt="2021-10-24T11:49:18.868" v="1767" actId="11529"/>
          <ac:cxnSpMkLst>
            <pc:docMk/>
            <pc:sldMk cId="2928526764" sldId="261"/>
            <ac:cxnSpMk id="20" creationId="{CDDD2FC0-5738-4EB5-A59F-FC8ABEC0DD9B}"/>
          </ac:cxnSpMkLst>
        </pc:cxnChg>
        <pc:cxnChg chg="add">
          <ac:chgData name="Jakub Wieremiejczuk" userId="94f4f0ed-d609-4c40-8404-66fcafee70b4" providerId="ADAL" clId="{88A93F0E-45F1-413A-A59C-E644CCC393C3}" dt="2021-10-24T11:49:28.646" v="1768" actId="11529"/>
          <ac:cxnSpMkLst>
            <pc:docMk/>
            <pc:sldMk cId="2928526764" sldId="261"/>
            <ac:cxnSpMk id="22" creationId="{CB64F486-59C4-456B-9F85-5814749F1F64}"/>
          </ac:cxnSpMkLst>
        </pc:cxnChg>
      </pc:sldChg>
      <pc:sldChg chg="addSp delSp modSp new mod">
        <pc:chgData name="Jakub Wieremiejczuk" userId="94f4f0ed-d609-4c40-8404-66fcafee70b4" providerId="ADAL" clId="{88A93F0E-45F1-413A-A59C-E644CCC393C3}" dt="2021-10-25T12:20:41.548" v="2180" actId="400"/>
        <pc:sldMkLst>
          <pc:docMk/>
          <pc:sldMk cId="2673609147" sldId="262"/>
        </pc:sldMkLst>
        <pc:spChg chg="mod">
          <ac:chgData name="Jakub Wieremiejczuk" userId="94f4f0ed-d609-4c40-8404-66fcafee70b4" providerId="ADAL" clId="{88A93F0E-45F1-413A-A59C-E644CCC393C3}" dt="2021-10-24T14:27:55.076" v="1944" actId="14100"/>
          <ac:spMkLst>
            <pc:docMk/>
            <pc:sldMk cId="2673609147" sldId="262"/>
            <ac:spMk id="2" creationId="{CCD86C9C-F200-4850-9B6D-346B769FDD89}"/>
          </ac:spMkLst>
        </pc:spChg>
        <pc:spChg chg="del">
          <ac:chgData name="Jakub Wieremiejczuk" userId="94f4f0ed-d609-4c40-8404-66fcafee70b4" providerId="ADAL" clId="{88A93F0E-45F1-413A-A59C-E644CCC393C3}" dt="2021-10-24T16:13:57.214" v="1945" actId="22"/>
          <ac:spMkLst>
            <pc:docMk/>
            <pc:sldMk cId="2673609147" sldId="262"/>
            <ac:spMk id="3" creationId="{8B1CE988-A31E-4AD8-ABB4-5A6E92E6F061}"/>
          </ac:spMkLst>
        </pc:spChg>
        <pc:spChg chg="add mod">
          <ac:chgData name="Jakub Wieremiejczuk" userId="94f4f0ed-d609-4c40-8404-66fcafee70b4" providerId="ADAL" clId="{88A93F0E-45F1-413A-A59C-E644CCC393C3}" dt="2021-10-24T16:15:02.180" v="2011" actId="1076"/>
          <ac:spMkLst>
            <pc:docMk/>
            <pc:sldMk cId="2673609147" sldId="262"/>
            <ac:spMk id="6" creationId="{76427360-78B2-47F3-8802-2DCE6AA2F4E1}"/>
          </ac:spMkLst>
        </pc:spChg>
        <pc:spChg chg="add mod">
          <ac:chgData name="Jakub Wieremiejczuk" userId="94f4f0ed-d609-4c40-8404-66fcafee70b4" providerId="ADAL" clId="{88A93F0E-45F1-413A-A59C-E644CCC393C3}" dt="2021-10-25T11:17:05.082" v="2178" actId="1076"/>
          <ac:spMkLst>
            <pc:docMk/>
            <pc:sldMk cId="2673609147" sldId="262"/>
            <ac:spMk id="7" creationId="{A92CD603-050F-4105-B1AA-2EDCB1C9BEE5}"/>
          </ac:spMkLst>
        </pc:spChg>
        <pc:spChg chg="add del">
          <ac:chgData name="Jakub Wieremiejczuk" userId="94f4f0ed-d609-4c40-8404-66fcafee70b4" providerId="ADAL" clId="{88A93F0E-45F1-413A-A59C-E644CCC393C3}" dt="2021-10-24T16:14:53.754" v="2007" actId="478"/>
          <ac:spMkLst>
            <pc:docMk/>
            <pc:sldMk cId="2673609147" sldId="262"/>
            <ac:spMk id="8" creationId="{B1AF6BA3-A653-43AE-B833-C20F5094171A}"/>
          </ac:spMkLst>
        </pc:spChg>
        <pc:spChg chg="add mod">
          <ac:chgData name="Jakub Wieremiejczuk" userId="94f4f0ed-d609-4c40-8404-66fcafee70b4" providerId="ADAL" clId="{88A93F0E-45F1-413A-A59C-E644CCC393C3}" dt="2021-10-24T16:15:07.034" v="2013" actId="1076"/>
          <ac:spMkLst>
            <pc:docMk/>
            <pc:sldMk cId="2673609147" sldId="262"/>
            <ac:spMk id="9" creationId="{103CC900-1EEE-499E-83FD-00B4E83EE3AB}"/>
          </ac:spMkLst>
        </pc:spChg>
        <pc:spChg chg="add mod">
          <ac:chgData name="Jakub Wieremiejczuk" userId="94f4f0ed-d609-4c40-8404-66fcafee70b4" providerId="ADAL" clId="{88A93F0E-45F1-413A-A59C-E644CCC393C3}" dt="2021-10-25T12:20:41.548" v="2180" actId="400"/>
          <ac:spMkLst>
            <pc:docMk/>
            <pc:sldMk cId="2673609147" sldId="262"/>
            <ac:spMk id="10" creationId="{BEB975C0-8A5E-4CA8-9C81-9433B7F2AB9E}"/>
          </ac:spMkLst>
        </pc:spChg>
        <pc:spChg chg="add del mod">
          <ac:chgData name="Jakub Wieremiejczuk" userId="94f4f0ed-d609-4c40-8404-66fcafee70b4" providerId="ADAL" clId="{88A93F0E-45F1-413A-A59C-E644CCC393C3}" dt="2021-10-25T11:16:32.373" v="2150" actId="22"/>
          <ac:spMkLst>
            <pc:docMk/>
            <pc:sldMk cId="2673609147" sldId="262"/>
            <ac:spMk id="11" creationId="{644F66C6-F94E-4685-B653-0DD1A7FE9C01}"/>
          </ac:spMkLst>
        </pc:spChg>
        <pc:picChg chg="add del mod">
          <ac:chgData name="Jakub Wieremiejczuk" userId="94f4f0ed-d609-4c40-8404-66fcafee70b4" providerId="ADAL" clId="{88A93F0E-45F1-413A-A59C-E644CCC393C3}" dt="2021-10-25T11:16:40.711" v="2153" actId="478"/>
          <ac:picMkLst>
            <pc:docMk/>
            <pc:sldMk cId="2673609147" sldId="262"/>
            <ac:picMk id="4" creationId="{BD86191C-FA33-4171-A322-0A3A12CA8FBA}"/>
          </ac:picMkLst>
        </pc:picChg>
        <pc:picChg chg="add del mod ord">
          <ac:chgData name="Jakub Wieremiejczuk" userId="94f4f0ed-d609-4c40-8404-66fcafee70b4" providerId="ADAL" clId="{88A93F0E-45F1-413A-A59C-E644CCC393C3}" dt="2021-10-25T11:16:30.258" v="2149" actId="478"/>
          <ac:picMkLst>
            <pc:docMk/>
            <pc:sldMk cId="2673609147" sldId="262"/>
            <ac:picMk id="5" creationId="{55F9180B-85EF-44D5-AEDB-2C4F4254B197}"/>
          </ac:picMkLst>
        </pc:picChg>
        <pc:picChg chg="add mod ord">
          <ac:chgData name="Jakub Wieremiejczuk" userId="94f4f0ed-d609-4c40-8404-66fcafee70b4" providerId="ADAL" clId="{88A93F0E-45F1-413A-A59C-E644CCC393C3}" dt="2021-10-25T11:16:35.861" v="2152" actId="1076"/>
          <ac:picMkLst>
            <pc:docMk/>
            <pc:sldMk cId="2673609147" sldId="262"/>
            <ac:picMk id="13" creationId="{274FD21D-E440-46A4-8E62-BC19E233A006}"/>
          </ac:picMkLst>
        </pc:picChg>
        <pc:picChg chg="add mod">
          <ac:chgData name="Jakub Wieremiejczuk" userId="94f4f0ed-d609-4c40-8404-66fcafee70b4" providerId="ADAL" clId="{88A93F0E-45F1-413A-A59C-E644CCC393C3}" dt="2021-10-25T11:16:48.177" v="2157" actId="1076"/>
          <ac:picMkLst>
            <pc:docMk/>
            <pc:sldMk cId="2673609147" sldId="262"/>
            <ac:picMk id="15" creationId="{6A78926B-AEAE-404F-B10D-21390067C279}"/>
          </ac:picMkLst>
        </pc:picChg>
      </pc:sldChg>
      <pc:sldChg chg="modSp new mod">
        <pc:chgData name="Jakub Wieremiejczuk" userId="94f4f0ed-d609-4c40-8404-66fcafee70b4" providerId="ADAL" clId="{88A93F0E-45F1-413A-A59C-E644CCC393C3}" dt="2021-10-25T15:03:04.627" v="2828" actId="20577"/>
        <pc:sldMkLst>
          <pc:docMk/>
          <pc:sldMk cId="926001247" sldId="263"/>
        </pc:sldMkLst>
        <pc:spChg chg="mod">
          <ac:chgData name="Jakub Wieremiejczuk" userId="94f4f0ed-d609-4c40-8404-66fcafee70b4" providerId="ADAL" clId="{88A93F0E-45F1-413A-A59C-E644CCC393C3}" dt="2021-10-25T13:35:08.108" v="2660" actId="14100"/>
          <ac:spMkLst>
            <pc:docMk/>
            <pc:sldMk cId="926001247" sldId="263"/>
            <ac:spMk id="2" creationId="{52BE49C1-14D0-4B73-B56F-4E58552E7A88}"/>
          </ac:spMkLst>
        </pc:spChg>
        <pc:spChg chg="mod">
          <ac:chgData name="Jakub Wieremiejczuk" userId="94f4f0ed-d609-4c40-8404-66fcafee70b4" providerId="ADAL" clId="{88A93F0E-45F1-413A-A59C-E644CCC393C3}" dt="2021-10-25T15:03:04.627" v="2828" actId="20577"/>
          <ac:spMkLst>
            <pc:docMk/>
            <pc:sldMk cId="926001247" sldId="263"/>
            <ac:spMk id="3" creationId="{F3385178-74AD-4E84-AB42-10E91780EB6A}"/>
          </ac:spMkLst>
        </pc:spChg>
      </pc:sldChg>
      <pc:sldChg chg="addSp delSp modSp new mod">
        <pc:chgData name="Jakub Wieremiejczuk" userId="94f4f0ed-d609-4c40-8404-66fcafee70b4" providerId="ADAL" clId="{88A93F0E-45F1-413A-A59C-E644CCC393C3}" dt="2021-10-26T08:46:03.910" v="3185" actId="20577"/>
        <pc:sldMkLst>
          <pc:docMk/>
          <pc:sldMk cId="778200868" sldId="264"/>
        </pc:sldMkLst>
        <pc:spChg chg="mod">
          <ac:chgData name="Jakub Wieremiejczuk" userId="94f4f0ed-d609-4c40-8404-66fcafee70b4" providerId="ADAL" clId="{88A93F0E-45F1-413A-A59C-E644CCC393C3}" dt="2021-10-26T08:37:23.266" v="2921" actId="20577"/>
          <ac:spMkLst>
            <pc:docMk/>
            <pc:sldMk cId="778200868" sldId="264"/>
            <ac:spMk id="2" creationId="{6E150241-CDA7-4496-AEEC-2456F282FC16}"/>
          </ac:spMkLst>
        </pc:spChg>
        <pc:spChg chg="del">
          <ac:chgData name="Jakub Wieremiejczuk" userId="94f4f0ed-d609-4c40-8404-66fcafee70b4" providerId="ADAL" clId="{88A93F0E-45F1-413A-A59C-E644CCC393C3}" dt="2021-10-26T08:34:31.820" v="2905" actId="22"/>
          <ac:spMkLst>
            <pc:docMk/>
            <pc:sldMk cId="778200868" sldId="264"/>
            <ac:spMk id="3" creationId="{3DC844BB-4F81-4054-9904-B0F18F5B42DB}"/>
          </ac:spMkLst>
        </pc:spChg>
        <pc:spChg chg="add mod">
          <ac:chgData name="Jakub Wieremiejczuk" userId="94f4f0ed-d609-4c40-8404-66fcafee70b4" providerId="ADAL" clId="{88A93F0E-45F1-413A-A59C-E644CCC393C3}" dt="2021-10-26T08:46:03.910" v="3185" actId="20577"/>
          <ac:spMkLst>
            <pc:docMk/>
            <pc:sldMk cId="778200868" sldId="264"/>
            <ac:spMk id="8" creationId="{416E289D-12C0-4170-ABE0-284742530B09}"/>
          </ac:spMkLst>
        </pc:spChg>
        <pc:spChg chg="add mod">
          <ac:chgData name="Jakub Wieremiejczuk" userId="94f4f0ed-d609-4c40-8404-66fcafee70b4" providerId="ADAL" clId="{88A93F0E-45F1-413A-A59C-E644CCC393C3}" dt="2021-10-26T08:37:42.591" v="2926" actId="1076"/>
          <ac:spMkLst>
            <pc:docMk/>
            <pc:sldMk cId="778200868" sldId="264"/>
            <ac:spMk id="10" creationId="{973C7C0B-FC6B-4AF8-A614-E059E5631319}"/>
          </ac:spMkLst>
        </pc:spChg>
        <pc:spChg chg="add mod">
          <ac:chgData name="Jakub Wieremiejczuk" userId="94f4f0ed-d609-4c40-8404-66fcafee70b4" providerId="ADAL" clId="{88A93F0E-45F1-413A-A59C-E644CCC393C3}" dt="2021-10-26T08:39:50.967" v="3183" actId="1076"/>
          <ac:spMkLst>
            <pc:docMk/>
            <pc:sldMk cId="778200868" sldId="264"/>
            <ac:spMk id="11" creationId="{C5825228-9662-4C43-A911-3537ED3439AD}"/>
          </ac:spMkLst>
        </pc:spChg>
        <pc:spChg chg="add mod">
          <ac:chgData name="Jakub Wieremiejczuk" userId="94f4f0ed-d609-4c40-8404-66fcafee70b4" providerId="ADAL" clId="{88A93F0E-45F1-413A-A59C-E644CCC393C3}" dt="2021-10-26T08:39:49.351" v="3182" actId="1076"/>
          <ac:spMkLst>
            <pc:docMk/>
            <pc:sldMk cId="778200868" sldId="264"/>
            <ac:spMk id="12" creationId="{7756891E-BF32-4799-BAFE-C01B8E3BE938}"/>
          </ac:spMkLst>
        </pc:spChg>
        <pc:picChg chg="add mod ord">
          <ac:chgData name="Jakub Wieremiejczuk" userId="94f4f0ed-d609-4c40-8404-66fcafee70b4" providerId="ADAL" clId="{88A93F0E-45F1-413A-A59C-E644CCC393C3}" dt="2021-10-26T08:37:34.387" v="2923" actId="1076"/>
          <ac:picMkLst>
            <pc:docMk/>
            <pc:sldMk cId="778200868" sldId="264"/>
            <ac:picMk id="5" creationId="{C12A43D2-23AF-4D8B-94A5-F1273FABA358}"/>
          </ac:picMkLst>
        </pc:picChg>
        <pc:picChg chg="add mod">
          <ac:chgData name="Jakub Wieremiejczuk" userId="94f4f0ed-d609-4c40-8404-66fcafee70b4" providerId="ADAL" clId="{88A93F0E-45F1-413A-A59C-E644CCC393C3}" dt="2021-10-26T08:37:31.499" v="2922" actId="1076"/>
          <ac:picMkLst>
            <pc:docMk/>
            <pc:sldMk cId="778200868" sldId="264"/>
            <ac:picMk id="7" creationId="{09892489-F35A-4E33-995F-FAF7DD8A140B}"/>
          </ac:picMkLst>
        </pc:picChg>
      </pc:sldChg>
      <pc:sldChg chg="modSp new mod">
        <pc:chgData name="Jakub Wieremiejczuk" userId="94f4f0ed-d609-4c40-8404-66fcafee70b4" providerId="ADAL" clId="{88A93F0E-45F1-413A-A59C-E644CCC393C3}" dt="2021-11-13T16:18:03.100" v="5742" actId="20577"/>
        <pc:sldMkLst>
          <pc:docMk/>
          <pc:sldMk cId="2419819285" sldId="265"/>
        </pc:sldMkLst>
        <pc:spChg chg="mod">
          <ac:chgData name="Jakub Wieremiejczuk" userId="94f4f0ed-d609-4c40-8404-66fcafee70b4" providerId="ADAL" clId="{88A93F0E-45F1-413A-A59C-E644CCC393C3}" dt="2021-11-12T15:38:34.112" v="3496" actId="20577"/>
          <ac:spMkLst>
            <pc:docMk/>
            <pc:sldMk cId="2419819285" sldId="265"/>
            <ac:spMk id="2" creationId="{AD021B01-F405-4D56-BEFD-1CC9820AAA33}"/>
          </ac:spMkLst>
        </pc:spChg>
        <pc:spChg chg="mod">
          <ac:chgData name="Jakub Wieremiejczuk" userId="94f4f0ed-d609-4c40-8404-66fcafee70b4" providerId="ADAL" clId="{88A93F0E-45F1-413A-A59C-E644CCC393C3}" dt="2021-11-13T16:18:03.100" v="5742" actId="20577"/>
          <ac:spMkLst>
            <pc:docMk/>
            <pc:sldMk cId="2419819285" sldId="265"/>
            <ac:spMk id="3" creationId="{80A88E95-F46E-4DEC-9444-6093B910F633}"/>
          </ac:spMkLst>
        </pc:spChg>
      </pc:sldChg>
      <pc:sldChg chg="addSp delSp modSp new mod">
        <pc:chgData name="Jakub Wieremiejczuk" userId="94f4f0ed-d609-4c40-8404-66fcafee70b4" providerId="ADAL" clId="{88A93F0E-45F1-413A-A59C-E644CCC393C3}" dt="2021-11-26T13:06:28.888" v="6556" actId="20577"/>
        <pc:sldMkLst>
          <pc:docMk/>
          <pc:sldMk cId="379780863" sldId="266"/>
        </pc:sldMkLst>
        <pc:spChg chg="add del mod">
          <ac:chgData name="Jakub Wieremiejczuk" userId="94f4f0ed-d609-4c40-8404-66fcafee70b4" providerId="ADAL" clId="{88A93F0E-45F1-413A-A59C-E644CCC393C3}" dt="2021-11-26T13:06:28.888" v="6556" actId="20577"/>
          <ac:spMkLst>
            <pc:docMk/>
            <pc:sldMk cId="379780863" sldId="266"/>
            <ac:spMk id="2" creationId="{E8F0AA20-99F2-4F46-A689-5F5E05E0BDD2}"/>
          </ac:spMkLst>
        </pc:spChg>
        <pc:spChg chg="del mod">
          <ac:chgData name="Jakub Wieremiejczuk" userId="94f4f0ed-d609-4c40-8404-66fcafee70b4" providerId="ADAL" clId="{88A93F0E-45F1-413A-A59C-E644CCC393C3}" dt="2021-11-12T15:39:30.338" v="3506" actId="22"/>
          <ac:spMkLst>
            <pc:docMk/>
            <pc:sldMk cId="379780863" sldId="266"/>
            <ac:spMk id="3" creationId="{0EB5661F-0181-4905-9C31-BF3A9EC8CE39}"/>
          </ac:spMkLst>
        </pc:spChg>
        <pc:spChg chg="add del mod">
          <ac:chgData name="Jakub Wieremiejczuk" userId="94f4f0ed-d609-4c40-8404-66fcafee70b4" providerId="ADAL" clId="{88A93F0E-45F1-413A-A59C-E644CCC393C3}" dt="2021-11-12T15:40:13.454" v="3511"/>
          <ac:spMkLst>
            <pc:docMk/>
            <pc:sldMk cId="379780863" sldId="266"/>
            <ac:spMk id="7" creationId="{AD3C9BD6-7D31-4411-80E5-CC1E049B5F58}"/>
          </ac:spMkLst>
        </pc:spChg>
        <pc:spChg chg="add del mod">
          <ac:chgData name="Jakub Wieremiejczuk" userId="94f4f0ed-d609-4c40-8404-66fcafee70b4" providerId="ADAL" clId="{88A93F0E-45F1-413A-A59C-E644CCC393C3}" dt="2021-11-12T15:40:21.480" v="3513" actId="478"/>
          <ac:spMkLst>
            <pc:docMk/>
            <pc:sldMk cId="379780863" sldId="266"/>
            <ac:spMk id="8" creationId="{0382582D-58D9-411F-B86E-63A7136EA80F}"/>
          </ac:spMkLst>
        </pc:spChg>
        <pc:spChg chg="add mod">
          <ac:chgData name="Jakub Wieremiejczuk" userId="94f4f0ed-d609-4c40-8404-66fcafee70b4" providerId="ADAL" clId="{88A93F0E-45F1-413A-A59C-E644CCC393C3}" dt="2021-11-12T15:50:48.093" v="3604" actId="1076"/>
          <ac:spMkLst>
            <pc:docMk/>
            <pc:sldMk cId="379780863" sldId="266"/>
            <ac:spMk id="10" creationId="{FACCACAD-E367-4C29-9A6F-95830888A129}"/>
          </ac:spMkLst>
        </pc:spChg>
        <pc:spChg chg="add del">
          <ac:chgData name="Jakub Wieremiejczuk" userId="94f4f0ed-d609-4c40-8404-66fcafee70b4" providerId="ADAL" clId="{88A93F0E-45F1-413A-A59C-E644CCC393C3}" dt="2021-11-12T15:40:38.181" v="3517"/>
          <ac:spMkLst>
            <pc:docMk/>
            <pc:sldMk cId="379780863" sldId="266"/>
            <ac:spMk id="11" creationId="{6CE0736B-39AE-4ECF-A331-B0C6AD15B4E7}"/>
          </ac:spMkLst>
        </pc:spChg>
        <pc:spChg chg="add mod ord">
          <ac:chgData name="Jakub Wieremiejczuk" userId="94f4f0ed-d609-4c40-8404-66fcafee70b4" providerId="ADAL" clId="{88A93F0E-45F1-413A-A59C-E644CCC393C3}" dt="2021-11-12T15:52:53.931" v="3627" actId="1076"/>
          <ac:spMkLst>
            <pc:docMk/>
            <pc:sldMk cId="379780863" sldId="266"/>
            <ac:spMk id="13" creationId="{FE9D7382-1674-4BE6-A4B9-70AE8FC49F15}"/>
          </ac:spMkLst>
        </pc:spChg>
        <pc:spChg chg="add del">
          <ac:chgData name="Jakub Wieremiejczuk" userId="94f4f0ed-d609-4c40-8404-66fcafee70b4" providerId="ADAL" clId="{88A93F0E-45F1-413A-A59C-E644CCC393C3}" dt="2021-11-12T15:46:50.494" v="3573"/>
          <ac:spMkLst>
            <pc:docMk/>
            <pc:sldMk cId="379780863" sldId="266"/>
            <ac:spMk id="16" creationId="{A2E38409-292F-4DF8-8FF7-93CE63178AC1}"/>
          </ac:spMkLst>
        </pc:spChg>
        <pc:spChg chg="add del mod">
          <ac:chgData name="Jakub Wieremiejczuk" userId="94f4f0ed-d609-4c40-8404-66fcafee70b4" providerId="ADAL" clId="{88A93F0E-45F1-413A-A59C-E644CCC393C3}" dt="2021-11-12T15:46:50" v="3572"/>
          <ac:spMkLst>
            <pc:docMk/>
            <pc:sldMk cId="379780863" sldId="266"/>
            <ac:spMk id="17" creationId="{BABD4949-4651-43FD-A38C-FE6327BBED8E}"/>
          </ac:spMkLst>
        </pc:spChg>
        <pc:spChg chg="add del mod">
          <ac:chgData name="Jakub Wieremiejczuk" userId="94f4f0ed-d609-4c40-8404-66fcafee70b4" providerId="ADAL" clId="{88A93F0E-45F1-413A-A59C-E644CCC393C3}" dt="2021-11-12T15:46:49.615" v="3571" actId="478"/>
          <ac:spMkLst>
            <pc:docMk/>
            <pc:sldMk cId="379780863" sldId="266"/>
            <ac:spMk id="18" creationId="{6DCC6217-F678-42CD-A4A3-FC3EC81014EE}"/>
          </ac:spMkLst>
        </pc:spChg>
        <pc:spChg chg="add mod ord">
          <ac:chgData name="Jakub Wieremiejczuk" userId="94f4f0ed-d609-4c40-8404-66fcafee70b4" providerId="ADAL" clId="{88A93F0E-45F1-413A-A59C-E644CCC393C3}" dt="2021-11-12T15:53:25.808" v="3639" actId="20577"/>
          <ac:spMkLst>
            <pc:docMk/>
            <pc:sldMk cId="379780863" sldId="266"/>
            <ac:spMk id="21" creationId="{E190E46E-6844-4DD4-9E08-DB54D94DA99F}"/>
          </ac:spMkLst>
        </pc:spChg>
        <pc:spChg chg="add mod ord">
          <ac:chgData name="Jakub Wieremiejczuk" userId="94f4f0ed-d609-4c40-8404-66fcafee70b4" providerId="ADAL" clId="{88A93F0E-45F1-413A-A59C-E644CCC393C3}" dt="2021-11-12T15:53:58.562" v="3640" actId="1076"/>
          <ac:spMkLst>
            <pc:docMk/>
            <pc:sldMk cId="379780863" sldId="266"/>
            <ac:spMk id="22" creationId="{E436B1A4-04C7-4CC6-AFA1-F3E202875AB6}"/>
          </ac:spMkLst>
        </pc:spChg>
        <pc:spChg chg="add mod ord">
          <ac:chgData name="Jakub Wieremiejczuk" userId="94f4f0ed-d609-4c40-8404-66fcafee70b4" providerId="ADAL" clId="{88A93F0E-45F1-413A-A59C-E644CCC393C3}" dt="2021-11-12T15:52:59.180" v="3629" actId="1076"/>
          <ac:spMkLst>
            <pc:docMk/>
            <pc:sldMk cId="379780863" sldId="266"/>
            <ac:spMk id="23" creationId="{CE6403E3-044E-4DE8-905B-6A8322DD4E81}"/>
          </ac:spMkLst>
        </pc:spChg>
        <pc:spChg chg="add mod">
          <ac:chgData name="Jakub Wieremiejczuk" userId="94f4f0ed-d609-4c40-8404-66fcafee70b4" providerId="ADAL" clId="{88A93F0E-45F1-413A-A59C-E644CCC393C3}" dt="2021-11-12T15:54:51.939" v="3649" actId="20577"/>
          <ac:spMkLst>
            <pc:docMk/>
            <pc:sldMk cId="379780863" sldId="266"/>
            <ac:spMk id="30" creationId="{04FD4172-A256-47F0-87AE-95C3E489A2B9}"/>
          </ac:spMkLst>
        </pc:spChg>
        <pc:spChg chg="add mod">
          <ac:chgData name="Jakub Wieremiejczuk" userId="94f4f0ed-d609-4c40-8404-66fcafee70b4" providerId="ADAL" clId="{88A93F0E-45F1-413A-A59C-E644CCC393C3}" dt="2021-11-12T15:56:38.584" v="3656" actId="20577"/>
          <ac:spMkLst>
            <pc:docMk/>
            <pc:sldMk cId="379780863" sldId="266"/>
            <ac:spMk id="33" creationId="{61D8E70A-1758-49CD-85A9-C65BF8695BBB}"/>
          </ac:spMkLst>
        </pc:spChg>
        <pc:spChg chg="add del mod">
          <ac:chgData name="Jakub Wieremiejczuk" userId="94f4f0ed-d609-4c40-8404-66fcafee70b4" providerId="ADAL" clId="{88A93F0E-45F1-413A-A59C-E644CCC393C3}" dt="2021-11-12T15:59:00.610" v="3672" actId="478"/>
          <ac:spMkLst>
            <pc:docMk/>
            <pc:sldMk cId="379780863" sldId="266"/>
            <ac:spMk id="36" creationId="{49220BF3-91E2-4556-8B19-6CFE5C032485}"/>
          </ac:spMkLst>
        </pc:spChg>
        <pc:picChg chg="add del mod ord">
          <ac:chgData name="Jakub Wieremiejczuk" userId="94f4f0ed-d609-4c40-8404-66fcafee70b4" providerId="ADAL" clId="{88A93F0E-45F1-413A-A59C-E644CCC393C3}" dt="2021-11-12T15:39:40.151" v="3509" actId="478"/>
          <ac:picMkLst>
            <pc:docMk/>
            <pc:sldMk cId="379780863" sldId="266"/>
            <ac:picMk id="5" creationId="{99F67938-254F-4A32-8173-B171D777A825}"/>
          </ac:picMkLst>
        </pc:picChg>
        <pc:picChg chg="add mod">
          <ac:chgData name="Jakub Wieremiejczuk" userId="94f4f0ed-d609-4c40-8404-66fcafee70b4" providerId="ADAL" clId="{88A93F0E-45F1-413A-A59C-E644CCC393C3}" dt="2021-11-12T15:52:32.450" v="3619" actId="1076"/>
          <ac:picMkLst>
            <pc:docMk/>
            <pc:sldMk cId="379780863" sldId="266"/>
            <ac:picMk id="15" creationId="{BB3BD2B8-9430-4AF8-9DC4-C270AE28800D}"/>
          </ac:picMkLst>
        </pc:picChg>
        <pc:picChg chg="add mod">
          <ac:chgData name="Jakub Wieremiejczuk" userId="94f4f0ed-d609-4c40-8404-66fcafee70b4" providerId="ADAL" clId="{88A93F0E-45F1-413A-A59C-E644CCC393C3}" dt="2021-11-12T15:52:39.334" v="3621" actId="1076"/>
          <ac:picMkLst>
            <pc:docMk/>
            <pc:sldMk cId="379780863" sldId="266"/>
            <ac:picMk id="20" creationId="{81A65980-70A7-4639-8CD9-3A63ABCCDCA9}"/>
          </ac:picMkLst>
        </pc:picChg>
        <pc:picChg chg="add mod">
          <ac:chgData name="Jakub Wieremiejczuk" userId="94f4f0ed-d609-4c40-8404-66fcafee70b4" providerId="ADAL" clId="{88A93F0E-45F1-413A-A59C-E644CCC393C3}" dt="2021-11-12T15:52:44.258" v="3623" actId="1076"/>
          <ac:picMkLst>
            <pc:docMk/>
            <pc:sldMk cId="379780863" sldId="266"/>
            <ac:picMk id="25" creationId="{0B2E82E1-FC3F-479B-9E7F-BF9B0F6F276A}"/>
          </ac:picMkLst>
        </pc:picChg>
        <pc:picChg chg="add mod">
          <ac:chgData name="Jakub Wieremiejczuk" userId="94f4f0ed-d609-4c40-8404-66fcafee70b4" providerId="ADAL" clId="{88A93F0E-45F1-413A-A59C-E644CCC393C3}" dt="2021-11-12T15:53:15.844" v="3633" actId="1076"/>
          <ac:picMkLst>
            <pc:docMk/>
            <pc:sldMk cId="379780863" sldId="266"/>
            <ac:picMk id="27" creationId="{EC30AF8E-6349-4B37-82DD-F00FF10C577D}"/>
          </ac:picMkLst>
        </pc:picChg>
        <pc:picChg chg="add mod">
          <ac:chgData name="Jakub Wieremiejczuk" userId="94f4f0ed-d609-4c40-8404-66fcafee70b4" providerId="ADAL" clId="{88A93F0E-45F1-413A-A59C-E644CCC393C3}" dt="2021-11-12T15:54:43.581" v="3643" actId="1076"/>
          <ac:picMkLst>
            <pc:docMk/>
            <pc:sldMk cId="379780863" sldId="266"/>
            <ac:picMk id="29" creationId="{4734402C-FED3-478D-BC6A-4D318F70C841}"/>
          </ac:picMkLst>
        </pc:picChg>
        <pc:picChg chg="add mod">
          <ac:chgData name="Jakub Wieremiejczuk" userId="94f4f0ed-d609-4c40-8404-66fcafee70b4" providerId="ADAL" clId="{88A93F0E-45F1-413A-A59C-E644CCC393C3}" dt="2021-11-12T15:56:28.656" v="3652" actId="1076"/>
          <ac:picMkLst>
            <pc:docMk/>
            <pc:sldMk cId="379780863" sldId="266"/>
            <ac:picMk id="32" creationId="{7DFE60F9-D503-4162-B66E-C4D1B1E14B5B}"/>
          </ac:picMkLst>
        </pc:picChg>
        <pc:picChg chg="add del mod">
          <ac:chgData name="Jakub Wieremiejczuk" userId="94f4f0ed-d609-4c40-8404-66fcafee70b4" providerId="ADAL" clId="{88A93F0E-45F1-413A-A59C-E644CCC393C3}" dt="2021-11-12T15:58:45.784" v="3667" actId="21"/>
          <ac:picMkLst>
            <pc:docMk/>
            <pc:sldMk cId="379780863" sldId="266"/>
            <ac:picMk id="34" creationId="{0E2F0914-80A5-44F2-889E-97645302B2D3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1-13T13:10:10.830" v="4577" actId="1076"/>
        <pc:sldMkLst>
          <pc:docMk/>
          <pc:sldMk cId="339117050" sldId="267"/>
        </pc:sldMkLst>
        <pc:spChg chg="del">
          <ac:chgData name="Jakub Wieremiejczuk" userId="94f4f0ed-d609-4c40-8404-66fcafee70b4" providerId="ADAL" clId="{88A93F0E-45F1-413A-A59C-E644CCC393C3}" dt="2021-11-12T15:58:26.535" v="3658" actId="478"/>
          <ac:spMkLst>
            <pc:docMk/>
            <pc:sldMk cId="339117050" sldId="267"/>
            <ac:spMk id="2" creationId="{88776D34-F95F-46E2-8A8C-51EAFFF458DC}"/>
          </ac:spMkLst>
        </pc:spChg>
        <pc:spChg chg="del mod">
          <ac:chgData name="Jakub Wieremiejczuk" userId="94f4f0ed-d609-4c40-8404-66fcafee70b4" providerId="ADAL" clId="{88A93F0E-45F1-413A-A59C-E644CCC393C3}" dt="2021-11-12T15:58:30.512" v="3661" actId="22"/>
          <ac:spMkLst>
            <pc:docMk/>
            <pc:sldMk cId="339117050" sldId="267"/>
            <ac:spMk id="3" creationId="{A8812AE3-4832-47EA-A599-055FF3E3CA2E}"/>
          </ac:spMkLst>
        </pc:spChg>
        <pc:spChg chg="add del mod">
          <ac:chgData name="Jakub Wieremiejczuk" userId="94f4f0ed-d609-4c40-8404-66fcafee70b4" providerId="ADAL" clId="{88A93F0E-45F1-413A-A59C-E644CCC393C3}" dt="2021-11-12T15:58:49.611" v="3670"/>
          <ac:spMkLst>
            <pc:docMk/>
            <pc:sldMk cId="339117050" sldId="267"/>
            <ac:spMk id="7" creationId="{D2511523-8DAC-46B7-A120-3CDFC596431F}"/>
          </ac:spMkLst>
        </pc:spChg>
        <pc:spChg chg="add mod">
          <ac:chgData name="Jakub Wieremiejczuk" userId="94f4f0ed-d609-4c40-8404-66fcafee70b4" providerId="ADAL" clId="{88A93F0E-45F1-413A-A59C-E644CCC393C3}" dt="2021-11-12T15:59:09.320" v="3678" actId="1076"/>
          <ac:spMkLst>
            <pc:docMk/>
            <pc:sldMk cId="339117050" sldId="267"/>
            <ac:spMk id="10" creationId="{EFEF0AD3-D9D5-4A1F-AAA3-09D40103F66A}"/>
          </ac:spMkLst>
        </pc:spChg>
        <pc:spChg chg="add mod">
          <ac:chgData name="Jakub Wieremiejczuk" userId="94f4f0ed-d609-4c40-8404-66fcafee70b4" providerId="ADAL" clId="{88A93F0E-45F1-413A-A59C-E644CCC393C3}" dt="2021-11-12T16:01:55.107" v="3688" actId="1076"/>
          <ac:spMkLst>
            <pc:docMk/>
            <pc:sldMk cId="339117050" sldId="267"/>
            <ac:spMk id="13" creationId="{919D17ED-A599-4D1A-8289-755D4AB43F5E}"/>
          </ac:spMkLst>
        </pc:spChg>
        <pc:spChg chg="add mod">
          <ac:chgData name="Jakub Wieremiejczuk" userId="94f4f0ed-d609-4c40-8404-66fcafee70b4" providerId="ADAL" clId="{88A93F0E-45F1-413A-A59C-E644CCC393C3}" dt="2021-11-12T16:03:08.407" v="3697" actId="20577"/>
          <ac:spMkLst>
            <pc:docMk/>
            <pc:sldMk cId="339117050" sldId="267"/>
            <ac:spMk id="16" creationId="{6B91944E-B79B-4124-82F4-9E7769CE7847}"/>
          </ac:spMkLst>
        </pc:spChg>
        <pc:spChg chg="add">
          <ac:chgData name="Jakub Wieremiejczuk" userId="94f4f0ed-d609-4c40-8404-66fcafee70b4" providerId="ADAL" clId="{88A93F0E-45F1-413A-A59C-E644CCC393C3}" dt="2021-11-12T16:11:03.460" v="3706" actId="11529"/>
          <ac:spMkLst>
            <pc:docMk/>
            <pc:sldMk cId="339117050" sldId="267"/>
            <ac:spMk id="18" creationId="{48C45A75-3CD3-4399-9645-2D009C30E3A7}"/>
          </ac:spMkLst>
        </pc:spChg>
        <pc:spChg chg="add mod">
          <ac:chgData name="Jakub Wieremiejczuk" userId="94f4f0ed-d609-4c40-8404-66fcafee70b4" providerId="ADAL" clId="{88A93F0E-45F1-413A-A59C-E644CCC393C3}" dt="2021-11-12T16:13:05.004" v="3952" actId="5793"/>
          <ac:spMkLst>
            <pc:docMk/>
            <pc:sldMk cId="339117050" sldId="267"/>
            <ac:spMk id="19" creationId="{258820AA-65C6-4AC8-BAD6-C5E78D07DB0D}"/>
          </ac:spMkLst>
        </pc:spChg>
        <pc:graphicFrameChg chg="add mod">
          <ac:chgData name="Jakub Wieremiejczuk" userId="94f4f0ed-d609-4c40-8404-66fcafee70b4" providerId="ADAL" clId="{88A93F0E-45F1-413A-A59C-E644CCC393C3}" dt="2021-11-13T13:10:10.830" v="4577" actId="1076"/>
          <ac:graphicFrameMkLst>
            <pc:docMk/>
            <pc:sldMk cId="339117050" sldId="267"/>
            <ac:graphicFrameMk id="11" creationId="{56DED337-353F-4D5E-B32A-329A692217C2}"/>
          </ac:graphicFrameMkLst>
        </pc:graphicFrameChg>
        <pc:graphicFrameChg chg="add del mod">
          <ac:chgData name="Jakub Wieremiejczuk" userId="94f4f0ed-d609-4c40-8404-66fcafee70b4" providerId="ADAL" clId="{88A93F0E-45F1-413A-A59C-E644CCC393C3}" dt="2021-11-13T13:10:04.226" v="4572" actId="478"/>
          <ac:graphicFrameMkLst>
            <pc:docMk/>
            <pc:sldMk cId="339117050" sldId="267"/>
            <ac:graphicFrameMk id="17" creationId="{56DED337-353F-4D5E-B32A-329A692217C2}"/>
          </ac:graphicFrameMkLst>
        </pc:graphicFrameChg>
        <pc:picChg chg="add del mod ord">
          <ac:chgData name="Jakub Wieremiejczuk" userId="94f4f0ed-d609-4c40-8404-66fcafee70b4" providerId="ADAL" clId="{88A93F0E-45F1-413A-A59C-E644CCC393C3}" dt="2021-11-12T15:58:39.225" v="3664" actId="21"/>
          <ac:picMkLst>
            <pc:docMk/>
            <pc:sldMk cId="339117050" sldId="267"/>
            <ac:picMk id="5" creationId="{4F9C59A2-6587-4792-B5F8-2407D03F27E9}"/>
          </ac:picMkLst>
        </pc:picChg>
        <pc:picChg chg="add del mod">
          <ac:chgData name="Jakub Wieremiejczuk" userId="94f4f0ed-d609-4c40-8404-66fcafee70b4" providerId="ADAL" clId="{88A93F0E-45F1-413A-A59C-E644CCC393C3}" dt="2021-11-12T15:58:49.595" v="3669"/>
          <ac:picMkLst>
            <pc:docMk/>
            <pc:sldMk cId="339117050" sldId="267"/>
            <ac:picMk id="8" creationId="{7943C8F7-3843-4BE8-B899-06C81D1A4D56}"/>
          </ac:picMkLst>
        </pc:picChg>
        <pc:picChg chg="add mod">
          <ac:chgData name="Jakub Wieremiejczuk" userId="94f4f0ed-d609-4c40-8404-66fcafee70b4" providerId="ADAL" clId="{88A93F0E-45F1-413A-A59C-E644CCC393C3}" dt="2021-11-12T15:58:52.066" v="3671" actId="1076"/>
          <ac:picMkLst>
            <pc:docMk/>
            <pc:sldMk cId="339117050" sldId="267"/>
            <ac:picMk id="9" creationId="{94A03A70-EBD9-4C52-B88F-8D972910C8BE}"/>
          </ac:picMkLst>
        </pc:picChg>
        <pc:picChg chg="add mod">
          <ac:chgData name="Jakub Wieremiejczuk" userId="94f4f0ed-d609-4c40-8404-66fcafee70b4" providerId="ADAL" clId="{88A93F0E-45F1-413A-A59C-E644CCC393C3}" dt="2021-11-12T16:01:51.769" v="3687" actId="1076"/>
          <ac:picMkLst>
            <pc:docMk/>
            <pc:sldMk cId="339117050" sldId="267"/>
            <ac:picMk id="12" creationId="{B4DE36D2-5398-4CB0-9FFC-5C45F7A30D2D}"/>
          </ac:picMkLst>
        </pc:picChg>
        <pc:picChg chg="add mod">
          <ac:chgData name="Jakub Wieremiejczuk" userId="94f4f0ed-d609-4c40-8404-66fcafee70b4" providerId="ADAL" clId="{88A93F0E-45F1-413A-A59C-E644CCC393C3}" dt="2021-11-12T16:03:00.277" v="3691" actId="1076"/>
          <ac:picMkLst>
            <pc:docMk/>
            <pc:sldMk cId="339117050" sldId="267"/>
            <ac:picMk id="15" creationId="{58E52B25-D1B0-4DF6-9CF6-8F63438BB1FE}"/>
          </ac:picMkLst>
        </pc:picChg>
      </pc:sldChg>
      <pc:sldChg chg="addSp modSp new mod">
        <pc:chgData name="Jakub Wieremiejczuk" userId="94f4f0ed-d609-4c40-8404-66fcafee70b4" providerId="ADAL" clId="{88A93F0E-45F1-413A-A59C-E644CCC393C3}" dt="2021-11-12T16:51:18.674" v="4234" actId="20577"/>
        <pc:sldMkLst>
          <pc:docMk/>
          <pc:sldMk cId="211311098" sldId="268"/>
        </pc:sldMkLst>
        <pc:spChg chg="mod">
          <ac:chgData name="Jakub Wieremiejczuk" userId="94f4f0ed-d609-4c40-8404-66fcafee70b4" providerId="ADAL" clId="{88A93F0E-45F1-413A-A59C-E644CCC393C3}" dt="2021-11-12T16:14:55.141" v="4013" actId="20577"/>
          <ac:spMkLst>
            <pc:docMk/>
            <pc:sldMk cId="211311098" sldId="268"/>
            <ac:spMk id="2" creationId="{B76BCDA4-2990-4209-821F-4EA69819CA30}"/>
          </ac:spMkLst>
        </pc:spChg>
        <pc:spChg chg="mod">
          <ac:chgData name="Jakub Wieremiejczuk" userId="94f4f0ed-d609-4c40-8404-66fcafee70b4" providerId="ADAL" clId="{88A93F0E-45F1-413A-A59C-E644CCC393C3}" dt="2021-11-12T16:49:11.661" v="4095" actId="20577"/>
          <ac:spMkLst>
            <pc:docMk/>
            <pc:sldMk cId="211311098" sldId="268"/>
            <ac:spMk id="3" creationId="{E0680E61-91C3-4691-9D1F-D9C39D807D1B}"/>
          </ac:spMkLst>
        </pc:spChg>
        <pc:spChg chg="add mod">
          <ac:chgData name="Jakub Wieremiejczuk" userId="94f4f0ed-d609-4c40-8404-66fcafee70b4" providerId="ADAL" clId="{88A93F0E-45F1-413A-A59C-E644CCC393C3}" dt="2021-11-12T16:49:25.300" v="4098" actId="1076"/>
          <ac:spMkLst>
            <pc:docMk/>
            <pc:sldMk cId="211311098" sldId="268"/>
            <ac:spMk id="10" creationId="{50F4EA12-0CBD-4CFB-B02A-953983477DDC}"/>
          </ac:spMkLst>
        </pc:spChg>
        <pc:spChg chg="add mod">
          <ac:chgData name="Jakub Wieremiejczuk" userId="94f4f0ed-d609-4c40-8404-66fcafee70b4" providerId="ADAL" clId="{88A93F0E-45F1-413A-A59C-E644CCC393C3}" dt="2021-11-12T16:51:18.674" v="4234" actId="20577"/>
          <ac:spMkLst>
            <pc:docMk/>
            <pc:sldMk cId="211311098" sldId="268"/>
            <ac:spMk id="11" creationId="{97B42161-4B87-4B05-83F9-5A26CFD1A53B}"/>
          </ac:spMkLst>
        </pc:spChg>
        <pc:picChg chg="add mod ord">
          <ac:chgData name="Jakub Wieremiejczuk" userId="94f4f0ed-d609-4c40-8404-66fcafee70b4" providerId="ADAL" clId="{88A93F0E-45F1-413A-A59C-E644CCC393C3}" dt="2021-11-12T16:48:54.833" v="4090" actId="1076"/>
          <ac:picMkLst>
            <pc:docMk/>
            <pc:sldMk cId="211311098" sldId="268"/>
            <ac:picMk id="5" creationId="{C3383C03-27EE-425F-95C3-0C90A9B0B631}"/>
          </ac:picMkLst>
        </pc:picChg>
        <pc:picChg chg="add mod ord">
          <ac:chgData name="Jakub Wieremiejczuk" userId="94f4f0ed-d609-4c40-8404-66fcafee70b4" providerId="ADAL" clId="{88A93F0E-45F1-413A-A59C-E644CCC393C3}" dt="2021-11-12T16:48:59.931" v="4093" actId="1076"/>
          <ac:picMkLst>
            <pc:docMk/>
            <pc:sldMk cId="211311098" sldId="268"/>
            <ac:picMk id="7" creationId="{9B7AB199-4E20-4070-B767-01B5F72CF523}"/>
          </ac:picMkLst>
        </pc:picChg>
        <pc:picChg chg="add mod">
          <ac:chgData name="Jakub Wieremiejczuk" userId="94f4f0ed-d609-4c40-8404-66fcafee70b4" providerId="ADAL" clId="{88A93F0E-45F1-413A-A59C-E644CCC393C3}" dt="2021-11-12T16:48:40.743" v="4084" actId="1076"/>
          <ac:picMkLst>
            <pc:docMk/>
            <pc:sldMk cId="211311098" sldId="268"/>
            <ac:picMk id="9" creationId="{32BA9237-9097-4527-ABA9-102FAFF82037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1-13T12:56:43.955" v="4571" actId="20577"/>
        <pc:sldMkLst>
          <pc:docMk/>
          <pc:sldMk cId="3728896966" sldId="269"/>
        </pc:sldMkLst>
        <pc:spChg chg="mod">
          <ac:chgData name="Jakub Wieremiejczuk" userId="94f4f0ed-d609-4c40-8404-66fcafee70b4" providerId="ADAL" clId="{88A93F0E-45F1-413A-A59C-E644CCC393C3}" dt="2021-11-13T12:37:10.951" v="4508" actId="20577"/>
          <ac:spMkLst>
            <pc:docMk/>
            <pc:sldMk cId="3728896966" sldId="269"/>
            <ac:spMk id="2" creationId="{6C1F01BF-75C9-48D2-9EA0-A4B773BFFCDE}"/>
          </ac:spMkLst>
        </pc:spChg>
        <pc:spChg chg="del mod">
          <ac:chgData name="Jakub Wieremiejczuk" userId="94f4f0ed-d609-4c40-8404-66fcafee70b4" providerId="ADAL" clId="{88A93F0E-45F1-413A-A59C-E644CCC393C3}" dt="2021-11-12T16:52:58.416" v="4281"/>
          <ac:spMkLst>
            <pc:docMk/>
            <pc:sldMk cId="3728896966" sldId="269"/>
            <ac:spMk id="3" creationId="{3B0AC368-A344-426D-8BD1-D32F7CC8856D}"/>
          </ac:spMkLst>
        </pc:spChg>
        <pc:spChg chg="add del mod">
          <ac:chgData name="Jakub Wieremiejczuk" userId="94f4f0ed-d609-4c40-8404-66fcafee70b4" providerId="ADAL" clId="{88A93F0E-45F1-413A-A59C-E644CCC393C3}" dt="2021-11-12T16:53:10.651" v="4288" actId="478"/>
          <ac:spMkLst>
            <pc:docMk/>
            <pc:sldMk cId="3728896966" sldId="269"/>
            <ac:spMk id="4" creationId="{9B0DB809-A067-4A0C-A8F8-D93AC6306092}"/>
          </ac:spMkLst>
        </pc:spChg>
        <pc:spChg chg="add del">
          <ac:chgData name="Jakub Wieremiejczuk" userId="94f4f0ed-d609-4c40-8404-66fcafee70b4" providerId="ADAL" clId="{88A93F0E-45F1-413A-A59C-E644CCC393C3}" dt="2021-11-12T16:53:03.511" v="4283"/>
          <ac:spMkLst>
            <pc:docMk/>
            <pc:sldMk cId="3728896966" sldId="269"/>
            <ac:spMk id="5" creationId="{AFA64052-19D9-4BE1-BD72-413E79743307}"/>
          </ac:spMkLst>
        </pc:spChg>
        <pc:spChg chg="add del mod">
          <ac:chgData name="Jakub Wieremiejczuk" userId="94f4f0ed-d609-4c40-8404-66fcafee70b4" providerId="ADAL" clId="{88A93F0E-45F1-413A-A59C-E644CCC393C3}" dt="2021-11-12T16:53:22.390" v="4296" actId="478"/>
          <ac:spMkLst>
            <pc:docMk/>
            <pc:sldMk cId="3728896966" sldId="269"/>
            <ac:spMk id="6" creationId="{64A3799D-041A-4D33-B2EE-A25E98F24D73}"/>
          </ac:spMkLst>
        </pc:spChg>
        <pc:spChg chg="add del">
          <ac:chgData name="Jakub Wieremiejczuk" userId="94f4f0ed-d609-4c40-8404-66fcafee70b4" providerId="ADAL" clId="{88A93F0E-45F1-413A-A59C-E644CCC393C3}" dt="2021-11-12T16:53:13.751" v="4290"/>
          <ac:spMkLst>
            <pc:docMk/>
            <pc:sldMk cId="3728896966" sldId="269"/>
            <ac:spMk id="7" creationId="{C093B3F1-F20A-4CC9-9421-9BF705F0423A}"/>
          </ac:spMkLst>
        </pc:spChg>
        <pc:spChg chg="add mod">
          <ac:chgData name="Jakub Wieremiejczuk" userId="94f4f0ed-d609-4c40-8404-66fcafee70b4" providerId="ADAL" clId="{88A93F0E-45F1-413A-A59C-E644CCC393C3}" dt="2021-11-13T12:14:46.764" v="4382" actId="1076"/>
          <ac:spMkLst>
            <pc:docMk/>
            <pc:sldMk cId="3728896966" sldId="269"/>
            <ac:spMk id="9" creationId="{244930B9-6DCE-45E1-8B7C-DCF22EBE7F0B}"/>
          </ac:spMkLst>
        </pc:spChg>
        <pc:spChg chg="add mod">
          <ac:chgData name="Jakub Wieremiejczuk" userId="94f4f0ed-d609-4c40-8404-66fcafee70b4" providerId="ADAL" clId="{88A93F0E-45F1-413A-A59C-E644CCC393C3}" dt="2021-11-13T12:56:43.955" v="4571" actId="20577"/>
          <ac:spMkLst>
            <pc:docMk/>
            <pc:sldMk cId="3728896966" sldId="269"/>
            <ac:spMk id="12" creationId="{B721EEA1-636C-4A80-B9F5-2C05DC02237A}"/>
          </ac:spMkLst>
        </pc:spChg>
        <pc:spChg chg="add mod">
          <ac:chgData name="Jakub Wieremiejczuk" userId="94f4f0ed-d609-4c40-8404-66fcafee70b4" providerId="ADAL" clId="{88A93F0E-45F1-413A-A59C-E644CCC393C3}" dt="2021-11-13T12:14:38.664" v="4380"/>
          <ac:spMkLst>
            <pc:docMk/>
            <pc:sldMk cId="3728896966" sldId="269"/>
            <ac:spMk id="17" creationId="{372F8465-8D2B-4F2C-A8C2-E4BF500FFD50}"/>
          </ac:spMkLst>
        </pc:spChg>
        <pc:picChg chg="add mod">
          <ac:chgData name="Jakub Wieremiejczuk" userId="94f4f0ed-d609-4c40-8404-66fcafee70b4" providerId="ADAL" clId="{88A93F0E-45F1-413A-A59C-E644CCC393C3}" dt="2021-11-13T12:08:25.544" v="4313" actId="1076"/>
          <ac:picMkLst>
            <pc:docMk/>
            <pc:sldMk cId="3728896966" sldId="269"/>
            <ac:picMk id="4" creationId="{7F48327A-893C-47F5-AEE2-92FB0BF548CD}"/>
          </ac:picMkLst>
        </pc:picChg>
        <pc:picChg chg="add mod">
          <ac:chgData name="Jakub Wieremiejczuk" userId="94f4f0ed-d609-4c40-8404-66fcafee70b4" providerId="ADAL" clId="{88A93F0E-45F1-413A-A59C-E644CCC393C3}" dt="2021-11-13T12:14:48.329" v="4383" actId="1076"/>
          <ac:picMkLst>
            <pc:docMk/>
            <pc:sldMk cId="3728896966" sldId="269"/>
            <ac:picMk id="6" creationId="{FA532E8F-ECFB-4FC8-8C6D-9C24E27212D2}"/>
          </ac:picMkLst>
        </pc:picChg>
        <pc:picChg chg="add mod">
          <ac:chgData name="Jakub Wieremiejczuk" userId="94f4f0ed-d609-4c40-8404-66fcafee70b4" providerId="ADAL" clId="{88A93F0E-45F1-413A-A59C-E644CCC393C3}" dt="2021-11-13T12:11:46.253" v="4363" actId="1076"/>
          <ac:picMkLst>
            <pc:docMk/>
            <pc:sldMk cId="3728896966" sldId="269"/>
            <ac:picMk id="8" creationId="{608369AB-70DF-4346-8496-2B3CF566CDFD}"/>
          </ac:picMkLst>
        </pc:picChg>
        <pc:picChg chg="add mod">
          <ac:chgData name="Jakub Wieremiejczuk" userId="94f4f0ed-d609-4c40-8404-66fcafee70b4" providerId="ADAL" clId="{88A93F0E-45F1-413A-A59C-E644CCC393C3}" dt="2021-11-13T12:12:05.607" v="4369" actId="1076"/>
          <ac:picMkLst>
            <pc:docMk/>
            <pc:sldMk cId="3728896966" sldId="269"/>
            <ac:picMk id="11" creationId="{4561089B-77BE-480D-9E55-067FDB8E38FA}"/>
          </ac:picMkLst>
        </pc:picChg>
        <pc:picChg chg="add mod">
          <ac:chgData name="Jakub Wieremiejczuk" userId="94f4f0ed-d609-4c40-8404-66fcafee70b4" providerId="ADAL" clId="{88A93F0E-45F1-413A-A59C-E644CCC393C3}" dt="2021-11-13T12:14:34.634" v="4378" actId="1076"/>
          <ac:picMkLst>
            <pc:docMk/>
            <pc:sldMk cId="3728896966" sldId="269"/>
            <ac:picMk id="14" creationId="{C2E6426A-7E1C-43C7-B641-D62D1F59FBE3}"/>
          </ac:picMkLst>
        </pc:picChg>
        <pc:picChg chg="add mod">
          <ac:chgData name="Jakub Wieremiejczuk" userId="94f4f0ed-d609-4c40-8404-66fcafee70b4" providerId="ADAL" clId="{88A93F0E-45F1-413A-A59C-E644CCC393C3}" dt="2021-11-13T12:14:36.052" v="4379" actId="1076"/>
          <ac:picMkLst>
            <pc:docMk/>
            <pc:sldMk cId="3728896966" sldId="269"/>
            <ac:picMk id="16" creationId="{DCED4BEE-9C41-4D91-86F3-6AAE35224795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1-13T12:37:14.600" v="4510" actId="20577"/>
        <pc:sldMkLst>
          <pc:docMk/>
          <pc:sldMk cId="3380891641" sldId="270"/>
        </pc:sldMkLst>
        <pc:spChg chg="del">
          <ac:chgData name="Jakub Wieremiejczuk" userId="94f4f0ed-d609-4c40-8404-66fcafee70b4" providerId="ADAL" clId="{88A93F0E-45F1-413A-A59C-E644CCC393C3}" dt="2021-11-13T12:17:12.338" v="4385" actId="478"/>
          <ac:spMkLst>
            <pc:docMk/>
            <pc:sldMk cId="3380891641" sldId="270"/>
            <ac:spMk id="2" creationId="{6F8ADEAF-5EC6-4DAD-B50C-ED6FD4BA2718}"/>
          </ac:spMkLst>
        </pc:spChg>
        <pc:spChg chg="del">
          <ac:chgData name="Jakub Wieremiejczuk" userId="94f4f0ed-d609-4c40-8404-66fcafee70b4" providerId="ADAL" clId="{88A93F0E-45F1-413A-A59C-E644CCC393C3}" dt="2021-11-13T12:17:14.034" v="4386" actId="478"/>
          <ac:spMkLst>
            <pc:docMk/>
            <pc:sldMk cId="3380891641" sldId="270"/>
            <ac:spMk id="3" creationId="{8D3200C1-77C1-4978-B6F0-37E691C99D2C}"/>
          </ac:spMkLst>
        </pc:spChg>
        <pc:spChg chg="add mod">
          <ac:chgData name="Jakub Wieremiejczuk" userId="94f4f0ed-d609-4c40-8404-66fcafee70b4" providerId="ADAL" clId="{88A93F0E-45F1-413A-A59C-E644CCC393C3}" dt="2021-11-13T12:37:14.600" v="4510" actId="20577"/>
          <ac:spMkLst>
            <pc:docMk/>
            <pc:sldMk cId="3380891641" sldId="270"/>
            <ac:spMk id="4" creationId="{BB143986-C871-4DBD-8354-FFFA53E41FBE}"/>
          </ac:spMkLst>
        </pc:spChg>
        <pc:spChg chg="add mod">
          <ac:chgData name="Jakub Wieremiejczuk" userId="94f4f0ed-d609-4c40-8404-66fcafee70b4" providerId="ADAL" clId="{88A93F0E-45F1-413A-A59C-E644CCC393C3}" dt="2021-11-13T12:18:36.085" v="4420" actId="1076"/>
          <ac:spMkLst>
            <pc:docMk/>
            <pc:sldMk cId="3380891641" sldId="270"/>
            <ac:spMk id="9" creationId="{81F753A6-736D-4DD4-A6FC-089B3C10659B}"/>
          </ac:spMkLst>
        </pc:spChg>
        <pc:spChg chg="add mod">
          <ac:chgData name="Jakub Wieremiejczuk" userId="94f4f0ed-d609-4c40-8404-66fcafee70b4" providerId="ADAL" clId="{88A93F0E-45F1-413A-A59C-E644CCC393C3}" dt="2021-11-13T12:20:01.271" v="4441" actId="1076"/>
          <ac:spMkLst>
            <pc:docMk/>
            <pc:sldMk cId="3380891641" sldId="270"/>
            <ac:spMk id="16" creationId="{51C8601C-6FDE-4554-BAC4-845633FE07FD}"/>
          </ac:spMkLst>
        </pc:spChg>
        <pc:picChg chg="add mod modCrop">
          <ac:chgData name="Jakub Wieremiejczuk" userId="94f4f0ed-d609-4c40-8404-66fcafee70b4" providerId="ADAL" clId="{88A93F0E-45F1-413A-A59C-E644CCC393C3}" dt="2021-11-13T12:18:08.999" v="4400" actId="732"/>
          <ac:picMkLst>
            <pc:docMk/>
            <pc:sldMk cId="3380891641" sldId="270"/>
            <ac:picMk id="6" creationId="{F63CD057-DCC6-4FB9-95CC-D32F33676581}"/>
          </ac:picMkLst>
        </pc:picChg>
        <pc:picChg chg="add mod modCrop">
          <ac:chgData name="Jakub Wieremiejczuk" userId="94f4f0ed-d609-4c40-8404-66fcafee70b4" providerId="ADAL" clId="{88A93F0E-45F1-413A-A59C-E644CCC393C3}" dt="2021-11-13T12:18:14.009" v="4402" actId="1076"/>
          <ac:picMkLst>
            <pc:docMk/>
            <pc:sldMk cId="3380891641" sldId="270"/>
            <ac:picMk id="8" creationId="{BA921312-DB1F-45B3-A559-39239FAD740F}"/>
          </ac:picMkLst>
        </pc:picChg>
        <pc:picChg chg="add mod">
          <ac:chgData name="Jakub Wieremiejczuk" userId="94f4f0ed-d609-4c40-8404-66fcafee70b4" providerId="ADAL" clId="{88A93F0E-45F1-413A-A59C-E644CCC393C3}" dt="2021-11-13T12:19:41.874" v="4435" actId="1076"/>
          <ac:picMkLst>
            <pc:docMk/>
            <pc:sldMk cId="3380891641" sldId="270"/>
            <ac:picMk id="11" creationId="{7FD860B5-F2CC-4B1B-A474-864515F133F4}"/>
          </ac:picMkLst>
        </pc:picChg>
        <pc:picChg chg="add mod">
          <ac:chgData name="Jakub Wieremiejczuk" userId="94f4f0ed-d609-4c40-8404-66fcafee70b4" providerId="ADAL" clId="{88A93F0E-45F1-413A-A59C-E644CCC393C3}" dt="2021-11-13T12:19:18.259" v="4431" actId="1076"/>
          <ac:picMkLst>
            <pc:docMk/>
            <pc:sldMk cId="3380891641" sldId="270"/>
            <ac:picMk id="13" creationId="{43043713-67F8-47C3-83C5-267A762B3636}"/>
          </ac:picMkLst>
        </pc:picChg>
        <pc:picChg chg="add mod">
          <ac:chgData name="Jakub Wieremiejczuk" userId="94f4f0ed-d609-4c40-8404-66fcafee70b4" providerId="ADAL" clId="{88A93F0E-45F1-413A-A59C-E644CCC393C3}" dt="2021-11-13T12:19:30.857" v="4434" actId="1076"/>
          <ac:picMkLst>
            <pc:docMk/>
            <pc:sldMk cId="3380891641" sldId="270"/>
            <ac:picMk id="15" creationId="{A16BA205-1B67-4A48-BD7F-4BBDD4A700B2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1-13T12:37:17.883" v="4512" actId="20577"/>
        <pc:sldMkLst>
          <pc:docMk/>
          <pc:sldMk cId="3880148321" sldId="271"/>
        </pc:sldMkLst>
        <pc:spChg chg="del">
          <ac:chgData name="Jakub Wieremiejczuk" userId="94f4f0ed-d609-4c40-8404-66fcafee70b4" providerId="ADAL" clId="{88A93F0E-45F1-413A-A59C-E644CCC393C3}" dt="2021-11-13T12:26:22.327" v="4447" actId="478"/>
          <ac:spMkLst>
            <pc:docMk/>
            <pc:sldMk cId="3880148321" sldId="271"/>
            <ac:spMk id="2" creationId="{5735328C-9949-4689-8D64-C64EF3A78E40}"/>
          </ac:spMkLst>
        </pc:spChg>
        <pc:spChg chg="del">
          <ac:chgData name="Jakub Wieremiejczuk" userId="94f4f0ed-d609-4c40-8404-66fcafee70b4" providerId="ADAL" clId="{88A93F0E-45F1-413A-A59C-E644CCC393C3}" dt="2021-11-13T12:26:23.839" v="4448" actId="478"/>
          <ac:spMkLst>
            <pc:docMk/>
            <pc:sldMk cId="3880148321" sldId="271"/>
            <ac:spMk id="3" creationId="{3B15A4FE-678E-4E37-BC12-F9E2F2635440}"/>
          </ac:spMkLst>
        </pc:spChg>
        <pc:spChg chg="add mod">
          <ac:chgData name="Jakub Wieremiejczuk" userId="94f4f0ed-d609-4c40-8404-66fcafee70b4" providerId="ADAL" clId="{88A93F0E-45F1-413A-A59C-E644CCC393C3}" dt="2021-11-13T12:37:17.883" v="4512" actId="20577"/>
          <ac:spMkLst>
            <pc:docMk/>
            <pc:sldMk cId="3880148321" sldId="271"/>
            <ac:spMk id="4" creationId="{EBACD334-BFA8-450B-A842-B40C4F5D8160}"/>
          </ac:spMkLst>
        </pc:spChg>
        <pc:spChg chg="add mod">
          <ac:chgData name="Jakub Wieremiejczuk" userId="94f4f0ed-d609-4c40-8404-66fcafee70b4" providerId="ADAL" clId="{88A93F0E-45F1-413A-A59C-E644CCC393C3}" dt="2021-11-13T12:33:33.621" v="4500" actId="1076"/>
          <ac:spMkLst>
            <pc:docMk/>
            <pc:sldMk cId="3880148321" sldId="271"/>
            <ac:spMk id="17" creationId="{25C41D59-7FB4-4A4A-A52E-DEC8E6037C61}"/>
          </ac:spMkLst>
        </pc:spChg>
        <pc:spChg chg="add mod">
          <ac:chgData name="Jakub Wieremiejczuk" userId="94f4f0ed-d609-4c40-8404-66fcafee70b4" providerId="ADAL" clId="{88A93F0E-45F1-413A-A59C-E644CCC393C3}" dt="2021-11-13T12:33:30.594" v="4499" actId="1076"/>
          <ac:spMkLst>
            <pc:docMk/>
            <pc:sldMk cId="3880148321" sldId="271"/>
            <ac:spMk id="18" creationId="{60DE2C1B-62D0-4454-A8D2-22FBE0F3F884}"/>
          </ac:spMkLst>
        </pc:spChg>
        <pc:picChg chg="add mod">
          <ac:chgData name="Jakub Wieremiejczuk" userId="94f4f0ed-d609-4c40-8404-66fcafee70b4" providerId="ADAL" clId="{88A93F0E-45F1-413A-A59C-E644CCC393C3}" dt="2021-11-13T12:32:46.935" v="4481" actId="1076"/>
          <ac:picMkLst>
            <pc:docMk/>
            <pc:sldMk cId="3880148321" sldId="271"/>
            <ac:picMk id="6" creationId="{5E4965EC-0A2E-4241-9473-59012A4AE09E}"/>
          </ac:picMkLst>
        </pc:picChg>
        <pc:picChg chg="add mod">
          <ac:chgData name="Jakub Wieremiejczuk" userId="94f4f0ed-d609-4c40-8404-66fcafee70b4" providerId="ADAL" clId="{88A93F0E-45F1-413A-A59C-E644CCC393C3}" dt="2021-11-13T12:32:41.441" v="4479" actId="1076"/>
          <ac:picMkLst>
            <pc:docMk/>
            <pc:sldMk cId="3880148321" sldId="271"/>
            <ac:picMk id="8" creationId="{76831F2A-B861-4D49-AA32-59620D0339EF}"/>
          </ac:picMkLst>
        </pc:picChg>
        <pc:picChg chg="add mod">
          <ac:chgData name="Jakub Wieremiejczuk" userId="94f4f0ed-d609-4c40-8404-66fcafee70b4" providerId="ADAL" clId="{88A93F0E-45F1-413A-A59C-E644CCC393C3}" dt="2021-11-13T12:32:36.826" v="4477" actId="1076"/>
          <ac:picMkLst>
            <pc:docMk/>
            <pc:sldMk cId="3880148321" sldId="271"/>
            <ac:picMk id="10" creationId="{F377B07C-E4D2-4699-B27C-3E68ADD86DB1}"/>
          </ac:picMkLst>
        </pc:picChg>
        <pc:picChg chg="add mod">
          <ac:chgData name="Jakub Wieremiejczuk" userId="94f4f0ed-d609-4c40-8404-66fcafee70b4" providerId="ADAL" clId="{88A93F0E-45F1-413A-A59C-E644CCC393C3}" dt="2021-11-13T12:32:11.881" v="4466" actId="1076"/>
          <ac:picMkLst>
            <pc:docMk/>
            <pc:sldMk cId="3880148321" sldId="271"/>
            <ac:picMk id="12" creationId="{80885EBF-B8D9-40C6-9FC4-00C3EC252065}"/>
          </ac:picMkLst>
        </pc:picChg>
        <pc:picChg chg="add mod">
          <ac:chgData name="Jakub Wieremiejczuk" userId="94f4f0ed-d609-4c40-8404-66fcafee70b4" providerId="ADAL" clId="{88A93F0E-45F1-413A-A59C-E644CCC393C3}" dt="2021-11-13T12:32:21.558" v="4469" actId="1076"/>
          <ac:picMkLst>
            <pc:docMk/>
            <pc:sldMk cId="3880148321" sldId="271"/>
            <ac:picMk id="14" creationId="{208F3B7B-36D6-45DD-BE16-35C7CDCA56A8}"/>
          </ac:picMkLst>
        </pc:picChg>
        <pc:picChg chg="add mod">
          <ac:chgData name="Jakub Wieremiejczuk" userId="94f4f0ed-d609-4c40-8404-66fcafee70b4" providerId="ADAL" clId="{88A93F0E-45F1-413A-A59C-E644CCC393C3}" dt="2021-11-13T12:32:33.551" v="4475" actId="1076"/>
          <ac:picMkLst>
            <pc:docMk/>
            <pc:sldMk cId="3880148321" sldId="271"/>
            <ac:picMk id="16" creationId="{3C3CD71A-5F65-4999-B254-C76F35993FA6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1-13T12:53:21.967" v="4570" actId="1076"/>
        <pc:sldMkLst>
          <pc:docMk/>
          <pc:sldMk cId="4142223851" sldId="272"/>
        </pc:sldMkLst>
        <pc:spChg chg="del">
          <ac:chgData name="Jakub Wieremiejczuk" userId="94f4f0ed-d609-4c40-8404-66fcafee70b4" providerId="ADAL" clId="{88A93F0E-45F1-413A-A59C-E644CCC393C3}" dt="2021-11-13T12:36:59.548" v="4502" actId="478"/>
          <ac:spMkLst>
            <pc:docMk/>
            <pc:sldMk cId="4142223851" sldId="272"/>
            <ac:spMk id="2" creationId="{1628E447-A2F9-44F0-A7E1-77539205BD6E}"/>
          </ac:spMkLst>
        </pc:spChg>
        <pc:spChg chg="del">
          <ac:chgData name="Jakub Wieremiejczuk" userId="94f4f0ed-d609-4c40-8404-66fcafee70b4" providerId="ADAL" clId="{88A93F0E-45F1-413A-A59C-E644CCC393C3}" dt="2021-11-13T12:37:01.055" v="4503" actId="478"/>
          <ac:spMkLst>
            <pc:docMk/>
            <pc:sldMk cId="4142223851" sldId="272"/>
            <ac:spMk id="3" creationId="{140B9CE5-9E59-46F3-A9DD-7930EECE8FB2}"/>
          </ac:spMkLst>
        </pc:spChg>
        <pc:spChg chg="add mod">
          <ac:chgData name="Jakub Wieremiejczuk" userId="94f4f0ed-d609-4c40-8404-66fcafee70b4" providerId="ADAL" clId="{88A93F0E-45F1-413A-A59C-E644CCC393C3}" dt="2021-11-13T12:37:01.727" v="4504"/>
          <ac:spMkLst>
            <pc:docMk/>
            <pc:sldMk cId="4142223851" sldId="272"/>
            <ac:spMk id="4" creationId="{CEF5D756-91C5-42B5-AA5E-BCF8BA21E141}"/>
          </ac:spMkLst>
        </pc:spChg>
        <pc:spChg chg="add mod">
          <ac:chgData name="Jakub Wieremiejczuk" userId="94f4f0ed-d609-4c40-8404-66fcafee70b4" providerId="ADAL" clId="{88A93F0E-45F1-413A-A59C-E644CCC393C3}" dt="2021-11-13T12:53:12.774" v="4567" actId="20577"/>
          <ac:spMkLst>
            <pc:docMk/>
            <pc:sldMk cId="4142223851" sldId="272"/>
            <ac:spMk id="11" creationId="{EDA2EF1E-FE66-4AE0-8888-9540A4C047ED}"/>
          </ac:spMkLst>
        </pc:spChg>
        <pc:spChg chg="add mod">
          <ac:chgData name="Jakub Wieremiejczuk" userId="94f4f0ed-d609-4c40-8404-66fcafee70b4" providerId="ADAL" clId="{88A93F0E-45F1-413A-A59C-E644CCC393C3}" dt="2021-11-13T12:53:01.112" v="4563" actId="20577"/>
          <ac:spMkLst>
            <pc:docMk/>
            <pc:sldMk cId="4142223851" sldId="272"/>
            <ac:spMk id="12" creationId="{715C421A-25B2-4EC5-8198-084487B098BA}"/>
          </ac:spMkLst>
        </pc:spChg>
        <pc:picChg chg="add mod">
          <ac:chgData name="Jakub Wieremiejczuk" userId="94f4f0ed-d609-4c40-8404-66fcafee70b4" providerId="ADAL" clId="{88A93F0E-45F1-413A-A59C-E644CCC393C3}" dt="2021-11-13T12:52:21.722" v="4531" actId="14100"/>
          <ac:picMkLst>
            <pc:docMk/>
            <pc:sldMk cId="4142223851" sldId="272"/>
            <ac:picMk id="6" creationId="{96515446-D7B6-4A62-9D85-D1AFE6A06BFB}"/>
          </ac:picMkLst>
        </pc:picChg>
        <pc:picChg chg="add mod">
          <ac:chgData name="Jakub Wieremiejczuk" userId="94f4f0ed-d609-4c40-8404-66fcafee70b4" providerId="ADAL" clId="{88A93F0E-45F1-413A-A59C-E644CCC393C3}" dt="2021-11-13T12:52:25.084" v="4532" actId="14100"/>
          <ac:picMkLst>
            <pc:docMk/>
            <pc:sldMk cId="4142223851" sldId="272"/>
            <ac:picMk id="8" creationId="{2185F6F2-D4A1-4765-AF71-298411E44783}"/>
          </ac:picMkLst>
        </pc:picChg>
        <pc:picChg chg="add mod">
          <ac:chgData name="Jakub Wieremiejczuk" userId="94f4f0ed-d609-4c40-8404-66fcafee70b4" providerId="ADAL" clId="{88A93F0E-45F1-413A-A59C-E644CCC393C3}" dt="2021-11-13T12:52:27.108" v="4533" actId="14100"/>
          <ac:picMkLst>
            <pc:docMk/>
            <pc:sldMk cId="4142223851" sldId="272"/>
            <ac:picMk id="10" creationId="{6AA0AD31-3666-4AD1-B78A-93DB89C668C2}"/>
          </ac:picMkLst>
        </pc:picChg>
        <pc:picChg chg="add mod">
          <ac:chgData name="Jakub Wieremiejczuk" userId="94f4f0ed-d609-4c40-8404-66fcafee70b4" providerId="ADAL" clId="{88A93F0E-45F1-413A-A59C-E644CCC393C3}" dt="2021-11-13T12:52:33.402" v="4537" actId="1076"/>
          <ac:picMkLst>
            <pc:docMk/>
            <pc:sldMk cId="4142223851" sldId="272"/>
            <ac:picMk id="14" creationId="{BBA128D3-0A69-4797-96CF-20ECA9C95C1C}"/>
          </ac:picMkLst>
        </pc:picChg>
        <pc:picChg chg="add mod">
          <ac:chgData name="Jakub Wieremiejczuk" userId="94f4f0ed-d609-4c40-8404-66fcafee70b4" providerId="ADAL" clId="{88A93F0E-45F1-413A-A59C-E644CCC393C3}" dt="2021-11-13T12:52:44.225" v="4540" actId="1076"/>
          <ac:picMkLst>
            <pc:docMk/>
            <pc:sldMk cId="4142223851" sldId="272"/>
            <ac:picMk id="16" creationId="{4E0D5997-66B1-4DD2-9B22-1BE35B9E27AC}"/>
          </ac:picMkLst>
        </pc:picChg>
        <pc:picChg chg="add mod">
          <ac:chgData name="Jakub Wieremiejczuk" userId="94f4f0ed-d609-4c40-8404-66fcafee70b4" providerId="ADAL" clId="{88A93F0E-45F1-413A-A59C-E644CCC393C3}" dt="2021-11-13T12:53:21.967" v="4570" actId="1076"/>
          <ac:picMkLst>
            <pc:docMk/>
            <pc:sldMk cId="4142223851" sldId="272"/>
            <ac:picMk id="18" creationId="{B9503752-02B9-4354-90C7-A745CA208188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1-13T15:22:54.895" v="4728" actId="20577"/>
        <pc:sldMkLst>
          <pc:docMk/>
          <pc:sldMk cId="12632154" sldId="273"/>
        </pc:sldMkLst>
        <pc:spChg chg="del">
          <ac:chgData name="Jakub Wieremiejczuk" userId="94f4f0ed-d609-4c40-8404-66fcafee70b4" providerId="ADAL" clId="{88A93F0E-45F1-413A-A59C-E644CCC393C3}" dt="2021-11-13T13:16:23.010" v="4579" actId="478"/>
          <ac:spMkLst>
            <pc:docMk/>
            <pc:sldMk cId="12632154" sldId="273"/>
            <ac:spMk id="2" creationId="{BED2DF86-D2DF-45B2-A265-D72D8C6FC010}"/>
          </ac:spMkLst>
        </pc:spChg>
        <pc:spChg chg="del">
          <ac:chgData name="Jakub Wieremiejczuk" userId="94f4f0ed-d609-4c40-8404-66fcafee70b4" providerId="ADAL" clId="{88A93F0E-45F1-413A-A59C-E644CCC393C3}" dt="2021-11-13T13:16:24.421" v="4580" actId="478"/>
          <ac:spMkLst>
            <pc:docMk/>
            <pc:sldMk cId="12632154" sldId="273"/>
            <ac:spMk id="3" creationId="{A18AEE70-D3E4-414F-966B-9E61E5C8FD07}"/>
          </ac:spMkLst>
        </pc:spChg>
        <pc:spChg chg="add mod">
          <ac:chgData name="Jakub Wieremiejczuk" userId="94f4f0ed-d609-4c40-8404-66fcafee70b4" providerId="ADAL" clId="{88A93F0E-45F1-413A-A59C-E644CCC393C3}" dt="2021-11-13T13:16:25.145" v="4581"/>
          <ac:spMkLst>
            <pc:docMk/>
            <pc:sldMk cId="12632154" sldId="273"/>
            <ac:spMk id="4" creationId="{E4DB9806-B91A-487D-A582-0A355A6EAC61}"/>
          </ac:spMkLst>
        </pc:spChg>
        <pc:spChg chg="add">
          <ac:chgData name="Jakub Wieremiejczuk" userId="94f4f0ed-d609-4c40-8404-66fcafee70b4" providerId="ADAL" clId="{88A93F0E-45F1-413A-A59C-E644CCC393C3}" dt="2021-11-13T13:47:45.527" v="4594" actId="11529"/>
          <ac:spMkLst>
            <pc:docMk/>
            <pc:sldMk cId="12632154" sldId="273"/>
            <ac:spMk id="6" creationId="{D97D4D7A-BDFE-4F0A-B753-D94CF33134EB}"/>
          </ac:spMkLst>
        </pc:spChg>
        <pc:spChg chg="add mod">
          <ac:chgData name="Jakub Wieremiejczuk" userId="94f4f0ed-d609-4c40-8404-66fcafee70b4" providerId="ADAL" clId="{88A93F0E-45F1-413A-A59C-E644CCC393C3}" dt="2021-11-13T13:48:30.039" v="4715" actId="20577"/>
          <ac:spMkLst>
            <pc:docMk/>
            <pc:sldMk cId="12632154" sldId="273"/>
            <ac:spMk id="7" creationId="{FC4682BC-8C4F-4E71-B619-968CFBD6CCFE}"/>
          </ac:spMkLst>
        </pc:spChg>
        <pc:graphicFrameChg chg="add del mod">
          <ac:chgData name="Jakub Wieremiejczuk" userId="94f4f0ed-d609-4c40-8404-66fcafee70b4" providerId="ADAL" clId="{88A93F0E-45F1-413A-A59C-E644CCC393C3}" dt="2021-11-13T15:22:40.303" v="4716" actId="478"/>
          <ac:graphicFrameMkLst>
            <pc:docMk/>
            <pc:sldMk cId="12632154" sldId="273"/>
            <ac:graphicFrameMk id="5" creationId="{FF15FF40-9A3B-4A9F-8F0B-33A26856509A}"/>
          </ac:graphicFrameMkLst>
        </pc:graphicFrameChg>
        <pc:graphicFrameChg chg="add mod">
          <ac:chgData name="Jakub Wieremiejczuk" userId="94f4f0ed-d609-4c40-8404-66fcafee70b4" providerId="ADAL" clId="{88A93F0E-45F1-413A-A59C-E644CCC393C3}" dt="2021-11-13T15:22:54.895" v="4728" actId="20577"/>
          <ac:graphicFrameMkLst>
            <pc:docMk/>
            <pc:sldMk cId="12632154" sldId="273"/>
            <ac:graphicFrameMk id="8" creationId="{FF15FF40-9A3B-4A9F-8F0B-33A26856509A}"/>
          </ac:graphicFrameMkLst>
        </pc:graphicFrameChg>
      </pc:sldChg>
      <pc:sldChg chg="addSp delSp modSp new mod">
        <pc:chgData name="Jakub Wieremiejczuk" userId="94f4f0ed-d609-4c40-8404-66fcafee70b4" providerId="ADAL" clId="{88A93F0E-45F1-413A-A59C-E644CCC393C3}" dt="2021-11-13T15:41:35.858" v="4862" actId="14100"/>
        <pc:sldMkLst>
          <pc:docMk/>
          <pc:sldMk cId="77696103" sldId="274"/>
        </pc:sldMkLst>
        <pc:spChg chg="del">
          <ac:chgData name="Jakub Wieremiejczuk" userId="94f4f0ed-d609-4c40-8404-66fcafee70b4" providerId="ADAL" clId="{88A93F0E-45F1-413A-A59C-E644CCC393C3}" dt="2021-11-13T15:25:19.075" v="4730"/>
          <ac:spMkLst>
            <pc:docMk/>
            <pc:sldMk cId="77696103" sldId="274"/>
            <ac:spMk id="2" creationId="{AADC9D9B-F8A5-4713-8D4B-F8917D00E8F3}"/>
          </ac:spMkLst>
        </pc:spChg>
        <pc:spChg chg="del">
          <ac:chgData name="Jakub Wieremiejczuk" userId="94f4f0ed-d609-4c40-8404-66fcafee70b4" providerId="ADAL" clId="{88A93F0E-45F1-413A-A59C-E644CCC393C3}" dt="2021-11-13T15:25:23.541" v="4733" actId="478"/>
          <ac:spMkLst>
            <pc:docMk/>
            <pc:sldMk cId="77696103" sldId="274"/>
            <ac:spMk id="3" creationId="{E2E54016-1942-4084-BCEF-8D3BC1F7C146}"/>
          </ac:spMkLst>
        </pc:spChg>
        <pc:spChg chg="add del mod">
          <ac:chgData name="Jakub Wieremiejczuk" userId="94f4f0ed-d609-4c40-8404-66fcafee70b4" providerId="ADAL" clId="{88A93F0E-45F1-413A-A59C-E644CCC393C3}" dt="2021-11-13T15:25:20.440" v="4731" actId="478"/>
          <ac:spMkLst>
            <pc:docMk/>
            <pc:sldMk cId="77696103" sldId="274"/>
            <ac:spMk id="4" creationId="{DF598CB0-3BD9-46FB-B375-38BE959F5F3F}"/>
          </ac:spMkLst>
        </pc:spChg>
        <pc:spChg chg="add del mod">
          <ac:chgData name="Jakub Wieremiejczuk" userId="94f4f0ed-d609-4c40-8404-66fcafee70b4" providerId="ADAL" clId="{88A93F0E-45F1-413A-A59C-E644CCC393C3}" dt="2021-11-13T15:25:22.051" v="4732" actId="478"/>
          <ac:spMkLst>
            <pc:docMk/>
            <pc:sldMk cId="77696103" sldId="274"/>
            <ac:spMk id="6" creationId="{C452E99E-03F4-4436-B1C8-1B4A5337B7F3}"/>
          </ac:spMkLst>
        </pc:spChg>
        <pc:spChg chg="add mod">
          <ac:chgData name="Jakub Wieremiejczuk" userId="94f4f0ed-d609-4c40-8404-66fcafee70b4" providerId="ADAL" clId="{88A93F0E-45F1-413A-A59C-E644CCC393C3}" dt="2021-11-13T15:36:17.865" v="4779" actId="27636"/>
          <ac:spMkLst>
            <pc:docMk/>
            <pc:sldMk cId="77696103" sldId="274"/>
            <ac:spMk id="7" creationId="{8EE3822D-7F05-45F9-8A04-998454CBE585}"/>
          </ac:spMkLst>
        </pc:spChg>
        <pc:spChg chg="add del">
          <ac:chgData name="Jakub Wieremiejczuk" userId="94f4f0ed-d609-4c40-8404-66fcafee70b4" providerId="ADAL" clId="{88A93F0E-45F1-413A-A59C-E644CCC393C3}" dt="2021-11-13T15:27:34.843" v="4748"/>
          <ac:spMkLst>
            <pc:docMk/>
            <pc:sldMk cId="77696103" sldId="274"/>
            <ac:spMk id="10" creationId="{C1294A34-58EB-4C8E-8CF5-53762B177E6A}"/>
          </ac:spMkLst>
        </pc:spChg>
        <pc:spChg chg="add mod">
          <ac:chgData name="Jakub Wieremiejczuk" userId="94f4f0ed-d609-4c40-8404-66fcafee70b4" providerId="ADAL" clId="{88A93F0E-45F1-413A-A59C-E644CCC393C3}" dt="2021-11-13T15:38:23.778" v="4808" actId="1076"/>
          <ac:spMkLst>
            <pc:docMk/>
            <pc:sldMk cId="77696103" sldId="274"/>
            <ac:spMk id="16" creationId="{E54CB3DD-E517-4E9A-89B5-6228D1C39A19}"/>
          </ac:spMkLst>
        </pc:spChg>
        <pc:spChg chg="add mod">
          <ac:chgData name="Jakub Wieremiejczuk" userId="94f4f0ed-d609-4c40-8404-66fcafee70b4" providerId="ADAL" clId="{88A93F0E-45F1-413A-A59C-E644CCC393C3}" dt="2021-11-13T15:36:36.596" v="4783" actId="1076"/>
          <ac:spMkLst>
            <pc:docMk/>
            <pc:sldMk cId="77696103" sldId="274"/>
            <ac:spMk id="18" creationId="{92C12E75-38FD-4CEB-A9A3-1F2801432506}"/>
          </ac:spMkLst>
        </pc:spChg>
        <pc:spChg chg="add del">
          <ac:chgData name="Jakub Wieremiejczuk" userId="94f4f0ed-d609-4c40-8404-66fcafee70b4" providerId="ADAL" clId="{88A93F0E-45F1-413A-A59C-E644CCC393C3}" dt="2021-11-13T15:41:11.468" v="4855" actId="478"/>
          <ac:spMkLst>
            <pc:docMk/>
            <pc:sldMk cId="77696103" sldId="274"/>
            <ac:spMk id="57" creationId="{E288E011-2A2A-4F1F-9EBE-7CD718D05E3D}"/>
          </ac:spMkLst>
        </pc:spChg>
        <pc:spChg chg="add mod">
          <ac:chgData name="Jakub Wieremiejczuk" userId="94f4f0ed-d609-4c40-8404-66fcafee70b4" providerId="ADAL" clId="{88A93F0E-45F1-413A-A59C-E644CCC393C3}" dt="2021-11-13T15:41:35.858" v="4862" actId="14100"/>
          <ac:spMkLst>
            <pc:docMk/>
            <pc:sldMk cId="77696103" sldId="274"/>
            <ac:spMk id="58" creationId="{90BDC9E1-B578-4E9F-BED6-1EC5E8CC25DB}"/>
          </ac:spMkLst>
        </pc:spChg>
        <pc:picChg chg="add mod">
          <ac:chgData name="Jakub Wieremiejczuk" userId="94f4f0ed-d609-4c40-8404-66fcafee70b4" providerId="ADAL" clId="{88A93F0E-45F1-413A-A59C-E644CCC393C3}" dt="2021-11-13T15:38:15.087" v="4804" actId="14100"/>
          <ac:picMkLst>
            <pc:docMk/>
            <pc:sldMk cId="77696103" sldId="274"/>
            <ac:picMk id="9" creationId="{75AA449E-9E59-4582-910A-20122E1241AD}"/>
          </ac:picMkLst>
        </pc:picChg>
        <pc:picChg chg="add mod">
          <ac:chgData name="Jakub Wieremiejczuk" userId="94f4f0ed-d609-4c40-8404-66fcafee70b4" providerId="ADAL" clId="{88A93F0E-45F1-413A-A59C-E644CCC393C3}" dt="2021-11-13T15:38:17.410" v="4805" actId="14100"/>
          <ac:picMkLst>
            <pc:docMk/>
            <pc:sldMk cId="77696103" sldId="274"/>
            <ac:picMk id="12" creationId="{C336A4C5-89B9-4135-AAC2-48E7DF23CD87}"/>
          </ac:picMkLst>
        </pc:picChg>
        <pc:picChg chg="add mod">
          <ac:chgData name="Jakub Wieremiejczuk" userId="94f4f0ed-d609-4c40-8404-66fcafee70b4" providerId="ADAL" clId="{88A93F0E-45F1-413A-A59C-E644CCC393C3}" dt="2021-11-13T15:38:19.525" v="4807" actId="14100"/>
          <ac:picMkLst>
            <pc:docMk/>
            <pc:sldMk cId="77696103" sldId="274"/>
            <ac:picMk id="14" creationId="{EEE298CA-854E-48A7-8260-1835F446C77F}"/>
          </ac:picMkLst>
        </pc:picChg>
        <pc:picChg chg="add mod">
          <ac:chgData name="Jakub Wieremiejczuk" userId="94f4f0ed-d609-4c40-8404-66fcafee70b4" providerId="ADAL" clId="{88A93F0E-45F1-413A-A59C-E644CCC393C3}" dt="2021-11-13T15:40:16.038" v="4835" actId="1076"/>
          <ac:picMkLst>
            <pc:docMk/>
            <pc:sldMk cId="77696103" sldId="274"/>
            <ac:picMk id="20" creationId="{6CEA5342-D5C8-4A14-8CBF-5E71392F4BF1}"/>
          </ac:picMkLst>
        </pc:picChg>
        <pc:picChg chg="add mod">
          <ac:chgData name="Jakub Wieremiejczuk" userId="94f4f0ed-d609-4c40-8404-66fcafee70b4" providerId="ADAL" clId="{88A93F0E-45F1-413A-A59C-E644CCC393C3}" dt="2021-11-13T15:38:47.584" v="4814" actId="1076"/>
          <ac:picMkLst>
            <pc:docMk/>
            <pc:sldMk cId="77696103" sldId="274"/>
            <ac:picMk id="22" creationId="{AA8DD58B-E83B-4C32-B8A7-BE9C1113935D}"/>
          </ac:picMkLst>
        </pc:picChg>
        <pc:picChg chg="add mod">
          <ac:chgData name="Jakub Wieremiejczuk" userId="94f4f0ed-d609-4c40-8404-66fcafee70b4" providerId="ADAL" clId="{88A93F0E-45F1-413A-A59C-E644CCC393C3}" dt="2021-11-13T15:39:07.670" v="4817" actId="1076"/>
          <ac:picMkLst>
            <pc:docMk/>
            <pc:sldMk cId="77696103" sldId="274"/>
            <ac:picMk id="24" creationId="{88D10819-54E2-4E32-B122-68108D028931}"/>
          </ac:picMkLst>
        </pc:picChg>
        <pc:cxnChg chg="add del">
          <ac:chgData name="Jakub Wieremiejczuk" userId="94f4f0ed-d609-4c40-8404-66fcafee70b4" providerId="ADAL" clId="{88A93F0E-45F1-413A-A59C-E644CCC393C3}" dt="2021-11-13T15:39:26.069" v="4819" actId="478"/>
          <ac:cxnSpMkLst>
            <pc:docMk/>
            <pc:sldMk cId="77696103" sldId="274"/>
            <ac:cxnSpMk id="26" creationId="{3977C0A9-02B1-4397-B4B6-A4CFAE482DB2}"/>
          </ac:cxnSpMkLst>
        </pc:cxnChg>
        <pc:cxnChg chg="add del mod">
          <ac:chgData name="Jakub Wieremiejczuk" userId="94f4f0ed-d609-4c40-8404-66fcafee70b4" providerId="ADAL" clId="{88A93F0E-45F1-413A-A59C-E644CCC393C3}" dt="2021-11-13T15:40:20.130" v="4837" actId="478"/>
          <ac:cxnSpMkLst>
            <pc:docMk/>
            <pc:sldMk cId="77696103" sldId="274"/>
            <ac:cxnSpMk id="28" creationId="{AD0A5853-EAB3-42B3-B94F-97174ACB1B38}"/>
          </ac:cxnSpMkLst>
        </pc:cxnChg>
        <pc:cxnChg chg="add del mod">
          <ac:chgData name="Jakub Wieremiejczuk" userId="94f4f0ed-d609-4c40-8404-66fcafee70b4" providerId="ADAL" clId="{88A93F0E-45F1-413A-A59C-E644CCC393C3}" dt="2021-11-13T15:40:54.664" v="4850" actId="478"/>
          <ac:cxnSpMkLst>
            <pc:docMk/>
            <pc:sldMk cId="77696103" sldId="274"/>
            <ac:cxnSpMk id="44" creationId="{27E73AEF-11CE-4D3C-8DF6-35ACE89FB9D7}"/>
          </ac:cxnSpMkLst>
        </pc:cxnChg>
        <pc:cxnChg chg="add del mod">
          <ac:chgData name="Jakub Wieremiejczuk" userId="94f4f0ed-d609-4c40-8404-66fcafee70b4" providerId="ADAL" clId="{88A93F0E-45F1-413A-A59C-E644CCC393C3}" dt="2021-11-13T15:41:05.084" v="4853" actId="478"/>
          <ac:cxnSpMkLst>
            <pc:docMk/>
            <pc:sldMk cId="77696103" sldId="274"/>
            <ac:cxnSpMk id="56" creationId="{63FC9951-FBF5-4B11-8213-2E17DDD3362B}"/>
          </ac:cxnSpMkLst>
        </pc:cxnChg>
      </pc:sldChg>
      <pc:sldChg chg="addSp modSp new mod">
        <pc:chgData name="Jakub Wieremiejczuk" userId="94f4f0ed-d609-4c40-8404-66fcafee70b4" providerId="ADAL" clId="{88A93F0E-45F1-413A-A59C-E644CCC393C3}" dt="2021-11-18T11:00:15.127" v="6555" actId="20577"/>
        <pc:sldMkLst>
          <pc:docMk/>
          <pc:sldMk cId="3135136489" sldId="275"/>
        </pc:sldMkLst>
        <pc:spChg chg="mod">
          <ac:chgData name="Jakub Wieremiejczuk" userId="94f4f0ed-d609-4c40-8404-66fcafee70b4" providerId="ADAL" clId="{88A93F0E-45F1-413A-A59C-E644CCC393C3}" dt="2021-11-13T15:46:07.578" v="4903" actId="27636"/>
          <ac:spMkLst>
            <pc:docMk/>
            <pc:sldMk cId="3135136489" sldId="275"/>
            <ac:spMk id="2" creationId="{CD1C87C7-AAD6-4720-A417-3EA1893E3C1B}"/>
          </ac:spMkLst>
        </pc:spChg>
        <pc:spChg chg="mod">
          <ac:chgData name="Jakub Wieremiejczuk" userId="94f4f0ed-d609-4c40-8404-66fcafee70b4" providerId="ADAL" clId="{88A93F0E-45F1-413A-A59C-E644CCC393C3}" dt="2021-11-18T11:00:15.127" v="6555" actId="20577"/>
          <ac:spMkLst>
            <pc:docMk/>
            <pc:sldMk cId="3135136489" sldId="275"/>
            <ac:spMk id="3" creationId="{CDD69D43-36A7-42E5-9050-F72972EC400D}"/>
          </ac:spMkLst>
        </pc:spChg>
        <pc:spChg chg="add">
          <ac:chgData name="Jakub Wieremiejczuk" userId="94f4f0ed-d609-4c40-8404-66fcafee70b4" providerId="ADAL" clId="{88A93F0E-45F1-413A-A59C-E644CCC393C3}" dt="2021-11-18T10:59:22.286" v="6417" actId="11529"/>
          <ac:spMkLst>
            <pc:docMk/>
            <pc:sldMk cId="3135136489" sldId="275"/>
            <ac:spMk id="4" creationId="{74F19C4A-A5F4-42CC-BADF-D05D4DB9190E}"/>
          </ac:spMkLst>
        </pc:spChg>
      </pc:sldChg>
      <pc:sldChg chg="addSp delSp modSp new mod">
        <pc:chgData name="Jakub Wieremiejczuk" userId="94f4f0ed-d609-4c40-8404-66fcafee70b4" providerId="ADAL" clId="{88A93F0E-45F1-413A-A59C-E644CCC393C3}" dt="2021-11-26T14:23:00.643" v="6733" actId="1076"/>
        <pc:sldMkLst>
          <pc:docMk/>
          <pc:sldMk cId="4006773428" sldId="276"/>
        </pc:sldMkLst>
        <pc:spChg chg="del">
          <ac:chgData name="Jakub Wieremiejczuk" userId="94f4f0ed-d609-4c40-8404-66fcafee70b4" providerId="ADAL" clId="{88A93F0E-45F1-413A-A59C-E644CCC393C3}" dt="2021-11-26T13:12:21.229" v="6562" actId="478"/>
          <ac:spMkLst>
            <pc:docMk/>
            <pc:sldMk cId="4006773428" sldId="276"/>
            <ac:spMk id="2" creationId="{23CDD690-CFBA-4C88-AEFA-2BAF949DC292}"/>
          </ac:spMkLst>
        </pc:spChg>
        <pc:spChg chg="del">
          <ac:chgData name="Jakub Wieremiejczuk" userId="94f4f0ed-d609-4c40-8404-66fcafee70b4" providerId="ADAL" clId="{88A93F0E-45F1-413A-A59C-E644CCC393C3}" dt="2021-11-26T13:12:14.360" v="6558" actId="22"/>
          <ac:spMkLst>
            <pc:docMk/>
            <pc:sldMk cId="4006773428" sldId="276"/>
            <ac:spMk id="3" creationId="{6D831DF8-FC39-41C6-8EE5-5397A75A0EF6}"/>
          </ac:spMkLst>
        </pc:spChg>
        <pc:spChg chg="add mod">
          <ac:chgData name="Jakub Wieremiejczuk" userId="94f4f0ed-d609-4c40-8404-66fcafee70b4" providerId="ADAL" clId="{88A93F0E-45F1-413A-A59C-E644CCC393C3}" dt="2021-11-26T14:23:00.643" v="6733" actId="1076"/>
          <ac:spMkLst>
            <pc:docMk/>
            <pc:sldMk cId="4006773428" sldId="276"/>
            <ac:spMk id="16" creationId="{F7101E27-3F21-4623-8C55-E110DA528811}"/>
          </ac:spMkLst>
        </pc:spChg>
        <pc:spChg chg="add mod">
          <ac:chgData name="Jakub Wieremiejczuk" userId="94f4f0ed-d609-4c40-8404-66fcafee70b4" providerId="ADAL" clId="{88A93F0E-45F1-413A-A59C-E644CCC393C3}" dt="2021-11-26T13:14:38.539" v="6591" actId="14100"/>
          <ac:spMkLst>
            <pc:docMk/>
            <pc:sldMk cId="4006773428" sldId="276"/>
            <ac:spMk id="17" creationId="{0053CD5B-41E8-461A-BA06-8A1FE4DF8052}"/>
          </ac:spMkLst>
        </pc:spChg>
        <pc:picChg chg="add mod ord">
          <ac:chgData name="Jakub Wieremiejczuk" userId="94f4f0ed-d609-4c40-8404-66fcafee70b4" providerId="ADAL" clId="{88A93F0E-45F1-413A-A59C-E644CCC393C3}" dt="2021-11-26T13:13:22.048" v="6572" actId="14100"/>
          <ac:picMkLst>
            <pc:docMk/>
            <pc:sldMk cId="4006773428" sldId="276"/>
            <ac:picMk id="5" creationId="{F6787274-BA5C-426E-A9A6-7F0CF7A71C79}"/>
          </ac:picMkLst>
        </pc:picChg>
        <pc:picChg chg="add mod">
          <ac:chgData name="Jakub Wieremiejczuk" userId="94f4f0ed-d609-4c40-8404-66fcafee70b4" providerId="ADAL" clId="{88A93F0E-45F1-413A-A59C-E644CCC393C3}" dt="2021-11-26T13:13:23.763" v="6573" actId="1076"/>
          <ac:picMkLst>
            <pc:docMk/>
            <pc:sldMk cId="4006773428" sldId="276"/>
            <ac:picMk id="7" creationId="{2C80F3C1-4EB6-41E1-8AD8-69F040EF3E26}"/>
          </ac:picMkLst>
        </pc:picChg>
        <pc:picChg chg="add mod">
          <ac:chgData name="Jakub Wieremiejczuk" userId="94f4f0ed-d609-4c40-8404-66fcafee70b4" providerId="ADAL" clId="{88A93F0E-45F1-413A-A59C-E644CCC393C3}" dt="2021-11-26T13:13:33.419" v="6576" actId="1076"/>
          <ac:picMkLst>
            <pc:docMk/>
            <pc:sldMk cId="4006773428" sldId="276"/>
            <ac:picMk id="9" creationId="{61A6AD66-E578-4416-A496-307F762B9C86}"/>
          </ac:picMkLst>
        </pc:picChg>
        <pc:picChg chg="add mod">
          <ac:chgData name="Jakub Wieremiejczuk" userId="94f4f0ed-d609-4c40-8404-66fcafee70b4" providerId="ADAL" clId="{88A93F0E-45F1-413A-A59C-E644CCC393C3}" dt="2021-11-26T13:55:09.495" v="6729" actId="1076"/>
          <ac:picMkLst>
            <pc:docMk/>
            <pc:sldMk cId="4006773428" sldId="276"/>
            <ac:picMk id="11" creationId="{71D13B31-76E0-4C57-B80A-4F9318BA33BE}"/>
          </ac:picMkLst>
        </pc:picChg>
        <pc:picChg chg="add mod">
          <ac:chgData name="Jakub Wieremiejczuk" userId="94f4f0ed-d609-4c40-8404-66fcafee70b4" providerId="ADAL" clId="{88A93F0E-45F1-413A-A59C-E644CCC393C3}" dt="2021-11-26T13:13:48.613" v="6582" actId="1076"/>
          <ac:picMkLst>
            <pc:docMk/>
            <pc:sldMk cId="4006773428" sldId="276"/>
            <ac:picMk id="13" creationId="{5DEFFDFE-20DD-4418-B289-B56F27165BB7}"/>
          </ac:picMkLst>
        </pc:picChg>
        <pc:picChg chg="add mod">
          <ac:chgData name="Jakub Wieremiejczuk" userId="94f4f0ed-d609-4c40-8404-66fcafee70b4" providerId="ADAL" clId="{88A93F0E-45F1-413A-A59C-E644CCC393C3}" dt="2021-11-26T13:14:06.981" v="6585" actId="1076"/>
          <ac:picMkLst>
            <pc:docMk/>
            <pc:sldMk cId="4006773428" sldId="276"/>
            <ac:picMk id="15" creationId="{25D637CE-DB27-4FEE-AFA4-845CF3FA4626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1-26T13:58:47.263" v="6732" actId="20577"/>
        <pc:sldMkLst>
          <pc:docMk/>
          <pc:sldMk cId="2999609177" sldId="277"/>
        </pc:sldMkLst>
        <pc:spChg chg="mod">
          <ac:chgData name="Jakub Wieremiejczuk" userId="94f4f0ed-d609-4c40-8404-66fcafee70b4" providerId="ADAL" clId="{88A93F0E-45F1-413A-A59C-E644CCC393C3}" dt="2021-11-26T13:58:47.263" v="6732" actId="20577"/>
          <ac:spMkLst>
            <pc:docMk/>
            <pc:sldMk cId="2999609177" sldId="277"/>
            <ac:spMk id="2" creationId="{2101B288-0FE9-4D73-93F0-6D44F13236CF}"/>
          </ac:spMkLst>
        </pc:spChg>
        <pc:spChg chg="del">
          <ac:chgData name="Jakub Wieremiejczuk" userId="94f4f0ed-d609-4c40-8404-66fcafee70b4" providerId="ADAL" clId="{88A93F0E-45F1-413A-A59C-E644CCC393C3}" dt="2021-11-26T13:26:43.915" v="6671" actId="478"/>
          <ac:spMkLst>
            <pc:docMk/>
            <pc:sldMk cId="2999609177" sldId="277"/>
            <ac:spMk id="3" creationId="{2E87B700-4DD0-4DB5-8CB6-038CD452D32F}"/>
          </ac:spMkLst>
        </pc:spChg>
        <pc:spChg chg="add mod">
          <ac:chgData name="Jakub Wieremiejczuk" userId="94f4f0ed-d609-4c40-8404-66fcafee70b4" providerId="ADAL" clId="{88A93F0E-45F1-413A-A59C-E644CCC393C3}" dt="2021-11-26T13:29:42.256" v="6719" actId="14100"/>
          <ac:spMkLst>
            <pc:docMk/>
            <pc:sldMk cId="2999609177" sldId="277"/>
            <ac:spMk id="16" creationId="{5764F8AE-8A59-4844-8A76-BEB6708099D8}"/>
          </ac:spMkLst>
        </pc:spChg>
        <pc:spChg chg="add mod">
          <ac:chgData name="Jakub Wieremiejczuk" userId="94f4f0ed-d609-4c40-8404-66fcafee70b4" providerId="ADAL" clId="{88A93F0E-45F1-413A-A59C-E644CCC393C3}" dt="2021-11-26T13:58:39.534" v="6730" actId="14100"/>
          <ac:spMkLst>
            <pc:docMk/>
            <pc:sldMk cId="2999609177" sldId="277"/>
            <ac:spMk id="17" creationId="{D8543415-A73D-458A-A7B6-98D61926CF4F}"/>
          </ac:spMkLst>
        </pc:spChg>
        <pc:picChg chg="add mod">
          <ac:chgData name="Jakub Wieremiejczuk" userId="94f4f0ed-d609-4c40-8404-66fcafee70b4" providerId="ADAL" clId="{88A93F0E-45F1-413A-A59C-E644CCC393C3}" dt="2021-11-26T13:28:13.946" v="6697" actId="1076"/>
          <ac:picMkLst>
            <pc:docMk/>
            <pc:sldMk cId="2999609177" sldId="277"/>
            <ac:picMk id="5" creationId="{3970FD3D-865B-4D77-9F0C-07D21C3EADDB}"/>
          </ac:picMkLst>
        </pc:picChg>
        <pc:picChg chg="add mod">
          <ac:chgData name="Jakub Wieremiejczuk" userId="94f4f0ed-d609-4c40-8404-66fcafee70b4" providerId="ADAL" clId="{88A93F0E-45F1-413A-A59C-E644CCC393C3}" dt="2021-11-26T13:30:01.845" v="6726" actId="1076"/>
          <ac:picMkLst>
            <pc:docMk/>
            <pc:sldMk cId="2999609177" sldId="277"/>
            <ac:picMk id="7" creationId="{3A222E00-0761-4438-AFF8-12F392771CE7}"/>
          </ac:picMkLst>
        </pc:picChg>
        <pc:picChg chg="add mod">
          <ac:chgData name="Jakub Wieremiejczuk" userId="94f4f0ed-d609-4c40-8404-66fcafee70b4" providerId="ADAL" clId="{88A93F0E-45F1-413A-A59C-E644CCC393C3}" dt="2021-11-26T13:28:17.971" v="6700" actId="1076"/>
          <ac:picMkLst>
            <pc:docMk/>
            <pc:sldMk cId="2999609177" sldId="277"/>
            <ac:picMk id="9" creationId="{9641EAB1-2AA8-421C-BE1E-3AAE11BDB99C}"/>
          </ac:picMkLst>
        </pc:picChg>
        <pc:picChg chg="add mod">
          <ac:chgData name="Jakub Wieremiejczuk" userId="94f4f0ed-d609-4c40-8404-66fcafee70b4" providerId="ADAL" clId="{88A93F0E-45F1-413A-A59C-E644CCC393C3}" dt="2021-11-26T13:28:16.637" v="6699" actId="1076"/>
          <ac:picMkLst>
            <pc:docMk/>
            <pc:sldMk cId="2999609177" sldId="277"/>
            <ac:picMk id="11" creationId="{4C1C3F11-25A8-444D-8CEB-1A541129345E}"/>
          </ac:picMkLst>
        </pc:picChg>
        <pc:picChg chg="add mod">
          <ac:chgData name="Jakub Wieremiejczuk" userId="94f4f0ed-d609-4c40-8404-66fcafee70b4" providerId="ADAL" clId="{88A93F0E-45F1-413A-A59C-E644CCC393C3}" dt="2021-11-26T13:28:19.418" v="6701" actId="1076"/>
          <ac:picMkLst>
            <pc:docMk/>
            <pc:sldMk cId="2999609177" sldId="277"/>
            <ac:picMk id="13" creationId="{E446F4A1-E126-4232-A990-C7043914C3AE}"/>
          </ac:picMkLst>
        </pc:picChg>
        <pc:picChg chg="add mod">
          <ac:chgData name="Jakub Wieremiejczuk" userId="94f4f0ed-d609-4c40-8404-66fcafee70b4" providerId="ADAL" clId="{88A93F0E-45F1-413A-A59C-E644CCC393C3}" dt="2021-11-26T13:28:34.290" v="6704" actId="1076"/>
          <ac:picMkLst>
            <pc:docMk/>
            <pc:sldMk cId="2999609177" sldId="277"/>
            <ac:picMk id="15" creationId="{6F28D0EA-DF82-4CBF-B2C6-780C9FD088FF}"/>
          </ac:picMkLst>
        </pc:picChg>
      </pc:sldChg>
      <pc:sldChg chg="addSp delSp modSp new mod">
        <pc:chgData name="Jakub Wieremiejczuk" userId="94f4f0ed-d609-4c40-8404-66fcafee70b4" providerId="ADAL" clId="{88A93F0E-45F1-413A-A59C-E644CCC393C3}" dt="2021-12-03T09:37:47.012" v="7341" actId="20577"/>
        <pc:sldMkLst>
          <pc:docMk/>
          <pc:sldMk cId="1810367183" sldId="278"/>
        </pc:sldMkLst>
        <pc:spChg chg="mod">
          <ac:chgData name="Jakub Wieremiejczuk" userId="94f4f0ed-d609-4c40-8404-66fcafee70b4" providerId="ADAL" clId="{88A93F0E-45F1-413A-A59C-E644CCC393C3}" dt="2021-11-28T13:09:10.039" v="6941" actId="20577"/>
          <ac:spMkLst>
            <pc:docMk/>
            <pc:sldMk cId="1810367183" sldId="278"/>
            <ac:spMk id="2" creationId="{298D9C7E-BAA9-4A6C-BD9D-A2AC256ED2AD}"/>
          </ac:spMkLst>
        </pc:spChg>
        <pc:spChg chg="add mod">
          <ac:chgData name="Jakub Wieremiejczuk" userId="94f4f0ed-d609-4c40-8404-66fcafee70b4" providerId="ADAL" clId="{88A93F0E-45F1-413A-A59C-E644CCC393C3}" dt="2021-12-03T09:37:47.012" v="7341" actId="20577"/>
          <ac:spMkLst>
            <pc:docMk/>
            <pc:sldMk cId="1810367183" sldId="278"/>
            <ac:spMk id="3" creationId="{1D8CAC8B-69CD-48B4-BF3C-9D002E63B16A}"/>
          </ac:spMkLst>
        </pc:spChg>
        <pc:spChg chg="del">
          <ac:chgData name="Jakub Wieremiejczuk" userId="94f4f0ed-d609-4c40-8404-66fcafee70b4" providerId="ADAL" clId="{88A93F0E-45F1-413A-A59C-E644CCC393C3}" dt="2021-11-28T12:10:07.388" v="6756" actId="478"/>
          <ac:spMkLst>
            <pc:docMk/>
            <pc:sldMk cId="1810367183" sldId="278"/>
            <ac:spMk id="3" creationId="{3A5EE0AC-7194-4B94-9384-8D7398023CCA}"/>
          </ac:spMkLst>
        </pc:spChg>
        <pc:spChg chg="add mod">
          <ac:chgData name="Jakub Wieremiejczuk" userId="94f4f0ed-d609-4c40-8404-66fcafee70b4" providerId="ADAL" clId="{88A93F0E-45F1-413A-A59C-E644CCC393C3}" dt="2021-11-28T12:10:47.897" v="6769" actId="1076"/>
          <ac:spMkLst>
            <pc:docMk/>
            <pc:sldMk cId="1810367183" sldId="278"/>
            <ac:spMk id="4" creationId="{797EF9AD-8D10-43C2-B8B1-53960AE32BCA}"/>
          </ac:spMkLst>
        </pc:spChg>
        <pc:spChg chg="add mod">
          <ac:chgData name="Jakub Wieremiejczuk" userId="94f4f0ed-d609-4c40-8404-66fcafee70b4" providerId="ADAL" clId="{88A93F0E-45F1-413A-A59C-E644CCC393C3}" dt="2021-11-28T12:10:47.897" v="6769" actId="1076"/>
          <ac:spMkLst>
            <pc:docMk/>
            <pc:sldMk cId="1810367183" sldId="278"/>
            <ac:spMk id="5" creationId="{425FA546-ADE8-4D96-B3FB-E6EBEB39DB3F}"/>
          </ac:spMkLst>
        </pc:spChg>
        <pc:spChg chg="add mod">
          <ac:chgData name="Jakub Wieremiejczuk" userId="94f4f0ed-d609-4c40-8404-66fcafee70b4" providerId="ADAL" clId="{88A93F0E-45F1-413A-A59C-E644CCC393C3}" dt="2021-11-28T12:10:47.897" v="6769" actId="1076"/>
          <ac:spMkLst>
            <pc:docMk/>
            <pc:sldMk cId="1810367183" sldId="278"/>
            <ac:spMk id="6" creationId="{F3769E38-B8DF-4489-B057-713061211A8B}"/>
          </ac:spMkLst>
        </pc:spChg>
        <pc:spChg chg="add mod">
          <ac:chgData name="Jakub Wieremiejczuk" userId="94f4f0ed-d609-4c40-8404-66fcafee70b4" providerId="ADAL" clId="{88A93F0E-45F1-413A-A59C-E644CCC393C3}" dt="2021-11-28T12:10:47.897" v="6769" actId="1076"/>
          <ac:spMkLst>
            <pc:docMk/>
            <pc:sldMk cId="1810367183" sldId="278"/>
            <ac:spMk id="7" creationId="{88CBE747-EF1D-4A89-AEB1-93C8AC02CCE7}"/>
          </ac:spMkLst>
        </pc:spChg>
        <pc:spChg chg="add mod">
          <ac:chgData name="Jakub Wieremiejczuk" userId="94f4f0ed-d609-4c40-8404-66fcafee70b4" providerId="ADAL" clId="{88A93F0E-45F1-413A-A59C-E644CCC393C3}" dt="2021-11-28T12:11:05.877" v="6773" actId="1076"/>
          <ac:spMkLst>
            <pc:docMk/>
            <pc:sldMk cId="1810367183" sldId="278"/>
            <ac:spMk id="8" creationId="{93241131-D596-4CD8-BFDB-6BDD554FFF4D}"/>
          </ac:spMkLst>
        </pc:spChg>
        <pc:spChg chg="add mod">
          <ac:chgData name="Jakub Wieremiejczuk" userId="94f4f0ed-d609-4c40-8404-66fcafee70b4" providerId="ADAL" clId="{88A93F0E-45F1-413A-A59C-E644CCC393C3}" dt="2021-11-28T12:12:14.245" v="6797" actId="1076"/>
          <ac:spMkLst>
            <pc:docMk/>
            <pc:sldMk cId="1810367183" sldId="278"/>
            <ac:spMk id="9" creationId="{F9E27A95-474C-4AA5-B5EB-E098EA6E0528}"/>
          </ac:spMkLst>
        </pc:spChg>
        <pc:spChg chg="add mod">
          <ac:chgData name="Jakub Wieremiejczuk" userId="94f4f0ed-d609-4c40-8404-66fcafee70b4" providerId="ADAL" clId="{88A93F0E-45F1-413A-A59C-E644CCC393C3}" dt="2021-11-28T12:12:21.839" v="6798" actId="1076"/>
          <ac:spMkLst>
            <pc:docMk/>
            <pc:sldMk cId="1810367183" sldId="278"/>
            <ac:spMk id="10" creationId="{54EDCD69-46B6-41AA-8752-1C36EB53D831}"/>
          </ac:spMkLst>
        </pc:spChg>
        <pc:spChg chg="add mod">
          <ac:chgData name="Jakub Wieremiejczuk" userId="94f4f0ed-d609-4c40-8404-66fcafee70b4" providerId="ADAL" clId="{88A93F0E-45F1-413A-A59C-E644CCC393C3}" dt="2021-11-28T12:11:23.584" v="6778" actId="1076"/>
          <ac:spMkLst>
            <pc:docMk/>
            <pc:sldMk cId="1810367183" sldId="278"/>
            <ac:spMk id="11" creationId="{75611412-7786-4949-B829-35474F3554CE}"/>
          </ac:spMkLst>
        </pc:spChg>
        <pc:spChg chg="add del mod">
          <ac:chgData name="Jakub Wieremiejczuk" userId="94f4f0ed-d609-4c40-8404-66fcafee70b4" providerId="ADAL" clId="{88A93F0E-45F1-413A-A59C-E644CCC393C3}" dt="2021-11-28T12:11:33.422" v="6782" actId="478"/>
          <ac:spMkLst>
            <pc:docMk/>
            <pc:sldMk cId="1810367183" sldId="278"/>
            <ac:spMk id="14" creationId="{5E649D11-041B-479D-AB35-6C04D3AA0244}"/>
          </ac:spMkLst>
        </pc:spChg>
        <pc:spChg chg="add mod">
          <ac:chgData name="Jakub Wieremiejczuk" userId="94f4f0ed-d609-4c40-8404-66fcafee70b4" providerId="ADAL" clId="{88A93F0E-45F1-413A-A59C-E644CCC393C3}" dt="2021-11-28T12:13:13.033" v="6813" actId="1076"/>
          <ac:spMkLst>
            <pc:docMk/>
            <pc:sldMk cId="1810367183" sldId="278"/>
            <ac:spMk id="33" creationId="{3CE5C995-DB6F-412D-BE28-6F1B6C64AF84}"/>
          </ac:spMkLst>
        </pc:spChg>
        <pc:spChg chg="add mod">
          <ac:chgData name="Jakub Wieremiejczuk" userId="94f4f0ed-d609-4c40-8404-66fcafee70b4" providerId="ADAL" clId="{88A93F0E-45F1-413A-A59C-E644CCC393C3}" dt="2021-11-28T12:13:19.909" v="6815" actId="1076"/>
          <ac:spMkLst>
            <pc:docMk/>
            <pc:sldMk cId="1810367183" sldId="278"/>
            <ac:spMk id="34" creationId="{E06169D4-A939-4940-BA2C-23BC20C8585D}"/>
          </ac:spMkLst>
        </pc:spChg>
        <pc:spChg chg="add mod">
          <ac:chgData name="Jakub Wieremiejczuk" userId="94f4f0ed-d609-4c40-8404-66fcafee70b4" providerId="ADAL" clId="{88A93F0E-45F1-413A-A59C-E644CCC393C3}" dt="2021-11-28T12:13:25.046" v="6820" actId="20577"/>
          <ac:spMkLst>
            <pc:docMk/>
            <pc:sldMk cId="1810367183" sldId="278"/>
            <ac:spMk id="35" creationId="{EA29193C-66C8-4A91-8E45-8A1CA597D8A5}"/>
          </ac:spMkLst>
        </pc:spChg>
        <pc:spChg chg="add mod">
          <ac:chgData name="Jakub Wieremiejczuk" userId="94f4f0ed-d609-4c40-8404-66fcafee70b4" providerId="ADAL" clId="{88A93F0E-45F1-413A-A59C-E644CCC393C3}" dt="2021-11-28T12:13:33.127" v="6827" actId="14100"/>
          <ac:spMkLst>
            <pc:docMk/>
            <pc:sldMk cId="1810367183" sldId="278"/>
            <ac:spMk id="36" creationId="{8FA119FB-2572-40E2-8549-918DBF397DA3}"/>
          </ac:spMkLst>
        </pc:spChg>
        <pc:spChg chg="add mod">
          <ac:chgData name="Jakub Wieremiejczuk" userId="94f4f0ed-d609-4c40-8404-66fcafee70b4" providerId="ADAL" clId="{88A93F0E-45F1-413A-A59C-E644CCC393C3}" dt="2021-11-28T12:13:39.916" v="6829" actId="1076"/>
          <ac:spMkLst>
            <pc:docMk/>
            <pc:sldMk cId="1810367183" sldId="278"/>
            <ac:spMk id="37" creationId="{99B6FADD-3BD0-4B13-AA5A-D51F6DFB618E}"/>
          </ac:spMkLst>
        </pc:spChg>
        <pc:spChg chg="add mod">
          <ac:chgData name="Jakub Wieremiejczuk" userId="94f4f0ed-d609-4c40-8404-66fcafee70b4" providerId="ADAL" clId="{88A93F0E-45F1-413A-A59C-E644CCC393C3}" dt="2021-11-28T12:13:47.016" v="6831" actId="1076"/>
          <ac:spMkLst>
            <pc:docMk/>
            <pc:sldMk cId="1810367183" sldId="278"/>
            <ac:spMk id="38" creationId="{FCCDCD54-8EDC-4C85-B02E-845834FBB82F}"/>
          </ac:spMkLst>
        </pc:spChg>
        <pc:spChg chg="add mod">
          <ac:chgData name="Jakub Wieremiejczuk" userId="94f4f0ed-d609-4c40-8404-66fcafee70b4" providerId="ADAL" clId="{88A93F0E-45F1-413A-A59C-E644CCC393C3}" dt="2021-11-28T12:13:53.644" v="6833" actId="1076"/>
          <ac:spMkLst>
            <pc:docMk/>
            <pc:sldMk cId="1810367183" sldId="278"/>
            <ac:spMk id="39" creationId="{385605FE-8B20-4C6D-A3BE-0DA59F64F7FF}"/>
          </ac:spMkLst>
        </pc:spChg>
        <pc:spChg chg="add mod">
          <ac:chgData name="Jakub Wieremiejczuk" userId="94f4f0ed-d609-4c40-8404-66fcafee70b4" providerId="ADAL" clId="{88A93F0E-45F1-413A-A59C-E644CCC393C3}" dt="2021-11-28T12:13:59.517" v="6835" actId="1076"/>
          <ac:spMkLst>
            <pc:docMk/>
            <pc:sldMk cId="1810367183" sldId="278"/>
            <ac:spMk id="40" creationId="{8FF0275E-9DE8-459A-8E64-82431E7AEB28}"/>
          </ac:spMkLst>
        </pc:spChg>
        <pc:spChg chg="add mod">
          <ac:chgData name="Jakub Wieremiejczuk" userId="94f4f0ed-d609-4c40-8404-66fcafee70b4" providerId="ADAL" clId="{88A93F0E-45F1-413A-A59C-E644CCC393C3}" dt="2021-11-28T12:15:47.766" v="6853" actId="122"/>
          <ac:spMkLst>
            <pc:docMk/>
            <pc:sldMk cId="1810367183" sldId="278"/>
            <ac:spMk id="43" creationId="{14B1856F-3030-4E30-84DD-DC4C2BF5BF0E}"/>
          </ac:spMkLst>
        </pc:spChg>
        <pc:spChg chg="add mod">
          <ac:chgData name="Jakub Wieremiejczuk" userId="94f4f0ed-d609-4c40-8404-66fcafee70b4" providerId="ADAL" clId="{88A93F0E-45F1-413A-A59C-E644CCC393C3}" dt="2021-11-28T12:15:54.567" v="6855" actId="1076"/>
          <ac:spMkLst>
            <pc:docMk/>
            <pc:sldMk cId="1810367183" sldId="278"/>
            <ac:spMk id="44" creationId="{93606E46-5776-4084-8BAA-62ADA11B6ABA}"/>
          </ac:spMkLst>
        </pc:spChg>
        <pc:spChg chg="add mod">
          <ac:chgData name="Jakub Wieremiejczuk" userId="94f4f0ed-d609-4c40-8404-66fcafee70b4" providerId="ADAL" clId="{88A93F0E-45F1-413A-A59C-E644CCC393C3}" dt="2021-12-03T09:33:42.494" v="7028" actId="20577"/>
          <ac:spMkLst>
            <pc:docMk/>
            <pc:sldMk cId="1810367183" sldId="278"/>
            <ac:spMk id="45" creationId="{E5554468-2BD0-461F-BEF8-FE18316B1477}"/>
          </ac:spMkLst>
        </pc:spChg>
        <pc:spChg chg="add mod">
          <ac:chgData name="Jakub Wieremiejczuk" userId="94f4f0ed-d609-4c40-8404-66fcafee70b4" providerId="ADAL" clId="{88A93F0E-45F1-413A-A59C-E644CCC393C3}" dt="2021-11-28T12:16:39.585" v="6868" actId="1076"/>
          <ac:spMkLst>
            <pc:docMk/>
            <pc:sldMk cId="1810367183" sldId="278"/>
            <ac:spMk id="46" creationId="{09EF30B2-695A-45E7-8A7C-C388776F564A}"/>
          </ac:spMkLst>
        </pc:spChg>
        <pc:spChg chg="add mod">
          <ac:chgData name="Jakub Wieremiejczuk" userId="94f4f0ed-d609-4c40-8404-66fcafee70b4" providerId="ADAL" clId="{88A93F0E-45F1-413A-A59C-E644CCC393C3}" dt="2021-11-28T12:17:00.758" v="6878" actId="1076"/>
          <ac:spMkLst>
            <pc:docMk/>
            <pc:sldMk cId="1810367183" sldId="278"/>
            <ac:spMk id="48" creationId="{F3D82D35-AFC3-4D3E-8621-5E34A3BEC3E9}"/>
          </ac:spMkLst>
        </pc:spChg>
        <pc:spChg chg="add del">
          <ac:chgData name="Jakub Wieremiejczuk" userId="94f4f0ed-d609-4c40-8404-66fcafee70b4" providerId="ADAL" clId="{88A93F0E-45F1-413A-A59C-E644CCC393C3}" dt="2021-11-28T12:17:11.274" v="6880" actId="22"/>
          <ac:spMkLst>
            <pc:docMk/>
            <pc:sldMk cId="1810367183" sldId="278"/>
            <ac:spMk id="50" creationId="{66BADD8F-E46C-4FE0-AAC6-B21D8CBF9661}"/>
          </ac:spMkLst>
        </pc:spChg>
        <pc:spChg chg="add del">
          <ac:chgData name="Jakub Wieremiejczuk" userId="94f4f0ed-d609-4c40-8404-66fcafee70b4" providerId="ADAL" clId="{88A93F0E-45F1-413A-A59C-E644CCC393C3}" dt="2021-11-28T12:17:13.603" v="6882" actId="22"/>
          <ac:spMkLst>
            <pc:docMk/>
            <pc:sldMk cId="1810367183" sldId="278"/>
            <ac:spMk id="52" creationId="{6F6994BB-8221-4FBD-A53E-44862C613B0D}"/>
          </ac:spMkLst>
        </pc:spChg>
        <pc:spChg chg="add mod">
          <ac:chgData name="Jakub Wieremiejczuk" userId="94f4f0ed-d609-4c40-8404-66fcafee70b4" providerId="ADAL" clId="{88A93F0E-45F1-413A-A59C-E644CCC393C3}" dt="2021-11-28T12:17:22.194" v="6886" actId="1076"/>
          <ac:spMkLst>
            <pc:docMk/>
            <pc:sldMk cId="1810367183" sldId="278"/>
            <ac:spMk id="54" creationId="{1F8C463A-8450-4220-9233-CD260F76E80B}"/>
          </ac:spMkLst>
        </pc:spChg>
        <pc:spChg chg="add mod">
          <ac:chgData name="Jakub Wieremiejczuk" userId="94f4f0ed-d609-4c40-8404-66fcafee70b4" providerId="ADAL" clId="{88A93F0E-45F1-413A-A59C-E644CCC393C3}" dt="2021-12-03T09:33:40.621" v="7027" actId="20577"/>
          <ac:spMkLst>
            <pc:docMk/>
            <pc:sldMk cId="1810367183" sldId="278"/>
            <ac:spMk id="62" creationId="{036F1F91-DF9F-41D6-8978-D8DC06F27BC9}"/>
          </ac:spMkLst>
        </pc:spChg>
        <pc:spChg chg="add mod">
          <ac:chgData name="Jakub Wieremiejczuk" userId="94f4f0ed-d609-4c40-8404-66fcafee70b4" providerId="ADAL" clId="{88A93F0E-45F1-413A-A59C-E644CCC393C3}" dt="2021-11-28T14:48:00.220" v="7010" actId="1076"/>
          <ac:spMkLst>
            <pc:docMk/>
            <pc:sldMk cId="1810367183" sldId="278"/>
            <ac:spMk id="63" creationId="{D905F058-F71D-4D79-933F-CBED9451382A}"/>
          </ac:spMkLst>
        </pc:spChg>
        <pc:spChg chg="add mod">
          <ac:chgData name="Jakub Wieremiejczuk" userId="94f4f0ed-d609-4c40-8404-66fcafee70b4" providerId="ADAL" clId="{88A93F0E-45F1-413A-A59C-E644CCC393C3}" dt="2021-11-28T14:48:26.776" v="7026" actId="1076"/>
          <ac:spMkLst>
            <pc:docMk/>
            <pc:sldMk cId="1810367183" sldId="278"/>
            <ac:spMk id="64" creationId="{DC1CD8C3-864B-4EF0-A634-D686384BFF12}"/>
          </ac:spMkLst>
        </pc:spChg>
        <pc:picChg chg="add mod">
          <ac:chgData name="Jakub Wieremiejczuk" userId="94f4f0ed-d609-4c40-8404-66fcafee70b4" providerId="ADAL" clId="{88A93F0E-45F1-413A-A59C-E644CCC393C3}" dt="2021-11-28T12:15:09.792" v="6837" actId="1076"/>
          <ac:picMkLst>
            <pc:docMk/>
            <pc:sldMk cId="1810367183" sldId="278"/>
            <ac:picMk id="42" creationId="{B7291244-F220-445F-8847-4D2DD910E46A}"/>
          </ac:picMkLst>
        </pc:picChg>
        <pc:cxnChg chg="add mod">
          <ac:chgData name="Jakub Wieremiejczuk" userId="94f4f0ed-d609-4c40-8404-66fcafee70b4" providerId="ADAL" clId="{88A93F0E-45F1-413A-A59C-E644CCC393C3}" dt="2021-11-28T12:11:30.103" v="6780" actId="13822"/>
          <ac:cxnSpMkLst>
            <pc:docMk/>
            <pc:sldMk cId="1810367183" sldId="278"/>
            <ac:cxnSpMk id="13" creationId="{720F1ADC-87A8-4AA4-8DED-5820ECB18D9E}"/>
          </ac:cxnSpMkLst>
        </pc:cxnChg>
        <pc:cxnChg chg="add del mod">
          <ac:chgData name="Jakub Wieremiejczuk" userId="94f4f0ed-d609-4c40-8404-66fcafee70b4" providerId="ADAL" clId="{88A93F0E-45F1-413A-A59C-E644CCC393C3}" dt="2021-11-28T12:28:15.999" v="6887" actId="478"/>
          <ac:cxnSpMkLst>
            <pc:docMk/>
            <pc:sldMk cId="1810367183" sldId="278"/>
            <ac:cxnSpMk id="16" creationId="{13A85784-E0DF-4E73-B459-29BB396BFC7A}"/>
          </ac:cxnSpMkLst>
        </pc:cxnChg>
        <pc:cxnChg chg="add mod">
          <ac:chgData name="Jakub Wieremiejczuk" userId="94f4f0ed-d609-4c40-8404-66fcafee70b4" providerId="ADAL" clId="{88A93F0E-45F1-413A-A59C-E644CCC393C3}" dt="2021-11-28T12:11:46.961" v="6787" actId="1076"/>
          <ac:cxnSpMkLst>
            <pc:docMk/>
            <pc:sldMk cId="1810367183" sldId="278"/>
            <ac:cxnSpMk id="17" creationId="{BDC3FFBE-9F44-443E-944F-7CC83ACBDA3E}"/>
          </ac:cxnSpMkLst>
        </pc:cxnChg>
        <pc:cxnChg chg="add del mod">
          <ac:chgData name="Jakub Wieremiejczuk" userId="94f4f0ed-d609-4c40-8404-66fcafee70b4" providerId="ADAL" clId="{88A93F0E-45F1-413A-A59C-E644CCC393C3}" dt="2021-11-28T12:11:51.235" v="6790" actId="478"/>
          <ac:cxnSpMkLst>
            <pc:docMk/>
            <pc:sldMk cId="1810367183" sldId="278"/>
            <ac:cxnSpMk id="18" creationId="{231CDCB5-3156-4430-995E-11120F9F227E}"/>
          </ac:cxnSpMkLst>
        </pc:cxnChg>
        <pc:cxnChg chg="add mod">
          <ac:chgData name="Jakub Wieremiejczuk" userId="94f4f0ed-d609-4c40-8404-66fcafee70b4" providerId="ADAL" clId="{88A93F0E-45F1-413A-A59C-E644CCC393C3}" dt="2021-11-28T12:12:14.245" v="6797" actId="1076"/>
          <ac:cxnSpMkLst>
            <pc:docMk/>
            <pc:sldMk cId="1810367183" sldId="278"/>
            <ac:cxnSpMk id="20" creationId="{41E1EFBE-5DC4-4D72-ABF5-7E2ABED661EE}"/>
          </ac:cxnSpMkLst>
        </pc:cxnChg>
        <pc:cxnChg chg="add mod">
          <ac:chgData name="Jakub Wieremiejczuk" userId="94f4f0ed-d609-4c40-8404-66fcafee70b4" providerId="ADAL" clId="{88A93F0E-45F1-413A-A59C-E644CCC393C3}" dt="2021-11-28T12:12:21.839" v="6798" actId="1076"/>
          <ac:cxnSpMkLst>
            <pc:docMk/>
            <pc:sldMk cId="1810367183" sldId="278"/>
            <ac:cxnSpMk id="21" creationId="{57653DF3-C6AC-4271-B17E-BF97EC37C2AD}"/>
          </ac:cxnSpMkLst>
        </pc:cxnChg>
        <pc:cxnChg chg="add">
          <ac:chgData name="Jakub Wieremiejczuk" userId="94f4f0ed-d609-4c40-8404-66fcafee70b4" providerId="ADAL" clId="{88A93F0E-45F1-413A-A59C-E644CCC393C3}" dt="2021-11-28T12:12:29.713" v="6799" actId="11529"/>
          <ac:cxnSpMkLst>
            <pc:docMk/>
            <pc:sldMk cId="1810367183" sldId="278"/>
            <ac:cxnSpMk id="25" creationId="{4B2A10CB-20A1-47D3-9836-46646974ED6E}"/>
          </ac:cxnSpMkLst>
        </pc:cxnChg>
        <pc:cxnChg chg="add del mod">
          <ac:chgData name="Jakub Wieremiejczuk" userId="94f4f0ed-d609-4c40-8404-66fcafee70b4" providerId="ADAL" clId="{88A93F0E-45F1-413A-A59C-E644CCC393C3}" dt="2021-11-28T12:12:38.026" v="6802" actId="478"/>
          <ac:cxnSpMkLst>
            <pc:docMk/>
            <pc:sldMk cId="1810367183" sldId="278"/>
            <ac:cxnSpMk id="26" creationId="{DDFD0BF7-0E1D-475E-9085-A82BAB135AA0}"/>
          </ac:cxnSpMkLst>
        </pc:cxnChg>
        <pc:cxnChg chg="add del mod">
          <ac:chgData name="Jakub Wieremiejczuk" userId="94f4f0ed-d609-4c40-8404-66fcafee70b4" providerId="ADAL" clId="{88A93F0E-45F1-413A-A59C-E644CCC393C3}" dt="2021-11-28T12:12:38.026" v="6802" actId="478"/>
          <ac:cxnSpMkLst>
            <pc:docMk/>
            <pc:sldMk cId="1810367183" sldId="278"/>
            <ac:cxnSpMk id="27" creationId="{B5CF87B1-C052-4791-9B69-0624137DB5F8}"/>
          </ac:cxnSpMkLst>
        </pc:cxnChg>
        <pc:cxnChg chg="add">
          <ac:chgData name="Jakub Wieremiejczuk" userId="94f4f0ed-d609-4c40-8404-66fcafee70b4" providerId="ADAL" clId="{88A93F0E-45F1-413A-A59C-E644CCC393C3}" dt="2021-11-28T12:12:42.923" v="6803" actId="11529"/>
          <ac:cxnSpMkLst>
            <pc:docMk/>
            <pc:sldMk cId="1810367183" sldId="278"/>
            <ac:cxnSpMk id="29" creationId="{8D8572DA-8A57-4432-B349-854626B81017}"/>
          </ac:cxnSpMkLst>
        </pc:cxnChg>
        <pc:cxnChg chg="add mod">
          <ac:chgData name="Jakub Wieremiejczuk" userId="94f4f0ed-d609-4c40-8404-66fcafee70b4" providerId="ADAL" clId="{88A93F0E-45F1-413A-A59C-E644CCC393C3}" dt="2021-11-28T12:12:52.846" v="6805" actId="14100"/>
          <ac:cxnSpMkLst>
            <pc:docMk/>
            <pc:sldMk cId="1810367183" sldId="278"/>
            <ac:cxnSpMk id="31" creationId="{8B473C2E-0EDD-4301-97EA-BE8DCE731F45}"/>
          </ac:cxnSpMkLst>
        </pc:cxnChg>
        <pc:cxnChg chg="add del mod">
          <ac:chgData name="Jakub Wieremiejczuk" userId="94f4f0ed-d609-4c40-8404-66fcafee70b4" providerId="ADAL" clId="{88A93F0E-45F1-413A-A59C-E644CCC393C3}" dt="2021-11-28T12:42:22.253" v="6889" actId="478"/>
          <ac:cxnSpMkLst>
            <pc:docMk/>
            <pc:sldMk cId="1810367183" sldId="278"/>
            <ac:cxnSpMk id="56" creationId="{DAE16A9F-842A-4017-9AC9-A086BD3328B9}"/>
          </ac:cxnSpMkLst>
        </pc:cxnChg>
        <pc:cxnChg chg="add mod">
          <ac:chgData name="Jakub Wieremiejczuk" userId="94f4f0ed-d609-4c40-8404-66fcafee70b4" providerId="ADAL" clId="{88A93F0E-45F1-413A-A59C-E644CCC393C3}" dt="2021-11-28T12:42:40.957" v="6895" actId="14100"/>
          <ac:cxnSpMkLst>
            <pc:docMk/>
            <pc:sldMk cId="1810367183" sldId="278"/>
            <ac:cxnSpMk id="57" creationId="{05D2E6FE-0C33-4B9E-841F-6D0498147C68}"/>
          </ac:cxnSpMkLst>
        </pc:cxnChg>
      </pc:sldChg>
      <pc:sldChg chg="addSp delSp modSp new mod">
        <pc:chgData name="Jakub Wieremiejczuk" userId="94f4f0ed-d609-4c40-8404-66fcafee70b4" providerId="ADAL" clId="{88A93F0E-45F1-413A-A59C-E644CCC393C3}" dt="2021-11-28T13:04:55.309" v="6939" actId="20577"/>
        <pc:sldMkLst>
          <pc:docMk/>
          <pc:sldMk cId="1280420606" sldId="279"/>
        </pc:sldMkLst>
        <pc:spChg chg="mod">
          <ac:chgData name="Jakub Wieremiejczuk" userId="94f4f0ed-d609-4c40-8404-66fcafee70b4" providerId="ADAL" clId="{88A93F0E-45F1-413A-A59C-E644CCC393C3}" dt="2021-11-28T13:02:42.515" v="6906" actId="14100"/>
          <ac:spMkLst>
            <pc:docMk/>
            <pc:sldMk cId="1280420606" sldId="279"/>
            <ac:spMk id="2" creationId="{11F908BE-2C0F-40E9-A40A-403A96319FBE}"/>
          </ac:spMkLst>
        </pc:spChg>
        <pc:spChg chg="del">
          <ac:chgData name="Jakub Wieremiejczuk" userId="94f4f0ed-d609-4c40-8404-66fcafee70b4" providerId="ADAL" clId="{88A93F0E-45F1-413A-A59C-E644CCC393C3}" dt="2021-11-28T13:02:44.663" v="6907" actId="478"/>
          <ac:spMkLst>
            <pc:docMk/>
            <pc:sldMk cId="1280420606" sldId="279"/>
            <ac:spMk id="3" creationId="{EAC3435F-F57F-4598-B81D-80AB2F0D4B8A}"/>
          </ac:spMkLst>
        </pc:spChg>
        <pc:spChg chg="add del mod">
          <ac:chgData name="Jakub Wieremiejczuk" userId="94f4f0ed-d609-4c40-8404-66fcafee70b4" providerId="ADAL" clId="{88A93F0E-45F1-413A-A59C-E644CCC393C3}" dt="2021-11-28T13:04:17.056" v="6918"/>
          <ac:spMkLst>
            <pc:docMk/>
            <pc:sldMk cId="1280420606" sldId="279"/>
            <ac:spMk id="10" creationId="{91D444C1-F4AD-4386-AD36-EE7D94F26085}"/>
          </ac:spMkLst>
        </pc:spChg>
        <pc:spChg chg="add mod">
          <ac:chgData name="Jakub Wieremiejczuk" userId="94f4f0ed-d609-4c40-8404-66fcafee70b4" providerId="ADAL" clId="{88A93F0E-45F1-413A-A59C-E644CCC393C3}" dt="2021-11-28T13:04:43.511" v="6930" actId="20577"/>
          <ac:spMkLst>
            <pc:docMk/>
            <pc:sldMk cId="1280420606" sldId="279"/>
            <ac:spMk id="12" creationId="{79D76375-B4C0-4BD1-865A-F17D0334A784}"/>
          </ac:spMkLst>
        </pc:spChg>
        <pc:spChg chg="add mod">
          <ac:chgData name="Jakub Wieremiejczuk" userId="94f4f0ed-d609-4c40-8404-66fcafee70b4" providerId="ADAL" clId="{88A93F0E-45F1-413A-A59C-E644CCC393C3}" dt="2021-11-28T13:04:49.684" v="6934" actId="20577"/>
          <ac:spMkLst>
            <pc:docMk/>
            <pc:sldMk cId="1280420606" sldId="279"/>
            <ac:spMk id="13" creationId="{B84ACAE9-D629-4F88-B747-6545DE4D79FE}"/>
          </ac:spMkLst>
        </pc:spChg>
        <pc:spChg chg="add mod">
          <ac:chgData name="Jakub Wieremiejczuk" userId="94f4f0ed-d609-4c40-8404-66fcafee70b4" providerId="ADAL" clId="{88A93F0E-45F1-413A-A59C-E644CCC393C3}" dt="2021-11-28T13:04:55.309" v="6939" actId="20577"/>
          <ac:spMkLst>
            <pc:docMk/>
            <pc:sldMk cId="1280420606" sldId="279"/>
            <ac:spMk id="14" creationId="{5763BA19-00D3-4DC5-B862-D9F6126DA4E1}"/>
          </ac:spMkLst>
        </pc:spChg>
        <pc:picChg chg="add mod">
          <ac:chgData name="Jakub Wieremiejczuk" userId="94f4f0ed-d609-4c40-8404-66fcafee70b4" providerId="ADAL" clId="{88A93F0E-45F1-413A-A59C-E644CCC393C3}" dt="2021-11-28T13:02:53.333" v="6910" actId="1076"/>
          <ac:picMkLst>
            <pc:docMk/>
            <pc:sldMk cId="1280420606" sldId="279"/>
            <ac:picMk id="5" creationId="{67902264-453E-4486-8B56-82021B94B626}"/>
          </ac:picMkLst>
        </pc:picChg>
        <pc:picChg chg="add mod">
          <ac:chgData name="Jakub Wieremiejczuk" userId="94f4f0ed-d609-4c40-8404-66fcafee70b4" providerId="ADAL" clId="{88A93F0E-45F1-413A-A59C-E644CCC393C3}" dt="2021-11-28T13:03:20.289" v="6913" actId="1076"/>
          <ac:picMkLst>
            <pc:docMk/>
            <pc:sldMk cId="1280420606" sldId="279"/>
            <ac:picMk id="7" creationId="{FE9356DD-28FD-46A5-8170-EF70F6549B92}"/>
          </ac:picMkLst>
        </pc:picChg>
        <pc:picChg chg="add mod">
          <ac:chgData name="Jakub Wieremiejczuk" userId="94f4f0ed-d609-4c40-8404-66fcafee70b4" providerId="ADAL" clId="{88A93F0E-45F1-413A-A59C-E644CCC393C3}" dt="2021-11-28T13:03:32.641" v="6916" actId="1076"/>
          <ac:picMkLst>
            <pc:docMk/>
            <pc:sldMk cId="1280420606" sldId="279"/>
            <ac:picMk id="9" creationId="{BE2758C6-432B-48A3-9FBF-DEDB19E997ED}"/>
          </ac:picMkLst>
        </pc:picChg>
        <pc:picChg chg="add del mod">
          <ac:chgData name="Jakub Wieremiejczuk" userId="94f4f0ed-d609-4c40-8404-66fcafee70b4" providerId="ADAL" clId="{88A93F0E-45F1-413A-A59C-E644CCC393C3}" dt="2021-11-28T13:04:41.491" v="6927" actId="478"/>
          <ac:picMkLst>
            <pc:docMk/>
            <pc:sldMk cId="1280420606" sldId="279"/>
            <ac:picMk id="11" creationId="{19729517-0006-4C7A-AE82-53354BD854BF}"/>
          </ac:picMkLst>
        </pc:picChg>
      </pc:sldChg>
      <pc:sldMasterChg chg="modSp modSldLayout">
        <pc:chgData name="Jakub Wieremiejczuk" userId="94f4f0ed-d609-4c40-8404-66fcafee70b4" providerId="ADAL" clId="{88A93F0E-45F1-413A-A59C-E644CCC393C3}" dt="2021-10-23T13:46:15.340" v="324"/>
        <pc:sldMasterMkLst>
          <pc:docMk/>
          <pc:sldMasterMk cId="3043722913" sldId="2147483660"/>
        </pc:sldMasterMkLst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asterMk cId="3043722913" sldId="2147483660"/>
            <ac:spMk id="2" creationId="{00000000-0000-0000-0000-000000000000}"/>
          </ac:spMkLst>
        </pc:spChg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asterMk cId="3043722913" sldId="2147483660"/>
            <ac:spMk id="3" creationId="{00000000-0000-0000-0000-000000000000}"/>
          </ac:spMkLst>
        </pc:spChg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asterMk cId="3043722913" sldId="2147483660"/>
            <ac:spMk id="4" creationId="{00000000-0000-0000-0000-000000000000}"/>
          </ac:spMkLst>
        </pc:spChg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asterMk cId="3043722913" sldId="2147483660"/>
            <ac:spMk id="5" creationId="{00000000-0000-0000-0000-000000000000}"/>
          </ac:spMkLst>
        </pc:spChg>
        <pc:spChg chg="mod">
          <ac:chgData name="Jakub Wieremiejczuk" userId="94f4f0ed-d609-4c40-8404-66fcafee70b4" providerId="ADAL" clId="{88A93F0E-45F1-413A-A59C-E644CCC393C3}" dt="2021-10-23T13:46:15.340" v="324"/>
          <ac:spMkLst>
            <pc:docMk/>
            <pc:sldMasterMk cId="3043722913" sldId="2147483660"/>
            <ac:spMk id="6" creationId="{00000000-0000-0000-0000-000000000000}"/>
          </ac:spMkLst>
        </pc:spChg>
        <pc:sldLayoutChg chg="modSp">
          <pc:chgData name="Jakub Wieremiejczuk" userId="94f4f0ed-d609-4c40-8404-66fcafee70b4" providerId="ADAL" clId="{88A93F0E-45F1-413A-A59C-E644CCC393C3}" dt="2021-10-23T13:46:15.340" v="324"/>
          <pc:sldLayoutMkLst>
            <pc:docMk/>
            <pc:sldMasterMk cId="3043722913" sldId="2147483660"/>
            <pc:sldLayoutMk cId="2656802271" sldId="2147483661"/>
          </pc:sldLayoutMkLst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656802271" sldId="2147483661"/>
              <ac:spMk id="2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656802271" sldId="2147483661"/>
              <ac:spMk id="3" creationId="{00000000-0000-0000-0000-000000000000}"/>
            </ac:spMkLst>
          </pc:spChg>
        </pc:sldLayoutChg>
        <pc:sldLayoutChg chg="modSp">
          <pc:chgData name="Jakub Wieremiejczuk" userId="94f4f0ed-d609-4c40-8404-66fcafee70b4" providerId="ADAL" clId="{88A93F0E-45F1-413A-A59C-E644CCC393C3}" dt="2021-10-23T13:46:15.340" v="324"/>
          <pc:sldLayoutMkLst>
            <pc:docMk/>
            <pc:sldMasterMk cId="3043722913" sldId="2147483660"/>
            <pc:sldLayoutMk cId="2974159329" sldId="2147483663"/>
          </pc:sldLayoutMkLst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974159329" sldId="2147483663"/>
              <ac:spMk id="2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974159329" sldId="2147483663"/>
              <ac:spMk id="3" creationId="{00000000-0000-0000-0000-000000000000}"/>
            </ac:spMkLst>
          </pc:spChg>
        </pc:sldLayoutChg>
        <pc:sldLayoutChg chg="modSp">
          <pc:chgData name="Jakub Wieremiejczuk" userId="94f4f0ed-d609-4c40-8404-66fcafee70b4" providerId="ADAL" clId="{88A93F0E-45F1-413A-A59C-E644CCC393C3}" dt="2021-10-23T13:46:15.340" v="324"/>
          <pc:sldLayoutMkLst>
            <pc:docMk/>
            <pc:sldMasterMk cId="3043722913" sldId="2147483660"/>
            <pc:sldLayoutMk cId="4269091328" sldId="2147483664"/>
          </pc:sldLayoutMkLst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4269091328" sldId="2147483664"/>
              <ac:spMk id="3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4269091328" sldId="2147483664"/>
              <ac:spMk id="4" creationId="{00000000-0000-0000-0000-000000000000}"/>
            </ac:spMkLst>
          </pc:spChg>
        </pc:sldLayoutChg>
        <pc:sldLayoutChg chg="modSp">
          <pc:chgData name="Jakub Wieremiejczuk" userId="94f4f0ed-d609-4c40-8404-66fcafee70b4" providerId="ADAL" clId="{88A93F0E-45F1-413A-A59C-E644CCC393C3}" dt="2021-10-23T13:46:15.340" v="324"/>
          <pc:sldLayoutMkLst>
            <pc:docMk/>
            <pc:sldMasterMk cId="3043722913" sldId="2147483660"/>
            <pc:sldLayoutMk cId="1491942322" sldId="2147483665"/>
          </pc:sldLayoutMkLst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1491942322" sldId="2147483665"/>
              <ac:spMk id="2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1491942322" sldId="2147483665"/>
              <ac:spMk id="3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1491942322" sldId="2147483665"/>
              <ac:spMk id="4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1491942322" sldId="2147483665"/>
              <ac:spMk id="5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1491942322" sldId="2147483665"/>
              <ac:spMk id="6" creationId="{00000000-0000-0000-0000-000000000000}"/>
            </ac:spMkLst>
          </pc:spChg>
        </pc:sldLayoutChg>
        <pc:sldLayoutChg chg="modSp">
          <pc:chgData name="Jakub Wieremiejczuk" userId="94f4f0ed-d609-4c40-8404-66fcafee70b4" providerId="ADAL" clId="{88A93F0E-45F1-413A-A59C-E644CCC393C3}" dt="2021-10-23T13:46:15.340" v="324"/>
          <pc:sldLayoutMkLst>
            <pc:docMk/>
            <pc:sldMasterMk cId="3043722913" sldId="2147483660"/>
            <pc:sldLayoutMk cId="2895026858" sldId="2147483668"/>
          </pc:sldLayoutMkLst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895026858" sldId="2147483668"/>
              <ac:spMk id="2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895026858" sldId="2147483668"/>
              <ac:spMk id="3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895026858" sldId="2147483668"/>
              <ac:spMk id="4" creationId="{00000000-0000-0000-0000-000000000000}"/>
            </ac:spMkLst>
          </pc:spChg>
        </pc:sldLayoutChg>
        <pc:sldLayoutChg chg="modSp">
          <pc:chgData name="Jakub Wieremiejczuk" userId="94f4f0ed-d609-4c40-8404-66fcafee70b4" providerId="ADAL" clId="{88A93F0E-45F1-413A-A59C-E644CCC393C3}" dt="2021-10-23T13:46:15.340" v="324"/>
          <pc:sldLayoutMkLst>
            <pc:docMk/>
            <pc:sldMasterMk cId="3043722913" sldId="2147483660"/>
            <pc:sldLayoutMk cId="190732663" sldId="2147483669"/>
          </pc:sldLayoutMkLst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190732663" sldId="2147483669"/>
              <ac:spMk id="2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190732663" sldId="2147483669"/>
              <ac:spMk id="3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190732663" sldId="2147483669"/>
              <ac:spMk id="4" creationId="{00000000-0000-0000-0000-000000000000}"/>
            </ac:spMkLst>
          </pc:spChg>
        </pc:sldLayoutChg>
        <pc:sldLayoutChg chg="modSp">
          <pc:chgData name="Jakub Wieremiejczuk" userId="94f4f0ed-d609-4c40-8404-66fcafee70b4" providerId="ADAL" clId="{88A93F0E-45F1-413A-A59C-E644CCC393C3}" dt="2021-10-23T13:46:15.340" v="324"/>
          <pc:sldLayoutMkLst>
            <pc:docMk/>
            <pc:sldMasterMk cId="3043722913" sldId="2147483660"/>
            <pc:sldLayoutMk cId="2461757672" sldId="2147483671"/>
          </pc:sldLayoutMkLst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461757672" sldId="2147483671"/>
              <ac:spMk id="2" creationId="{00000000-0000-0000-0000-000000000000}"/>
            </ac:spMkLst>
          </pc:spChg>
          <pc:spChg chg="mod">
            <ac:chgData name="Jakub Wieremiejczuk" userId="94f4f0ed-d609-4c40-8404-66fcafee70b4" providerId="ADAL" clId="{88A93F0E-45F1-413A-A59C-E644CCC393C3}" dt="2021-10-23T13:46:15.340" v="324"/>
            <ac:spMkLst>
              <pc:docMk/>
              <pc:sldMasterMk cId="3043722913" sldId="2147483660"/>
              <pc:sldLayoutMk cId="2461757672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wedu-my.sharepoint.com/personal/jakub_wieremiejczuk_bwedu_de/Documents/Dokumente/HIWI%20ICVT/Ergebnis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bwedu-my.sharepoint.com/personal/jakub_wieremiejczuk_bwedu_de/Documents/Dokumente/HIWI%20ICVT/Ergebnis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Net Production Rate = f ( Reaktionskinetikparameter A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Net Production Rate = f ( Reaktionskinetikparameter A)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Kinetik!$D$3:$D$11</c:f>
              <c:numCache>
                <c:formatCode>General</c:formatCode>
                <c:ptCount val="9"/>
                <c:pt idx="0">
                  <c:v>10000000000</c:v>
                </c:pt>
                <c:pt idx="1">
                  <c:v>1E+20</c:v>
                </c:pt>
                <c:pt idx="2">
                  <c:v>1E+30</c:v>
                </c:pt>
                <c:pt idx="3">
                  <c:v>9.9999999999999997E+34</c:v>
                </c:pt>
                <c:pt idx="4">
                  <c:v>1E+40</c:v>
                </c:pt>
                <c:pt idx="5">
                  <c:v>9.9999999999999993E+44</c:v>
                </c:pt>
                <c:pt idx="6">
                  <c:v>1.0000000000000001E+50</c:v>
                </c:pt>
                <c:pt idx="7">
                  <c:v>1E+55</c:v>
                </c:pt>
                <c:pt idx="8">
                  <c:v>9.9999999999999995E+59</c:v>
                </c:pt>
              </c:numCache>
            </c:numRef>
          </c:xVal>
          <c:yVal>
            <c:numRef>
              <c:f>Kinetik!$E$3:$E$11</c:f>
              <c:numCache>
                <c:formatCode>General</c:formatCode>
                <c:ptCount val="9"/>
                <c:pt idx="0">
                  <c:v>1.0000000000000001E-39</c:v>
                </c:pt>
                <c:pt idx="1">
                  <c:v>1.0000000000000001E-29</c:v>
                </c:pt>
                <c:pt idx="2">
                  <c:v>9.9999999999999998E-20</c:v>
                </c:pt>
                <c:pt idx="3">
                  <c:v>1E-14</c:v>
                </c:pt>
                <c:pt idx="4">
                  <c:v>1E-10</c:v>
                </c:pt>
                <c:pt idx="5">
                  <c:v>1.0000000000000001E-9</c:v>
                </c:pt>
                <c:pt idx="6">
                  <c:v>1E-8</c:v>
                </c:pt>
                <c:pt idx="7">
                  <c:v>1E-8</c:v>
                </c:pt>
                <c:pt idx="8">
                  <c:v>1E-8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3D-4034-B60F-B474FF532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255424"/>
        <c:axId val="491256256"/>
      </c:scatterChart>
      <c:valAx>
        <c:axId val="49125542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 Parameter</a:t>
                </a:r>
                <a:r>
                  <a:rPr lang="en-GB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1256256"/>
        <c:crosses val="autoZero"/>
        <c:crossBetween val="midCat"/>
      </c:valAx>
      <c:valAx>
        <c:axId val="4912562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Produktionsrate</a:t>
                </a:r>
                <a:r>
                  <a:rPr lang="en-GB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1255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 dirty="0"/>
              <a:t>Cat </a:t>
            </a:r>
            <a:r>
              <a:rPr lang="en-GB" dirty="0" err="1"/>
              <a:t>Oberflächeabhängigkeit</a:t>
            </a:r>
            <a:r>
              <a:rPr lang="en-GB" dirty="0"/>
              <a:t> von: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Coverages Pt</c:v>
          </c:tx>
          <c:spPr>
            <a:ln w="25400" cap="flat" cmpd="dbl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Oberflaeche!$B$3:$B$10</c:f>
              <c:numCache>
                <c:formatCode>General</c:formatCode>
                <c:ptCount val="8"/>
                <c:pt idx="0">
                  <c:v>1000</c:v>
                </c:pt>
                <c:pt idx="1">
                  <c:v>100</c:v>
                </c:pt>
                <c:pt idx="2">
                  <c:v>10</c:v>
                </c:pt>
                <c:pt idx="3">
                  <c:v>1</c:v>
                </c:pt>
                <c:pt idx="4">
                  <c:v>0.1</c:v>
                </c:pt>
                <c:pt idx="5">
                  <c:v>0.01</c:v>
                </c:pt>
                <c:pt idx="6">
                  <c:v>1E-3</c:v>
                </c:pt>
                <c:pt idx="7">
                  <c:v>1E-4</c:v>
                </c:pt>
              </c:numCache>
            </c:numRef>
          </c:xVal>
          <c:yVal>
            <c:numRef>
              <c:f>Oberflaeche!$D$3:$D$10</c:f>
              <c:numCache>
                <c:formatCode>General</c:formatCode>
                <c:ptCount val="8"/>
                <c:pt idx="0">
                  <c:v>1.0000000000000001E-5</c:v>
                </c:pt>
                <c:pt idx="1">
                  <c:v>1E-4</c:v>
                </c:pt>
                <c:pt idx="2">
                  <c:v>1E-3</c:v>
                </c:pt>
                <c:pt idx="3">
                  <c:v>0.01</c:v>
                </c:pt>
                <c:pt idx="4">
                  <c:v>0.1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99-4E72-8388-91F21B161FAB}"/>
            </c:ext>
          </c:extLst>
        </c:ser>
        <c:ser>
          <c:idx val="1"/>
          <c:order val="1"/>
          <c:tx>
            <c:strRef>
              <c:f>Oberflaeche!$C$1</c:f>
              <c:strCache>
                <c:ptCount val="1"/>
                <c:pt idx="0">
                  <c:v>Net Prod Rate Surface</c:v>
                </c:pt>
              </c:strCache>
            </c:strRef>
          </c:tx>
          <c:spPr>
            <a:ln w="25400" cap="flat" cmpd="dbl" algn="ctr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2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Oberflaeche!$B$3:$B$10</c:f>
              <c:numCache>
                <c:formatCode>General</c:formatCode>
                <c:ptCount val="8"/>
                <c:pt idx="0">
                  <c:v>1000</c:v>
                </c:pt>
                <c:pt idx="1">
                  <c:v>100</c:v>
                </c:pt>
                <c:pt idx="2">
                  <c:v>10</c:v>
                </c:pt>
                <c:pt idx="3">
                  <c:v>1</c:v>
                </c:pt>
                <c:pt idx="4">
                  <c:v>0.1</c:v>
                </c:pt>
                <c:pt idx="5">
                  <c:v>0.01</c:v>
                </c:pt>
                <c:pt idx="6">
                  <c:v>1E-3</c:v>
                </c:pt>
                <c:pt idx="7">
                  <c:v>1E-4</c:v>
                </c:pt>
              </c:numCache>
            </c:numRef>
          </c:xVal>
          <c:yVal>
            <c:numRef>
              <c:f>Oberflaeche!$C$3:$C$10</c:f>
              <c:numCache>
                <c:formatCode>General</c:formatCode>
                <c:ptCount val="8"/>
                <c:pt idx="0">
                  <c:v>9.9999999999999995E-8</c:v>
                </c:pt>
                <c:pt idx="1">
                  <c:v>9.9999999999999995E-7</c:v>
                </c:pt>
                <c:pt idx="2">
                  <c:v>1.0000000000000001E-5</c:v>
                </c:pt>
                <c:pt idx="3">
                  <c:v>1E-4</c:v>
                </c:pt>
                <c:pt idx="4">
                  <c:v>1E-3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99-4E72-8388-91F21B161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7495503"/>
        <c:axId val="2107490927"/>
      </c:scatterChart>
      <c:valAx>
        <c:axId val="2107495503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Oberfläche</a:t>
                </a:r>
              </a:p>
            </c:rich>
          </c:tx>
          <c:layout>
            <c:manualLayout>
              <c:xMode val="edge"/>
              <c:yMode val="edge"/>
              <c:x val="0.45622900262467186"/>
              <c:y val="0.897198891805190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7490927"/>
        <c:crosses val="autoZero"/>
        <c:crossBetween val="midCat"/>
      </c:valAx>
      <c:valAx>
        <c:axId val="210749092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74955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443FB-38B5-4D23-B760-E5815D33E9B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DF5AB-0556-4141-A7CF-A49B4A962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8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9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0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9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4CEC-4319-4FD8-B38E-37D33134D03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93EC-433C-42B9-9753-1EBF824DA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ne chart&#10;&#10;Description automatically generated">
            <a:extLst>
              <a:ext uri="{FF2B5EF4-FFF2-40B4-BE49-F238E27FC236}">
                <a16:creationId xmlns:a16="http://schemas.microsoft.com/office/drawing/2014/main" id="{23C16D10-DA92-481D-92A6-AC4DDD1D1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184" y="139701"/>
            <a:ext cx="5033433" cy="3775075"/>
          </a:xfrm>
          <a:prstGeom prst="rect">
            <a:avLst/>
          </a:prstGeom>
        </p:spPr>
      </p:pic>
      <p:pic>
        <p:nvPicPr>
          <p:cNvPr id="5" name="Picture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6AC44FC4-B859-4B29-AD99-DEB49D76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568" y="2396168"/>
            <a:ext cx="5033433" cy="377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07CA4D-95B5-48C2-8CC1-13BE80D91B88}"/>
              </a:ext>
            </a:extLst>
          </p:cNvPr>
          <p:cNvSpPr txBox="1"/>
          <p:nvPr/>
        </p:nvSpPr>
        <p:spPr>
          <a:xfrm>
            <a:off x="2266951" y="4152900"/>
            <a:ext cx="282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Figure 1 Ohne </a:t>
            </a:r>
            <a:r>
              <a:rPr lang="de-DE" sz="1100" dirty="0" err="1"/>
              <a:t>Oberflächereaktion</a:t>
            </a:r>
            <a:r>
              <a:rPr lang="de-DE" sz="1100" dirty="0"/>
              <a:t> bei 700°C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27BBD-5E34-4007-91DF-5B8119DF5710}"/>
              </a:ext>
            </a:extLst>
          </p:cNvPr>
          <p:cNvSpPr txBox="1"/>
          <p:nvPr/>
        </p:nvSpPr>
        <p:spPr>
          <a:xfrm>
            <a:off x="6638926" y="6276976"/>
            <a:ext cx="301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2 Mit </a:t>
            </a:r>
            <a:r>
              <a:rPr lang="de-DE" sz="1200" dirty="0" err="1"/>
              <a:t>Oberflächereaktion</a:t>
            </a:r>
            <a:r>
              <a:rPr lang="de-DE" sz="1200" dirty="0"/>
              <a:t> bei 700°C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205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A20-99F2-4F46-A689-5F5E05E0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r>
              <a:rPr lang="de-DE" sz="3200" dirty="0"/>
              <a:t>Reaktionskinetik (</a:t>
            </a:r>
            <a:r>
              <a:rPr lang="de-DE" sz="3200" dirty="0" err="1"/>
              <a:t>Ea</a:t>
            </a:r>
            <a:r>
              <a:rPr lang="de-DE" sz="3200" dirty="0"/>
              <a:t>, A) </a:t>
            </a:r>
            <a:r>
              <a:rPr lang="de-DE" sz="2000" dirty="0"/>
              <a:t>bei T = 600C </a:t>
            </a:r>
            <a:r>
              <a:rPr lang="de-DE" sz="2000" dirty="0" err="1"/>
              <a:t>cat_area_vol</a:t>
            </a:r>
            <a:r>
              <a:rPr lang="de-DE" sz="2000" dirty="0"/>
              <a:t> = 100000 1/m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CACAD-E367-4C29-9A6F-95830888A129}"/>
              </a:ext>
            </a:extLst>
          </p:cNvPr>
          <p:cNvSpPr txBox="1"/>
          <p:nvPr/>
        </p:nvSpPr>
        <p:spPr>
          <a:xfrm>
            <a:off x="890586" y="913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equation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C3H8 + 2 H(S) =&gt; C3H6 + 2 H2 + 2 PT(S)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3BD2B8-9430-4AF8-9DC4-C270AE28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6" y="1370827"/>
            <a:ext cx="3148329" cy="23612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A65980-70A7-4639-8CD9-3A63ABCC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39" y="1370827"/>
            <a:ext cx="3148329" cy="2361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E82E1-FC3F-479B-9E7F-BF9B0F6F2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562" y="1369637"/>
            <a:ext cx="3148329" cy="2361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30AF8E-6349-4B37-82DD-F00FF10C5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2" y="3935552"/>
            <a:ext cx="3148331" cy="2361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9D7382-1674-4BE6-A4B9-70AE8FC49F15}"/>
              </a:ext>
            </a:extLst>
          </p:cNvPr>
          <p:cNvSpPr txBox="1"/>
          <p:nvPr/>
        </p:nvSpPr>
        <p:spPr>
          <a:xfrm>
            <a:off x="1550430" y="2935843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403E3-044E-4DE8-905B-6A8322DD4E81}"/>
              </a:ext>
            </a:extLst>
          </p:cNvPr>
          <p:cNvSpPr txBox="1"/>
          <p:nvPr/>
        </p:nvSpPr>
        <p:spPr>
          <a:xfrm>
            <a:off x="5129453" y="2941082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6B1A4-04C7-4CC6-AFA1-F3E202875AB6}"/>
              </a:ext>
            </a:extLst>
          </p:cNvPr>
          <p:cNvSpPr txBox="1"/>
          <p:nvPr/>
        </p:nvSpPr>
        <p:spPr>
          <a:xfrm>
            <a:off x="8700138" y="2935843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0E46E-6844-4DD4-9E08-DB54D94DA99F}"/>
              </a:ext>
            </a:extLst>
          </p:cNvPr>
          <p:cNvSpPr txBox="1"/>
          <p:nvPr/>
        </p:nvSpPr>
        <p:spPr>
          <a:xfrm>
            <a:off x="1582739" y="5575042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4.6334e+35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734402C-FED3-478D-BC6A-4D318F70C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38" y="3935553"/>
            <a:ext cx="3148329" cy="23612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4FD4172-A256-47F0-87AE-95C3E489A2B9}"/>
              </a:ext>
            </a:extLst>
          </p:cNvPr>
          <p:cNvSpPr txBox="1"/>
          <p:nvPr/>
        </p:nvSpPr>
        <p:spPr>
          <a:xfrm>
            <a:off x="5121114" y="5575042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4.6334e+40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FE60F9-D503-4162-B66E-C4D1B1E14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559" y="3935551"/>
            <a:ext cx="3148332" cy="23612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D8E70A-1758-49CD-85A9-C65BF8695BBB}"/>
              </a:ext>
            </a:extLst>
          </p:cNvPr>
          <p:cNvSpPr txBox="1"/>
          <p:nvPr/>
        </p:nvSpPr>
        <p:spPr>
          <a:xfrm>
            <a:off x="8700137" y="5619750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4.6334e+45</a:t>
            </a:r>
          </a:p>
        </p:txBody>
      </p:sp>
    </p:spTree>
    <p:extLst>
      <p:ext uri="{BB962C8B-B14F-4D97-AF65-F5344CB8AC3E}">
        <p14:creationId xmlns:p14="http://schemas.microsoft.com/office/powerpoint/2010/main" val="37978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A03A70-EBD9-4C52-B88F-8D972910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055" y="616896"/>
            <a:ext cx="3145809" cy="2359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EF0AD3-D9D5-4A1F-AAA3-09D40103F66A}"/>
              </a:ext>
            </a:extLst>
          </p:cNvPr>
          <p:cNvSpPr txBox="1"/>
          <p:nvPr/>
        </p:nvSpPr>
        <p:spPr>
          <a:xfrm>
            <a:off x="1710371" y="2250817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4.6334e+50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DE36D2-5398-4CB0-9FFC-5C45F7A30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93" y="616896"/>
            <a:ext cx="3145809" cy="23593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9D17ED-A599-4D1A-8289-755D4AB43F5E}"/>
              </a:ext>
            </a:extLst>
          </p:cNvPr>
          <p:cNvSpPr txBox="1"/>
          <p:nvPr/>
        </p:nvSpPr>
        <p:spPr>
          <a:xfrm>
            <a:off x="5205409" y="2250817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4.6334e+55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52B25-D1B0-4DF6-9CF6-8F63438BB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131" y="616896"/>
            <a:ext cx="3145811" cy="2359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91944E-B79B-4124-82F4-9E7769CE7847}"/>
              </a:ext>
            </a:extLst>
          </p:cNvPr>
          <p:cNvSpPr txBox="1"/>
          <p:nvPr/>
        </p:nvSpPr>
        <p:spPr>
          <a:xfrm>
            <a:off x="8700454" y="2250817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A: 4.6334e+60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8C45A75-3CD3-4399-9645-2D009C30E3A7}"/>
              </a:ext>
            </a:extLst>
          </p:cNvPr>
          <p:cNvSpPr/>
          <p:nvPr/>
        </p:nvSpPr>
        <p:spPr>
          <a:xfrm>
            <a:off x="7496175" y="3771900"/>
            <a:ext cx="521956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820AA-65C6-4AC8-BAD6-C5E78D07DB0D}"/>
              </a:ext>
            </a:extLst>
          </p:cNvPr>
          <p:cNvSpPr txBox="1"/>
          <p:nvPr/>
        </p:nvSpPr>
        <p:spPr>
          <a:xfrm>
            <a:off x="8258175" y="3590925"/>
            <a:ext cx="3676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Exponent von 40 die </a:t>
            </a:r>
            <a:r>
              <a:rPr lang="en-GB" dirty="0" err="1"/>
              <a:t>Abhängingkeit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linear.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 </a:t>
            </a:r>
            <a:r>
              <a:rPr lang="en-GB" dirty="0" err="1"/>
              <a:t>einem</a:t>
            </a:r>
            <a:r>
              <a:rPr lang="en-GB" dirty="0"/>
              <a:t> Wert von 50 </a:t>
            </a:r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Erh</a:t>
            </a:r>
            <a:r>
              <a:rPr lang="de-DE" dirty="0" err="1"/>
              <a:t>öhung</a:t>
            </a:r>
            <a:r>
              <a:rPr lang="de-DE" dirty="0"/>
              <a:t> der Produktionsrate. Anderer Parameter muss limitierend sein.</a:t>
            </a:r>
          </a:p>
          <a:p>
            <a:endParaRPr lang="en-GB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6DED337-353F-4D5E-B32A-329A69221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865232"/>
              </p:ext>
            </p:extLst>
          </p:nvPr>
        </p:nvGraphicFramePr>
        <p:xfrm>
          <a:off x="1710371" y="3142695"/>
          <a:ext cx="5608311" cy="3537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911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CDA4-2990-4209-821F-4EA69819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Autofit/>
          </a:bodyPr>
          <a:lstStyle/>
          <a:p>
            <a:r>
              <a:rPr lang="de-DE" sz="3200" dirty="0"/>
              <a:t>Temperatur </a:t>
            </a:r>
            <a:r>
              <a:rPr lang="de-DE" sz="2400" dirty="0"/>
              <a:t>A</a:t>
            </a:r>
            <a:r>
              <a:rPr lang="en-GB" sz="2400" dirty="0"/>
              <a:t>=4.633e+45, </a:t>
            </a:r>
            <a:r>
              <a:rPr lang="en-GB" sz="2400" dirty="0" err="1"/>
              <a:t>cat_area_vol</a:t>
            </a:r>
            <a:r>
              <a:rPr lang="en-GB" sz="2400" dirty="0"/>
              <a:t> = 1000001/m 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E61-91C3-4691-9D1F-D9C39D80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1577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Profile </a:t>
            </a:r>
            <a:r>
              <a:rPr lang="en-GB" sz="2400" dirty="0" err="1"/>
              <a:t>bei</a:t>
            </a:r>
            <a:r>
              <a:rPr lang="en-GB" sz="2400" dirty="0"/>
              <a:t> 850C: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BA9237-9097-4527-ABA9-102FAFF8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9" y="1960879"/>
            <a:ext cx="4138294" cy="3103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83C03-27EE-425F-95C3-0C90A9B0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74" y="1960878"/>
            <a:ext cx="4138294" cy="3103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AB199-4E20-4070-B767-01B5F72C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417" y="1960878"/>
            <a:ext cx="4138294" cy="310372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F4EA12-0CBD-4CFB-B02A-953983477DDC}"/>
              </a:ext>
            </a:extLst>
          </p:cNvPr>
          <p:cNvSpPr/>
          <p:nvPr/>
        </p:nvSpPr>
        <p:spPr>
          <a:xfrm>
            <a:off x="1469076" y="5585617"/>
            <a:ext cx="721360" cy="43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42161-4B87-4B05-83F9-5A26CFD1A53B}"/>
              </a:ext>
            </a:extLst>
          </p:cNvPr>
          <p:cNvSpPr txBox="1"/>
          <p:nvPr/>
        </p:nvSpPr>
        <p:spPr>
          <a:xfrm>
            <a:off x="2330770" y="5481208"/>
            <a:ext cx="38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Bei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Temperatur</a:t>
            </a:r>
            <a:r>
              <a:rPr lang="en-GB" dirty="0"/>
              <a:t> von ca. 800 C </a:t>
            </a:r>
            <a:r>
              <a:rPr lang="en-GB" dirty="0" err="1"/>
              <a:t>wird</a:t>
            </a:r>
            <a:r>
              <a:rPr lang="en-GB" dirty="0"/>
              <a:t> das </a:t>
            </a:r>
            <a:r>
              <a:rPr lang="en-GB" dirty="0" err="1"/>
              <a:t>ganze</a:t>
            </a:r>
            <a:r>
              <a:rPr lang="en-GB" dirty="0"/>
              <a:t> </a:t>
            </a:r>
            <a:r>
              <a:rPr lang="en-GB" dirty="0" err="1"/>
              <a:t>Substrat</a:t>
            </a:r>
            <a:r>
              <a:rPr lang="en-GB" dirty="0"/>
              <a:t> </a:t>
            </a:r>
            <a:r>
              <a:rPr lang="en-GB" dirty="0" err="1"/>
              <a:t>reagieren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1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01BF-75C9-48D2-9EA0-A4B773BF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GB" sz="3200" dirty="0" err="1"/>
              <a:t>Oberflächengröße</a:t>
            </a:r>
            <a:r>
              <a:rPr lang="en-GB" sz="3200" dirty="0"/>
              <a:t> </a:t>
            </a:r>
            <a:r>
              <a:rPr lang="en-GB" sz="2400" dirty="0" err="1"/>
              <a:t>bei</a:t>
            </a:r>
            <a:r>
              <a:rPr lang="en-GB" sz="2400" dirty="0"/>
              <a:t> T = 800C A=</a:t>
            </a:r>
            <a:r>
              <a:rPr lang="de-DE" sz="2400" dirty="0"/>
              <a:t> A</a:t>
            </a:r>
            <a:r>
              <a:rPr lang="en-GB" sz="2400" dirty="0"/>
              <a:t>=4.633e+50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30B9-6DCE-45E1-8B7C-DCF22EBE7F0B}"/>
              </a:ext>
            </a:extLst>
          </p:cNvPr>
          <p:cNvSpPr txBox="1"/>
          <p:nvPr/>
        </p:nvSpPr>
        <p:spPr>
          <a:xfrm>
            <a:off x="885827" y="6191250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cat_area_per_vol</a:t>
            </a:r>
            <a:r>
              <a:rPr lang="en-GB" dirty="0"/>
              <a:t> = 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327A-893C-47F5-AEE2-92FB0BF5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7" y="985836"/>
            <a:ext cx="3257550" cy="2443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32E8F-ECFB-4FC8-8C6D-9C24E272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7" y="3509964"/>
            <a:ext cx="3257552" cy="2443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369AB-70DF-4346-8496-2B3CF566C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1066800"/>
            <a:ext cx="3257550" cy="2443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61089B-77BE-480D-9E55-067FDB8E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3509963"/>
            <a:ext cx="3257553" cy="2443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21EEA1-636C-4A80-B9F5-2C05DC02237A}"/>
              </a:ext>
            </a:extLst>
          </p:cNvPr>
          <p:cNvSpPr txBox="1"/>
          <p:nvPr/>
        </p:nvSpPr>
        <p:spPr>
          <a:xfrm>
            <a:off x="8268335" y="6191250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cat_area_per_vol</a:t>
            </a:r>
            <a:r>
              <a:rPr lang="en-GB" dirty="0"/>
              <a:t> = 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E6426A-7E1C-43C7-B641-D62D1F59F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847" y="1066799"/>
            <a:ext cx="3257553" cy="2443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ED4BEE-9C41-4D91-86F3-6AAE35224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847" y="3595687"/>
            <a:ext cx="3257551" cy="2443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2F8465-8D2B-4F2C-A8C2-E4BF500FFD50}"/>
              </a:ext>
            </a:extLst>
          </p:cNvPr>
          <p:cNvSpPr txBox="1"/>
          <p:nvPr/>
        </p:nvSpPr>
        <p:spPr>
          <a:xfrm>
            <a:off x="4448175" y="6191250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cat_area_per_vol</a:t>
            </a:r>
            <a:r>
              <a:rPr lang="en-GB" dirty="0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372889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143986-C871-4DBD-8354-FFFA53E4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GB" sz="3200" dirty="0" err="1"/>
              <a:t>Oberflächengröße</a:t>
            </a:r>
            <a:r>
              <a:rPr lang="en-GB" sz="3200" dirty="0"/>
              <a:t> </a:t>
            </a:r>
            <a:r>
              <a:rPr lang="en-GB" sz="2400" dirty="0" err="1"/>
              <a:t>bei</a:t>
            </a:r>
            <a:r>
              <a:rPr lang="en-GB" sz="2400" dirty="0"/>
              <a:t> T = 800C A=</a:t>
            </a:r>
            <a:r>
              <a:rPr lang="de-DE" sz="2400" dirty="0"/>
              <a:t> A</a:t>
            </a:r>
            <a:r>
              <a:rPr lang="en-GB" sz="2400" dirty="0"/>
              <a:t>=4.633e+50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CD057-DCC6-4FB9-95CC-D32F3367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" t="-673" r="168" b="65042"/>
          <a:stretch/>
        </p:blipFill>
        <p:spPr>
          <a:xfrm>
            <a:off x="8016239" y="223520"/>
            <a:ext cx="3972561" cy="1076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21312-DB1F-45B3-A559-39239FAD7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8320" r="-2100" b="34117"/>
          <a:stretch/>
        </p:blipFill>
        <p:spPr>
          <a:xfrm>
            <a:off x="8016239" y="1625600"/>
            <a:ext cx="4114800" cy="833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F753A6-736D-4DD4-A6FC-089B3C10659B}"/>
              </a:ext>
            </a:extLst>
          </p:cNvPr>
          <p:cNvSpPr txBox="1"/>
          <p:nvPr/>
        </p:nvSpPr>
        <p:spPr>
          <a:xfrm>
            <a:off x="9535159" y="1365180"/>
            <a:ext cx="93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Gas reactor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D860B5-F2CC-4B1B-A474-864515F1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99" y="1121375"/>
            <a:ext cx="3635680" cy="2726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43713-67F8-47C3-83C5-267A762B3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40" y="3848135"/>
            <a:ext cx="3526320" cy="2644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6BA205-1B67-4A48-BD7F-4BBDD4A70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162" y="3848135"/>
            <a:ext cx="3635680" cy="2726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C8601C-6FDE-4554-BAC4-845633FE07FD}"/>
              </a:ext>
            </a:extLst>
          </p:cNvPr>
          <p:cNvSpPr txBox="1"/>
          <p:nvPr/>
        </p:nvSpPr>
        <p:spPr>
          <a:xfrm>
            <a:off x="356004" y="3138875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cat_area_per_vol</a:t>
            </a:r>
            <a:r>
              <a:rPr lang="en-GB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38089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ACD334-BFA8-450B-A842-B40C4F5D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GB" sz="3200" dirty="0" err="1"/>
              <a:t>Oberflächengröße</a:t>
            </a:r>
            <a:r>
              <a:rPr lang="en-GB" sz="3200" dirty="0"/>
              <a:t> </a:t>
            </a:r>
            <a:r>
              <a:rPr lang="en-GB" sz="2400" dirty="0" err="1"/>
              <a:t>bei</a:t>
            </a:r>
            <a:r>
              <a:rPr lang="en-GB" sz="2400" dirty="0"/>
              <a:t> T = 800C A=</a:t>
            </a:r>
            <a:r>
              <a:rPr lang="de-DE" sz="2400" dirty="0"/>
              <a:t> A</a:t>
            </a:r>
            <a:r>
              <a:rPr lang="en-GB" sz="2400" dirty="0"/>
              <a:t>=4.633e+50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965EC-0A2E-4241-9473-59012A4A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1" y="1197767"/>
            <a:ext cx="3545419" cy="2659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31F2A-B861-4D49-AA32-59620D033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91" y="1197767"/>
            <a:ext cx="3545418" cy="2659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77B07C-E4D2-4699-B27C-3E68ADD86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30" y="1036477"/>
            <a:ext cx="3545419" cy="2659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885EBF-B8D9-40C6-9FC4-00C3EC252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70" y="3885090"/>
            <a:ext cx="3545419" cy="2659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8F3B7B-36D6-45DD-BE16-35C7CDCA5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290" y="3913349"/>
            <a:ext cx="3545417" cy="2659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3CD71A-5F65-4999-B254-C76F35993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731" y="3913349"/>
            <a:ext cx="3545418" cy="26590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C41D59-7FB4-4A4A-A52E-DEC8E6037C61}"/>
              </a:ext>
            </a:extLst>
          </p:cNvPr>
          <p:cNvSpPr txBox="1"/>
          <p:nvPr/>
        </p:nvSpPr>
        <p:spPr>
          <a:xfrm>
            <a:off x="119061" y="910392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cat_area_per_vol</a:t>
            </a:r>
            <a:r>
              <a:rPr lang="en-GB" dirty="0"/>
              <a:t> = 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E2C1B-62D0-4454-A8D2-22FBE0F3F884}"/>
              </a:ext>
            </a:extLst>
          </p:cNvPr>
          <p:cNvSpPr txBox="1"/>
          <p:nvPr/>
        </p:nvSpPr>
        <p:spPr>
          <a:xfrm>
            <a:off x="294851" y="6488668"/>
            <a:ext cx="250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cat_area_per_vol</a:t>
            </a:r>
            <a:r>
              <a:rPr lang="en-GB" dirty="0"/>
              <a:t> = 0.01</a:t>
            </a:r>
          </a:p>
        </p:txBody>
      </p:sp>
    </p:spTree>
    <p:extLst>
      <p:ext uri="{BB962C8B-B14F-4D97-AF65-F5344CB8AC3E}">
        <p14:creationId xmlns:p14="http://schemas.microsoft.com/office/powerpoint/2010/main" val="388014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F5D756-91C5-42B5-AA5E-BCF8BA21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GB" sz="3200" dirty="0" err="1"/>
              <a:t>Oberflächengröße</a:t>
            </a:r>
            <a:r>
              <a:rPr lang="en-GB" sz="3200" dirty="0"/>
              <a:t> </a:t>
            </a:r>
            <a:r>
              <a:rPr lang="en-GB" sz="2400" dirty="0" err="1"/>
              <a:t>bei</a:t>
            </a:r>
            <a:r>
              <a:rPr lang="en-GB" sz="2400" dirty="0"/>
              <a:t> T = 800C A=</a:t>
            </a:r>
            <a:r>
              <a:rPr lang="de-DE" sz="2400" dirty="0"/>
              <a:t> A</a:t>
            </a:r>
            <a:r>
              <a:rPr lang="en-GB" sz="2400" dirty="0"/>
              <a:t>=4.633e+45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15446-D7B6-4A62-9D85-D1AFE6A0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155700"/>
            <a:ext cx="3312160" cy="2484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85F6F2-D4A1-4765-AF71-298411E4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40" y="1244600"/>
            <a:ext cx="3312160" cy="248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A0AD31-3666-4AD1-B78A-93DB89C66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20" y="1155700"/>
            <a:ext cx="3312160" cy="2484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A2EF1E-FE66-4AE0-8888-9540A4C047ED}"/>
              </a:ext>
            </a:extLst>
          </p:cNvPr>
          <p:cNvSpPr txBox="1"/>
          <p:nvPr/>
        </p:nvSpPr>
        <p:spPr>
          <a:xfrm>
            <a:off x="119060" y="910392"/>
            <a:ext cx="409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cat_area_per_vol</a:t>
            </a:r>
            <a:r>
              <a:rPr lang="en-GB" dirty="0"/>
              <a:t> = 0.001 </a:t>
            </a:r>
            <a:r>
              <a:rPr lang="en-GB" dirty="0" err="1"/>
              <a:t>n_steps</a:t>
            </a:r>
            <a:r>
              <a:rPr lang="en-GB" dirty="0"/>
              <a:t> = 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C421A-25B2-4EC5-8198-084487B098BA}"/>
              </a:ext>
            </a:extLst>
          </p:cNvPr>
          <p:cNvSpPr txBox="1"/>
          <p:nvPr/>
        </p:nvSpPr>
        <p:spPr>
          <a:xfrm>
            <a:off x="119060" y="3689270"/>
            <a:ext cx="4635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cat_area_per_vol</a:t>
            </a:r>
            <a:r>
              <a:rPr lang="en-GB" dirty="0"/>
              <a:t> = 0.0001 </a:t>
            </a:r>
            <a:r>
              <a:rPr lang="en-GB" dirty="0" err="1"/>
              <a:t>n_steps</a:t>
            </a:r>
            <a:r>
              <a:rPr lang="en-GB" dirty="0"/>
              <a:t> = 200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A128D3-0A69-4797-96CF-20ECA9C95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0" y="4108052"/>
            <a:ext cx="3312160" cy="248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0D5997-66B1-4DD2-9B22-1BE35B9E2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440" y="4108052"/>
            <a:ext cx="3312160" cy="248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503752-02B9-4354-90C7-A745CA208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2320" y="4108052"/>
            <a:ext cx="331216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2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DB9806-B91A-487D-A582-0A355A6E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GB" sz="3200" dirty="0" err="1"/>
              <a:t>Oberflächengröße</a:t>
            </a:r>
            <a:r>
              <a:rPr lang="en-GB" sz="3200" dirty="0"/>
              <a:t> </a:t>
            </a:r>
            <a:r>
              <a:rPr lang="en-GB" sz="2400" dirty="0" err="1"/>
              <a:t>bei</a:t>
            </a:r>
            <a:r>
              <a:rPr lang="en-GB" sz="2400" dirty="0"/>
              <a:t> T = 800C A=</a:t>
            </a:r>
            <a:r>
              <a:rPr lang="de-DE" sz="2400" dirty="0"/>
              <a:t> A</a:t>
            </a:r>
            <a:r>
              <a:rPr lang="en-GB" sz="2400" dirty="0"/>
              <a:t>=4.633e+45</a:t>
            </a:r>
            <a:endParaRPr lang="en-GB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97D4D7A-BDFE-4F0A-B753-D94CF33134EB}"/>
              </a:ext>
            </a:extLst>
          </p:cNvPr>
          <p:cNvSpPr/>
          <p:nvPr/>
        </p:nvSpPr>
        <p:spPr>
          <a:xfrm>
            <a:off x="9197266" y="1455938"/>
            <a:ext cx="68358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682BC-8C4F-4E71-B619-968CFBD6CCFE}"/>
              </a:ext>
            </a:extLst>
          </p:cNvPr>
          <p:cNvSpPr txBox="1"/>
          <p:nvPr/>
        </p:nvSpPr>
        <p:spPr>
          <a:xfrm>
            <a:off x="9286043" y="2485748"/>
            <a:ext cx="269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Ist</a:t>
            </a:r>
            <a:r>
              <a:rPr lang="en-GB" dirty="0"/>
              <a:t> die </a:t>
            </a:r>
            <a:r>
              <a:rPr lang="en-GB" dirty="0" err="1"/>
              <a:t>Oberfl</a:t>
            </a:r>
            <a:r>
              <a:rPr lang="de-DE" dirty="0" err="1"/>
              <a:t>äche</a:t>
            </a:r>
            <a:r>
              <a:rPr lang="de-DE" dirty="0"/>
              <a:t> pro Volumen falsch implementiert? Die Ursache dieses Verhalten zu finden!</a:t>
            </a: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15FF40-9A3B-4A9F-8F0B-33A2685650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689506"/>
              </p:ext>
            </p:extLst>
          </p:nvPr>
        </p:nvGraphicFramePr>
        <p:xfrm>
          <a:off x="838200" y="1455938"/>
          <a:ext cx="7623699" cy="471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3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E3822D-7F05-45F9-8A04-998454CB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53700" cy="387350"/>
          </a:xfrm>
        </p:spPr>
        <p:txBody>
          <a:bodyPr>
            <a:normAutofit fontScale="90000"/>
          </a:bodyPr>
          <a:lstStyle/>
          <a:p>
            <a:r>
              <a:rPr lang="en-GB" sz="3200" dirty="0" err="1"/>
              <a:t>Oberflächengröße</a:t>
            </a:r>
            <a:r>
              <a:rPr lang="en-GB" sz="3200" dirty="0"/>
              <a:t> </a:t>
            </a:r>
            <a:r>
              <a:rPr lang="en-GB" sz="2400" dirty="0" err="1"/>
              <a:t>bei</a:t>
            </a:r>
            <a:r>
              <a:rPr lang="en-GB" sz="2400" dirty="0"/>
              <a:t> T = 6C A=</a:t>
            </a:r>
            <a:r>
              <a:rPr lang="de-DE" sz="2400" dirty="0"/>
              <a:t> A</a:t>
            </a:r>
            <a:r>
              <a:rPr lang="en-GB" sz="2400" dirty="0"/>
              <a:t>=4.633e+45 </a:t>
            </a: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A449E-9E59-4582-910A-20122E12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1" y="1037954"/>
            <a:ext cx="3403961" cy="2552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36A4C5-89B9-4135-AAC2-48E7DF23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91" y="1037954"/>
            <a:ext cx="3403961" cy="2552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E298CA-854E-48A7-8260-1835F446C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51" y="1037954"/>
            <a:ext cx="3403961" cy="2552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4CB3DD-E517-4E9A-89B5-6228D1C39A19}"/>
              </a:ext>
            </a:extLst>
          </p:cNvPr>
          <p:cNvSpPr txBox="1"/>
          <p:nvPr/>
        </p:nvSpPr>
        <p:spPr>
          <a:xfrm>
            <a:off x="562530" y="3589046"/>
            <a:ext cx="269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latin typeface="+mj-lt"/>
              </a:rPr>
              <a:t>cat_area_per_vol</a:t>
            </a:r>
            <a:r>
              <a:rPr lang="en-GB" sz="1800" dirty="0">
                <a:latin typeface="+mj-lt"/>
              </a:rPr>
              <a:t> = </a:t>
            </a:r>
            <a:r>
              <a:rPr lang="en-GB" dirty="0">
                <a:latin typeface="+mj-lt"/>
              </a:rPr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12E75-38FD-4CEB-A9A3-1F2801432506}"/>
              </a:ext>
            </a:extLst>
          </p:cNvPr>
          <p:cNvSpPr txBox="1"/>
          <p:nvPr/>
        </p:nvSpPr>
        <p:spPr>
          <a:xfrm>
            <a:off x="562530" y="792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latin typeface="+mj-lt"/>
              </a:rPr>
              <a:t>cat_area_per_vol</a:t>
            </a:r>
            <a:r>
              <a:rPr lang="en-GB" sz="1800" dirty="0">
                <a:latin typeface="+mj-lt"/>
              </a:rPr>
              <a:t> = 0.01</a:t>
            </a:r>
            <a:endParaRPr lang="en-GB" dirty="0"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EA5342-D5C8-4A14-8CBF-5E71392F4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30" y="4090986"/>
            <a:ext cx="3403962" cy="2552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8DD58B-E83B-4C32-B8A7-BE9C11139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890" y="4090987"/>
            <a:ext cx="3403961" cy="25529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D10819-54E2-4E32-B122-68108D0289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249" y="4090987"/>
            <a:ext cx="3403961" cy="2552971"/>
          </a:xfrm>
          <a:prstGeom prst="rect">
            <a:avLst/>
          </a:prstGeom>
        </p:spPr>
      </p:pic>
      <p:sp>
        <p:nvSpPr>
          <p:cNvPr id="58" name="Right Brace 57">
            <a:extLst>
              <a:ext uri="{FF2B5EF4-FFF2-40B4-BE49-F238E27FC236}">
                <a16:creationId xmlns:a16="http://schemas.microsoft.com/office/drawing/2014/main" id="{90BDC9E1-B578-4E9F-BED6-1EC5E8CC25DB}"/>
              </a:ext>
            </a:extLst>
          </p:cNvPr>
          <p:cNvSpPr/>
          <p:nvPr/>
        </p:nvSpPr>
        <p:spPr>
          <a:xfrm>
            <a:off x="3638550" y="1905000"/>
            <a:ext cx="857805" cy="3262311"/>
          </a:xfrm>
          <a:prstGeom prst="rightBrace">
            <a:avLst>
              <a:gd name="adj1" fmla="val 8333"/>
              <a:gd name="adj2" fmla="val 47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87274-BA5C-426E-A9A6-7F0CF7A71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299" y="461022"/>
            <a:ext cx="3695701" cy="2771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0F3C1-4EB6-41E1-8AD8-69F040EF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461022"/>
            <a:ext cx="3695700" cy="2771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6AD66-E578-4416-A496-307F762B9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75" y="461022"/>
            <a:ext cx="3695700" cy="277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13B31-76E0-4C57-B80A-4F9318BA3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99" y="3625204"/>
            <a:ext cx="3695700" cy="2771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FFDFE-20DD-4418-B289-B56F27165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975" y="3611857"/>
            <a:ext cx="3695700" cy="2771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D637CE-DB27-4FEE-AFA4-845CF3FA4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675" y="3625204"/>
            <a:ext cx="3695700" cy="2771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101E27-3F21-4623-8C55-E110DA528811}"/>
              </a:ext>
            </a:extLst>
          </p:cNvPr>
          <p:cNvSpPr txBox="1"/>
          <p:nvPr/>
        </p:nvSpPr>
        <p:spPr>
          <a:xfrm>
            <a:off x="162480" y="3177660"/>
            <a:ext cx="269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latin typeface="+mj-lt"/>
              </a:rPr>
              <a:t>cat_area_per_vol</a:t>
            </a:r>
            <a:r>
              <a:rPr lang="en-GB" sz="1800" dirty="0">
                <a:latin typeface="+mj-lt"/>
              </a:rPr>
              <a:t> = </a:t>
            </a:r>
            <a:r>
              <a:rPr lang="en-GB" dirty="0">
                <a:latin typeface="+mj-lt"/>
              </a:rPr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3CD5B-41E8-461A-BA06-8A1FE4DF8052}"/>
              </a:ext>
            </a:extLst>
          </p:cNvPr>
          <p:cNvSpPr txBox="1"/>
          <p:nvPr/>
        </p:nvSpPr>
        <p:spPr>
          <a:xfrm>
            <a:off x="162480" y="146827"/>
            <a:ext cx="286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latin typeface="+mj-lt"/>
              </a:rPr>
              <a:t>cat_area_per_vol</a:t>
            </a:r>
            <a:r>
              <a:rPr lang="en-GB" sz="1800" dirty="0">
                <a:latin typeface="+mj-lt"/>
              </a:rPr>
              <a:t> = 0.001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7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01C9B87-5039-47DB-8920-CDC8228801F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32" y="172099"/>
            <a:ext cx="3758400" cy="31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E3FB4-0657-4C61-988F-7C9B5F1F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44" y="172099"/>
            <a:ext cx="3758400" cy="31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294B8-DC14-4127-80A9-835E7997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32" y="3429000"/>
            <a:ext cx="3758400" cy="313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943ABE-4CF3-4516-AC2B-14E56CC49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544" y="3429000"/>
            <a:ext cx="3758400" cy="313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408B72-82E3-43A0-8658-D1D27E7611C5}"/>
              </a:ext>
            </a:extLst>
          </p:cNvPr>
          <p:cNvSpPr txBox="1"/>
          <p:nvPr/>
        </p:nvSpPr>
        <p:spPr>
          <a:xfrm>
            <a:off x="3556987" y="745724"/>
            <a:ext cx="140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Area = 1000 /cm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EFCE7-75FA-431B-BC55-EAE07A5CCCBF}"/>
              </a:ext>
            </a:extLst>
          </p:cNvPr>
          <p:cNvSpPr txBox="1"/>
          <p:nvPr/>
        </p:nvSpPr>
        <p:spPr>
          <a:xfrm>
            <a:off x="8299142" y="745724"/>
            <a:ext cx="140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Area = 1 /cm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E7831-537F-464E-992E-452B85836B12}"/>
              </a:ext>
            </a:extLst>
          </p:cNvPr>
          <p:cNvSpPr txBox="1"/>
          <p:nvPr/>
        </p:nvSpPr>
        <p:spPr>
          <a:xfrm>
            <a:off x="3930532" y="3967734"/>
            <a:ext cx="140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Area = 0.1 /cm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2762B-5751-492C-B148-89E4FE15E0E1}"/>
              </a:ext>
            </a:extLst>
          </p:cNvPr>
          <p:cNvSpPr txBox="1"/>
          <p:nvPr/>
        </p:nvSpPr>
        <p:spPr>
          <a:xfrm>
            <a:off x="8386440" y="3877724"/>
            <a:ext cx="148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Area = 0.001 /cm</a:t>
            </a:r>
          </a:p>
        </p:txBody>
      </p:sp>
    </p:spTree>
    <p:extLst>
      <p:ext uri="{BB962C8B-B14F-4D97-AF65-F5344CB8AC3E}">
        <p14:creationId xmlns:p14="http://schemas.microsoft.com/office/powerpoint/2010/main" val="106341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B288-0FE9-4D73-93F0-6D44F132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7664" cy="602541"/>
          </a:xfrm>
        </p:spPr>
        <p:txBody>
          <a:bodyPr>
            <a:normAutofit/>
          </a:bodyPr>
          <a:lstStyle/>
          <a:p>
            <a:r>
              <a:rPr lang="en-GB" sz="3600" dirty="0" err="1"/>
              <a:t>Austausch</a:t>
            </a:r>
            <a:r>
              <a:rPr lang="en-GB" sz="3600" dirty="0"/>
              <a:t> </a:t>
            </a:r>
            <a:r>
              <a:rPr lang="en-GB" sz="3600" dirty="0" err="1"/>
              <a:t>zwischen</a:t>
            </a:r>
            <a:r>
              <a:rPr lang="en-GB" sz="3600" dirty="0"/>
              <a:t> </a:t>
            </a:r>
            <a:r>
              <a:rPr lang="en-GB" sz="3600" dirty="0" err="1"/>
              <a:t>Reaktoren</a:t>
            </a:r>
            <a:r>
              <a:rPr lang="en-GB" sz="3600" dirty="0"/>
              <a:t> </a:t>
            </a:r>
            <a:r>
              <a:rPr lang="en-GB" sz="2400" dirty="0" err="1"/>
              <a:t>bei</a:t>
            </a:r>
            <a:r>
              <a:rPr lang="en-GB" sz="2400" dirty="0"/>
              <a:t> T = 600C A=</a:t>
            </a:r>
            <a:r>
              <a:rPr lang="de-DE" sz="2400" dirty="0"/>
              <a:t> A</a:t>
            </a:r>
            <a:r>
              <a:rPr lang="en-GB" sz="2400" dirty="0"/>
              <a:t>=4.633e+45 </a:t>
            </a:r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0FD3D-865B-4D77-9F0C-07D21C3E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6" y="975870"/>
            <a:ext cx="3892551" cy="2919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22E00-0761-4438-AFF8-12F39277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" y="3848095"/>
            <a:ext cx="3892551" cy="291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1EAB1-2AA8-421C-BE1E-3AAE11BDB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8" y="1023053"/>
            <a:ext cx="3892551" cy="2919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C3F11-25A8-444D-8CEB-1A5411293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829" y="3848097"/>
            <a:ext cx="3892551" cy="2919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46F4A1-E126-4232-A990-C7043914C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3" y="1023053"/>
            <a:ext cx="3892551" cy="29194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28D0EA-DF82-4CBF-B2C6-780C9FD08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5752" y="3848096"/>
            <a:ext cx="3892551" cy="2919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64F8AE-8A59-4844-8A76-BEB6708099D8}"/>
              </a:ext>
            </a:extLst>
          </p:cNvPr>
          <p:cNvSpPr txBox="1"/>
          <p:nvPr/>
        </p:nvSpPr>
        <p:spPr>
          <a:xfrm>
            <a:off x="92076" y="967666"/>
            <a:ext cx="154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Porosity 0.5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43415-A73D-458A-A7B6-98D61926CF4F}"/>
              </a:ext>
            </a:extLst>
          </p:cNvPr>
          <p:cNvSpPr txBox="1"/>
          <p:nvPr/>
        </p:nvSpPr>
        <p:spPr>
          <a:xfrm>
            <a:off x="92075" y="3757800"/>
            <a:ext cx="154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Porosity 0.001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60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87C7-AAD6-4720-A417-3EA1893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81700" cy="530225"/>
          </a:xfrm>
        </p:spPr>
        <p:txBody>
          <a:bodyPr>
            <a:normAutofit fontScale="90000"/>
          </a:bodyPr>
          <a:lstStyle/>
          <a:p>
            <a:r>
              <a:rPr lang="en-GB" sz="3200" dirty="0" err="1"/>
              <a:t>Eksperimente</a:t>
            </a:r>
            <a:r>
              <a:rPr lang="en-GB" sz="3200" dirty="0"/>
              <a:t>: </a:t>
            </a:r>
            <a:r>
              <a:rPr lang="en-GB" sz="3200" dirty="0" err="1"/>
              <a:t>Zusammenfassung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9D43-36A7-42E5-9050-F72972EC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448925" cy="550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Die h</a:t>
            </a:r>
            <a:r>
              <a:rPr lang="de-DE" sz="2000" dirty="0" err="1"/>
              <a:t>öhste</a:t>
            </a:r>
            <a:r>
              <a:rPr lang="de-DE" sz="2000" dirty="0"/>
              <a:t> Produktionsrate erreicht man:</a:t>
            </a:r>
          </a:p>
          <a:p>
            <a:r>
              <a:rPr lang="de-DE" sz="2000" dirty="0"/>
              <a:t> ab Kinetik Parameter A: ~10</a:t>
            </a:r>
            <a:r>
              <a:rPr lang="en-GB" sz="2000" dirty="0"/>
              <a:t>^50</a:t>
            </a:r>
          </a:p>
          <a:p>
            <a:r>
              <a:rPr lang="en-GB" sz="2000" dirty="0"/>
              <a:t>Surface/Vol = 0.001</a:t>
            </a:r>
          </a:p>
          <a:p>
            <a:r>
              <a:rPr lang="en-GB" sz="2000" dirty="0"/>
              <a:t>T = 800°C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de-DE" sz="2000" dirty="0"/>
              <a:t>Schlussfolgerung</a:t>
            </a:r>
            <a:r>
              <a:rPr lang="en-GB" sz="2000" dirty="0"/>
              <a:t>: </a:t>
            </a:r>
            <a:br>
              <a:rPr lang="en-GB" sz="2000" dirty="0"/>
            </a:br>
            <a:r>
              <a:rPr lang="en-GB" sz="2000" dirty="0"/>
              <a:t>Bei </a:t>
            </a:r>
            <a:r>
              <a:rPr lang="en-GB" sz="2000" dirty="0" err="1"/>
              <a:t>einer</a:t>
            </a:r>
            <a:r>
              <a:rPr lang="en-GB" sz="2000" dirty="0"/>
              <a:t> </a:t>
            </a:r>
            <a:r>
              <a:rPr lang="en-GB" sz="2000" dirty="0" err="1"/>
              <a:t>geringen</a:t>
            </a:r>
            <a:r>
              <a:rPr lang="en-GB" sz="2000" dirty="0"/>
              <a:t> </a:t>
            </a:r>
            <a:r>
              <a:rPr lang="en-GB" sz="2000" dirty="0" err="1"/>
              <a:t>Oberfläche</a:t>
            </a:r>
            <a:r>
              <a:rPr lang="en-GB" sz="2000" dirty="0"/>
              <a:t> pro </a:t>
            </a:r>
            <a:r>
              <a:rPr lang="en-GB" sz="2000" dirty="0" err="1"/>
              <a:t>Volumen</a:t>
            </a:r>
            <a:r>
              <a:rPr lang="en-GB" sz="2000" dirty="0"/>
              <a:t> </a:t>
            </a:r>
            <a:r>
              <a:rPr lang="en-GB" sz="2000" dirty="0" err="1"/>
              <a:t>erhält</a:t>
            </a:r>
            <a:r>
              <a:rPr lang="en-GB" sz="2000" dirty="0"/>
              <a:t> man </a:t>
            </a:r>
            <a:r>
              <a:rPr lang="en-GB" sz="2000" dirty="0" err="1"/>
              <a:t>höhe</a:t>
            </a:r>
            <a:r>
              <a:rPr lang="en-GB" sz="2000" dirty="0"/>
              <a:t> </a:t>
            </a:r>
            <a:r>
              <a:rPr lang="en-GB" sz="2000" dirty="0" err="1"/>
              <a:t>Produktionsraten</a:t>
            </a:r>
            <a:r>
              <a:rPr lang="en-GB" sz="2000" dirty="0"/>
              <a:t> und </a:t>
            </a:r>
            <a:r>
              <a:rPr lang="de-DE" sz="2000" dirty="0"/>
              <a:t>höhe</a:t>
            </a:r>
            <a:r>
              <a:rPr lang="en-GB" sz="2000" dirty="0"/>
              <a:t> Pt </a:t>
            </a:r>
            <a:r>
              <a:rPr lang="de-DE" sz="2000" dirty="0"/>
              <a:t>Bedeckung</a:t>
            </a:r>
            <a:r>
              <a:rPr lang="en-GB" sz="2000" dirty="0"/>
              <a:t>. </a:t>
            </a:r>
            <a:r>
              <a:rPr lang="de-DE" sz="2000" dirty="0"/>
              <a:t>Nichtdestotrotz</a:t>
            </a:r>
            <a:r>
              <a:rPr lang="en-GB" sz="2000" dirty="0"/>
              <a:t>, </a:t>
            </a:r>
            <a:r>
              <a:rPr lang="en-GB" sz="2000" dirty="0" err="1"/>
              <a:t>Verflauf</a:t>
            </a:r>
            <a:r>
              <a:rPr lang="en-GB" sz="2000" dirty="0"/>
              <a:t> der </a:t>
            </a:r>
            <a:r>
              <a:rPr lang="en-GB" sz="2000" dirty="0" err="1"/>
              <a:t>Propanmassenanteil</a:t>
            </a:r>
            <a:r>
              <a:rPr lang="en-GB" sz="2000" dirty="0"/>
              <a:t> </a:t>
            </a:r>
            <a:r>
              <a:rPr lang="en-GB" sz="2000" dirty="0" err="1"/>
              <a:t>bleibt</a:t>
            </a:r>
            <a:r>
              <a:rPr lang="en-GB" sz="2000" dirty="0"/>
              <a:t> </a:t>
            </a:r>
            <a:r>
              <a:rPr lang="en-GB" sz="2000" dirty="0" err="1"/>
              <a:t>unverändert</a:t>
            </a:r>
            <a:r>
              <a:rPr lang="en-GB" sz="2000" dirty="0"/>
              <a:t> </a:t>
            </a:r>
            <a:r>
              <a:rPr lang="en-GB" sz="2000" dirty="0" err="1"/>
              <a:t>unabhängig</a:t>
            </a:r>
            <a:r>
              <a:rPr lang="en-GB" sz="2000" dirty="0"/>
              <a:t> von der </a:t>
            </a:r>
            <a:r>
              <a:rPr lang="en-GB" sz="2000" dirty="0" err="1"/>
              <a:t>Produktionsrate</a:t>
            </a:r>
            <a:r>
              <a:rPr lang="en-GB" sz="2000" dirty="0"/>
              <a:t> an der </a:t>
            </a:r>
            <a:r>
              <a:rPr lang="en-GB" sz="2000" dirty="0" err="1"/>
              <a:t>Oberfläche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err="1"/>
              <a:t>Ähnliches</a:t>
            </a:r>
            <a:r>
              <a:rPr lang="en-GB" sz="2000" dirty="0"/>
              <a:t> </a:t>
            </a:r>
            <a:r>
              <a:rPr lang="en-GB" sz="2000" dirty="0" err="1"/>
              <a:t>Verhalten</a:t>
            </a:r>
            <a:r>
              <a:rPr lang="en-GB" sz="2000" dirty="0"/>
              <a:t> </a:t>
            </a:r>
            <a:r>
              <a:rPr lang="en-GB" sz="2000" dirty="0" err="1"/>
              <a:t>bei</a:t>
            </a:r>
            <a:r>
              <a:rPr lang="en-GB" sz="2000" dirty="0"/>
              <a:t> </a:t>
            </a:r>
            <a:r>
              <a:rPr lang="en-GB" sz="2000" dirty="0" err="1"/>
              <a:t>surf_pt</a:t>
            </a:r>
            <a:r>
              <a:rPr lang="en-GB" sz="2000" dirty="0"/>
              <a:t> </a:t>
            </a:r>
            <a:r>
              <a:rPr lang="en-GB" sz="2000" dirty="0" err="1"/>
              <a:t>aber</a:t>
            </a:r>
            <a:r>
              <a:rPr lang="en-GB" sz="2000" dirty="0"/>
              <a:t> da </a:t>
            </a:r>
            <a:r>
              <a:rPr lang="en-GB" sz="2000" dirty="0" err="1"/>
              <a:t>sinkt</a:t>
            </a:r>
            <a:r>
              <a:rPr lang="en-GB" sz="2000" dirty="0"/>
              <a:t> der </a:t>
            </a:r>
            <a:r>
              <a:rPr lang="en-GB" sz="2000" dirty="0" err="1"/>
              <a:t>Produktmassenanteil</a:t>
            </a:r>
            <a:r>
              <a:rPr lang="en-GB" sz="2000" dirty="0"/>
              <a:t> </a:t>
            </a:r>
            <a:r>
              <a:rPr lang="en-GB" sz="2000" dirty="0" err="1"/>
              <a:t>deutlich</a:t>
            </a:r>
            <a:r>
              <a:rPr lang="en-GB" sz="2000"/>
              <a:t>.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Mögliche</a:t>
            </a:r>
            <a:r>
              <a:rPr lang="en-GB" sz="2000" dirty="0"/>
              <a:t> </a:t>
            </a:r>
            <a:r>
              <a:rPr lang="en-GB" sz="2000" dirty="0" err="1"/>
              <a:t>Erklärung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de-DE" sz="2000" dirty="0"/>
              <a:t>Aufgrund der geringen Oberfläche pro Volumeneinheit findet an der Oberfläche nur eine geringe Stoffumwandlung statt. Bei einer Vergrößerung dieser Oberfläche verschwinden jedoch die durch die Pt-Bedeckung repräsentierten freien Plätze schnell, wodurch die Oberfläche deaktiviert wird.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F19C4A-A5F4-42CC-BADF-D05D4DB9190E}"/>
              </a:ext>
            </a:extLst>
          </p:cNvPr>
          <p:cNvSpPr/>
          <p:nvPr/>
        </p:nvSpPr>
        <p:spPr>
          <a:xfrm>
            <a:off x="1136342" y="4296792"/>
            <a:ext cx="514905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13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9C7E-BAA9-4A6C-BD9D-A2AC256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GB" sz="2400" dirty="0" err="1"/>
              <a:t>Reaktorenverbindung</a:t>
            </a:r>
            <a:r>
              <a:rPr lang="en-GB" sz="2400" dirty="0"/>
              <a:t>??</a:t>
            </a:r>
            <a:endParaRPr lang="de-DE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EF9AD-8D10-43C2-B8B1-53960AE32BCA}"/>
              </a:ext>
            </a:extLst>
          </p:cNvPr>
          <p:cNvSpPr/>
          <p:nvPr/>
        </p:nvSpPr>
        <p:spPr>
          <a:xfrm>
            <a:off x="838200" y="1953088"/>
            <a:ext cx="1091953" cy="559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5FA546-ADE8-4D96-B3FB-E6EBEB39DB3F}"/>
              </a:ext>
            </a:extLst>
          </p:cNvPr>
          <p:cNvSpPr/>
          <p:nvPr/>
        </p:nvSpPr>
        <p:spPr>
          <a:xfrm>
            <a:off x="2234953" y="1953088"/>
            <a:ext cx="1091953" cy="559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769E38-B8DF-4489-B057-713061211A8B}"/>
              </a:ext>
            </a:extLst>
          </p:cNvPr>
          <p:cNvSpPr/>
          <p:nvPr/>
        </p:nvSpPr>
        <p:spPr>
          <a:xfrm>
            <a:off x="2234952" y="2806824"/>
            <a:ext cx="1091953" cy="559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CBE747-EF1D-4A89-AEB1-93C8AC02CCE7}"/>
              </a:ext>
            </a:extLst>
          </p:cNvPr>
          <p:cNvSpPr/>
          <p:nvPr/>
        </p:nvSpPr>
        <p:spPr>
          <a:xfrm>
            <a:off x="3631706" y="1953087"/>
            <a:ext cx="1091953" cy="559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241131-D596-4CD8-BFDB-6BDD554FFF4D}"/>
              </a:ext>
            </a:extLst>
          </p:cNvPr>
          <p:cNvSpPr/>
          <p:nvPr/>
        </p:nvSpPr>
        <p:spPr>
          <a:xfrm>
            <a:off x="6242483" y="1953087"/>
            <a:ext cx="1091953" cy="559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E27A95-474C-4AA5-B5EB-E098EA6E0528}"/>
              </a:ext>
            </a:extLst>
          </p:cNvPr>
          <p:cNvSpPr/>
          <p:nvPr/>
        </p:nvSpPr>
        <p:spPr>
          <a:xfrm>
            <a:off x="7773143" y="1389354"/>
            <a:ext cx="1091953" cy="559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EDCD69-46B6-41AA-8752-1C36EB53D831}"/>
              </a:ext>
            </a:extLst>
          </p:cNvPr>
          <p:cNvSpPr/>
          <p:nvPr/>
        </p:nvSpPr>
        <p:spPr>
          <a:xfrm>
            <a:off x="7773142" y="2499062"/>
            <a:ext cx="1091953" cy="559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11412-7786-4949-B829-35474F3554CE}"/>
              </a:ext>
            </a:extLst>
          </p:cNvPr>
          <p:cNvSpPr/>
          <p:nvPr/>
        </p:nvSpPr>
        <p:spPr>
          <a:xfrm>
            <a:off x="9303801" y="1953087"/>
            <a:ext cx="1091953" cy="559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0F1ADC-87A8-4AA4-8DED-5820ECB18D9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30153" y="223273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C3FFBE-9F44-443E-944F-7CC83ACBDA3E}"/>
              </a:ext>
            </a:extLst>
          </p:cNvPr>
          <p:cNvCxnSpPr/>
          <p:nvPr/>
        </p:nvCxnSpPr>
        <p:spPr>
          <a:xfrm>
            <a:off x="3326906" y="223273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1EFBE-5DC4-4D72-ABF5-7E2ABED661E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334436" y="1669001"/>
            <a:ext cx="438707" cy="56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653DF3-C6AC-4271-B17E-BF97EC37C2A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334436" y="2219415"/>
            <a:ext cx="438706" cy="55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2A10CB-20A1-47D3-9836-46646974ED6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319119" y="1948647"/>
            <a:ext cx="1" cy="550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8572DA-8A57-4432-B349-854626B8101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865096" y="1669001"/>
            <a:ext cx="438705" cy="56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473C2E-0EDD-4301-97EA-BE8DCE731F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865095" y="2232734"/>
            <a:ext cx="438706" cy="54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E5C995-DB6F-412D-BE28-6F1B6C64AF84}"/>
              </a:ext>
            </a:extLst>
          </p:cNvPr>
          <p:cNvSpPr txBox="1"/>
          <p:nvPr/>
        </p:nvSpPr>
        <p:spPr>
          <a:xfrm>
            <a:off x="1144484" y="2048067"/>
            <a:ext cx="52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6169D4-A939-4940-BA2C-23BC20C8585D}"/>
              </a:ext>
            </a:extLst>
          </p:cNvPr>
          <p:cNvSpPr txBox="1"/>
          <p:nvPr/>
        </p:nvSpPr>
        <p:spPr>
          <a:xfrm>
            <a:off x="3954635" y="2048067"/>
            <a:ext cx="52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</a:t>
            </a:r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9193C-66C8-4A91-8E45-8A1CA597D8A5}"/>
              </a:ext>
            </a:extLst>
          </p:cNvPr>
          <p:cNvSpPr txBox="1"/>
          <p:nvPr/>
        </p:nvSpPr>
        <p:spPr>
          <a:xfrm>
            <a:off x="2539753" y="2034749"/>
            <a:ext cx="52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gas</a:t>
            </a:r>
            <a:endParaRPr lang="de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A119FB-2572-40E2-8549-918DBF397DA3}"/>
              </a:ext>
            </a:extLst>
          </p:cNvPr>
          <p:cNvSpPr txBox="1"/>
          <p:nvPr/>
        </p:nvSpPr>
        <p:spPr>
          <a:xfrm>
            <a:off x="2519038" y="2873689"/>
            <a:ext cx="54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surf</a:t>
            </a:r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B6FADD-3BD0-4B13-AA5A-D51F6DFB618E}"/>
              </a:ext>
            </a:extLst>
          </p:cNvPr>
          <p:cNvSpPr txBox="1"/>
          <p:nvPr/>
        </p:nvSpPr>
        <p:spPr>
          <a:xfrm>
            <a:off x="8055744" y="2622158"/>
            <a:ext cx="54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surf</a:t>
            </a:r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CDCD54-8EDC-4C85-B02E-845834FBB82F}"/>
              </a:ext>
            </a:extLst>
          </p:cNvPr>
          <p:cNvSpPr txBox="1"/>
          <p:nvPr/>
        </p:nvSpPr>
        <p:spPr>
          <a:xfrm>
            <a:off x="8076459" y="1456197"/>
            <a:ext cx="52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gas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605FE-8B20-4C6D-A3BE-0DA59F64F7FF}"/>
              </a:ext>
            </a:extLst>
          </p:cNvPr>
          <p:cNvSpPr txBox="1"/>
          <p:nvPr/>
        </p:nvSpPr>
        <p:spPr>
          <a:xfrm>
            <a:off x="6547283" y="2048067"/>
            <a:ext cx="52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</a:t>
            </a:r>
            <a:endParaRPr lang="de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F0275E-9DE8-459A-8E64-82431E7AEB28}"/>
              </a:ext>
            </a:extLst>
          </p:cNvPr>
          <p:cNvSpPr txBox="1"/>
          <p:nvPr/>
        </p:nvSpPr>
        <p:spPr>
          <a:xfrm>
            <a:off x="9648177" y="2048067"/>
            <a:ext cx="52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</a:t>
            </a:r>
            <a:endParaRPr lang="de-DE" dirty="0"/>
          </a:p>
        </p:txBody>
      </p:sp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B7291244-F220-445F-8847-4D2DD910E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728" y="3940205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4B1856F-3030-4E30-84DD-DC4C2BF5BF0E}"/>
              </a:ext>
            </a:extLst>
          </p:cNvPr>
          <p:cNvSpPr txBox="1"/>
          <p:nvPr/>
        </p:nvSpPr>
        <p:spPr>
          <a:xfrm>
            <a:off x="1709322" y="1660409"/>
            <a:ext cx="659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m_ges</a:t>
            </a:r>
            <a:endParaRPr lang="de-DE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06E46-5776-4084-8BAA-62ADA11B6ABA}"/>
              </a:ext>
            </a:extLst>
          </p:cNvPr>
          <p:cNvSpPr txBox="1"/>
          <p:nvPr/>
        </p:nvSpPr>
        <p:spPr>
          <a:xfrm>
            <a:off x="3149538" y="1640863"/>
            <a:ext cx="659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m_ges</a:t>
            </a:r>
            <a:endParaRPr lang="de-DE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554468-2BD0-461F-BEF8-FE18316B1477}"/>
              </a:ext>
            </a:extLst>
          </p:cNvPr>
          <p:cNvSpPr txBox="1"/>
          <p:nvPr/>
        </p:nvSpPr>
        <p:spPr>
          <a:xfrm>
            <a:off x="2883577" y="2513409"/>
            <a:ext cx="88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m_ges</a:t>
            </a:r>
            <a:r>
              <a:rPr lang="en-GB" sz="1200" dirty="0"/>
              <a:t> * </a:t>
            </a:r>
            <a:r>
              <a:rPr lang="el-GR" sz="1200" dirty="0"/>
              <a:t>β</a:t>
            </a:r>
            <a:endParaRPr lang="de-DE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EF30B2-695A-45E7-8A7C-C388776F564A}"/>
              </a:ext>
            </a:extLst>
          </p:cNvPr>
          <p:cNvSpPr txBox="1"/>
          <p:nvPr/>
        </p:nvSpPr>
        <p:spPr>
          <a:xfrm>
            <a:off x="6810466" y="2529825"/>
            <a:ext cx="9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m_ges</a:t>
            </a:r>
            <a:r>
              <a:rPr lang="en-GB" sz="1200" dirty="0"/>
              <a:t> * </a:t>
            </a:r>
            <a:r>
              <a:rPr lang="el-GR" sz="1200" dirty="0"/>
              <a:t>ε</a:t>
            </a:r>
            <a:endParaRPr lang="de-DE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D82D35-AFC3-4D3E-8621-5E34A3BEC3E9}"/>
              </a:ext>
            </a:extLst>
          </p:cNvPr>
          <p:cNvSpPr txBox="1"/>
          <p:nvPr/>
        </p:nvSpPr>
        <p:spPr>
          <a:xfrm>
            <a:off x="6392657" y="1551083"/>
            <a:ext cx="15513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 err="1"/>
              <a:t>m_ges</a:t>
            </a:r>
            <a:r>
              <a:rPr lang="en-GB" sz="1200" dirty="0"/>
              <a:t> * (1-</a:t>
            </a:r>
            <a:r>
              <a:rPr lang="el-GR" sz="1200" dirty="0"/>
              <a:t>ε</a:t>
            </a:r>
            <a:r>
              <a:rPr lang="en-GB" sz="1200" dirty="0"/>
              <a:t>)</a:t>
            </a:r>
            <a:endParaRPr lang="de-DE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8C463A-8450-4220-9233-CD260F76E80B}"/>
              </a:ext>
            </a:extLst>
          </p:cNvPr>
          <p:cNvSpPr txBox="1"/>
          <p:nvPr/>
        </p:nvSpPr>
        <p:spPr>
          <a:xfrm>
            <a:off x="8292484" y="2091857"/>
            <a:ext cx="91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 err="1"/>
              <a:t>m_ges</a:t>
            </a:r>
            <a:r>
              <a:rPr lang="en-GB" sz="1200" dirty="0"/>
              <a:t> * </a:t>
            </a:r>
            <a:r>
              <a:rPr lang="el-GR" sz="1200" dirty="0"/>
              <a:t>α</a:t>
            </a:r>
            <a:endParaRPr lang="de-DE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2E6FE-0C33-4B9E-841F-6D0498147C6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80930" y="2512381"/>
            <a:ext cx="2218" cy="29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6F1F91-DF9F-41D6-8978-D8DC06F27BC9}"/>
              </a:ext>
            </a:extLst>
          </p:cNvPr>
          <p:cNvSpPr txBox="1"/>
          <p:nvPr/>
        </p:nvSpPr>
        <p:spPr>
          <a:xfrm>
            <a:off x="2421754" y="5096640"/>
            <a:ext cx="718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 </a:t>
            </a:r>
            <a:r>
              <a:rPr lang="el-GR" sz="1800" dirty="0"/>
              <a:t>β</a:t>
            </a:r>
            <a:r>
              <a:rPr lang="en-GB" sz="1800" dirty="0"/>
              <a:t>= 1 </a:t>
            </a:r>
            <a:endParaRPr lang="de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05F058-F71D-4D79-933F-CBED9451382A}"/>
              </a:ext>
            </a:extLst>
          </p:cNvPr>
          <p:cNvSpPr txBox="1"/>
          <p:nvPr/>
        </p:nvSpPr>
        <p:spPr>
          <a:xfrm>
            <a:off x="1775160" y="1146526"/>
            <a:ext cx="205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Reihenschalutung</a:t>
            </a:r>
            <a:r>
              <a:rPr lang="en-GB" dirty="0"/>
              <a:t>”</a:t>
            </a:r>
            <a:endParaRPr lang="de-D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1CD8C3-864B-4EF0-A634-D686384BFF12}"/>
              </a:ext>
            </a:extLst>
          </p:cNvPr>
          <p:cNvSpPr txBox="1"/>
          <p:nvPr/>
        </p:nvSpPr>
        <p:spPr>
          <a:xfrm>
            <a:off x="7730418" y="810802"/>
            <a:ext cx="11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“Parallel”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CAC8B-69CD-48B4-BF3C-9D002E63B16A}"/>
              </a:ext>
            </a:extLst>
          </p:cNvPr>
          <p:cNvSpPr txBox="1"/>
          <p:nvPr/>
        </p:nvSpPr>
        <p:spPr>
          <a:xfrm>
            <a:off x="3759318" y="4150207"/>
            <a:ext cx="5266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Alle </a:t>
            </a:r>
            <a:r>
              <a:rPr lang="en-GB" sz="1600" dirty="0" err="1"/>
              <a:t>Werte</a:t>
            </a:r>
            <a:r>
              <a:rPr lang="en-GB" sz="1600" dirty="0"/>
              <a:t> warden am </a:t>
            </a:r>
            <a:r>
              <a:rPr lang="en-GB" sz="1600" dirty="0" err="1"/>
              <a:t>Gasreactor</a:t>
            </a:r>
            <a:r>
              <a:rPr lang="en-GB" sz="1600" dirty="0"/>
              <a:t> </a:t>
            </a:r>
            <a:r>
              <a:rPr lang="en-GB" sz="1600" dirty="0" err="1"/>
              <a:t>ausgelesen</a:t>
            </a:r>
            <a:r>
              <a:rPr lang="en-GB" sz="16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Surf_Reactor</a:t>
            </a:r>
            <a:r>
              <a:rPr lang="en-GB" sz="1600" dirty="0"/>
              <a:t> </a:t>
            </a:r>
            <a:r>
              <a:rPr lang="en-GB" sz="1600" dirty="0" err="1"/>
              <a:t>dient</a:t>
            </a:r>
            <a:r>
              <a:rPr lang="en-GB" sz="1600" dirty="0"/>
              <a:t> </a:t>
            </a:r>
            <a:r>
              <a:rPr lang="en-GB" sz="1600" dirty="0" err="1"/>
              <a:t>nur</a:t>
            </a:r>
            <a:r>
              <a:rPr lang="en-GB" sz="1600" dirty="0"/>
              <a:t> </a:t>
            </a:r>
            <a:r>
              <a:rPr lang="en-GB" sz="1600" dirty="0" err="1"/>
              <a:t>zur</a:t>
            </a:r>
            <a:r>
              <a:rPr lang="en-GB" sz="1600" dirty="0"/>
              <a:t> </a:t>
            </a:r>
            <a:r>
              <a:rPr lang="de-DE" sz="1600" dirty="0" err="1"/>
              <a:t>Oberflächereaktion</a:t>
            </a:r>
            <a:r>
              <a:rPr lang="de-DE" sz="1600" dirty="0"/>
              <a:t> ins System einzubringen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Gas in </a:t>
            </a:r>
            <a:r>
              <a:rPr lang="de-DE" sz="1600"/>
              <a:t>dem Surf hat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81036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08BE-2C0F-40E9-A40A-403A9631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 fontScale="90000"/>
          </a:bodyPr>
          <a:lstStyle/>
          <a:p>
            <a:r>
              <a:rPr lang="en-GB" sz="5400" dirty="0" err="1"/>
              <a:t>Oberflächengröße</a:t>
            </a:r>
            <a:r>
              <a:rPr lang="en-GB" sz="5400" dirty="0"/>
              <a:t> </a:t>
            </a:r>
            <a:r>
              <a:rPr lang="en-GB" sz="4400" dirty="0" err="1"/>
              <a:t>bei</a:t>
            </a:r>
            <a:r>
              <a:rPr lang="en-GB" sz="4400" dirty="0"/>
              <a:t> T = 600C A=</a:t>
            </a:r>
            <a:r>
              <a:rPr lang="de-DE" sz="4400" dirty="0"/>
              <a:t> A</a:t>
            </a:r>
            <a:r>
              <a:rPr lang="en-GB" sz="4400" dirty="0"/>
              <a:t>=4.633e+45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2264-453E-4486-8B56-82021B94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009775"/>
            <a:ext cx="33401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356DD-28FD-46A5-8170-EF70F654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0" y="2009775"/>
            <a:ext cx="3340100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2758C6-432B-48A3-9FBF-DEDB19E9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775" y="2009775"/>
            <a:ext cx="3340100" cy="2505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D76375-B4C0-4BD1-865A-F17D0334A784}"/>
              </a:ext>
            </a:extLst>
          </p:cNvPr>
          <p:cNvSpPr txBox="1"/>
          <p:nvPr/>
        </p:nvSpPr>
        <p:spPr>
          <a:xfrm>
            <a:off x="838200" y="4714792"/>
            <a:ext cx="256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latin typeface="+mj-lt"/>
              </a:rPr>
              <a:t>cat_area_per_vol</a:t>
            </a:r>
            <a:r>
              <a:rPr lang="en-GB" sz="1800" dirty="0">
                <a:latin typeface="+mj-lt"/>
              </a:rPr>
              <a:t> = 1</a:t>
            </a:r>
            <a:endParaRPr lang="en-GB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ACAE9-D629-4F88-B747-6545DE4D79FE}"/>
              </a:ext>
            </a:extLst>
          </p:cNvPr>
          <p:cNvSpPr txBox="1"/>
          <p:nvPr/>
        </p:nvSpPr>
        <p:spPr>
          <a:xfrm>
            <a:off x="4815165" y="4714792"/>
            <a:ext cx="256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latin typeface="+mj-lt"/>
              </a:rPr>
              <a:t>cat_area_per_vol</a:t>
            </a:r>
            <a:r>
              <a:rPr lang="en-GB" sz="1800" dirty="0">
                <a:latin typeface="+mj-lt"/>
              </a:rPr>
              <a:t> = 100</a:t>
            </a:r>
            <a:endParaRPr lang="en-GB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3BA19-00D3-4DC5-B862-D9F6126DA4E1}"/>
              </a:ext>
            </a:extLst>
          </p:cNvPr>
          <p:cNvSpPr txBox="1"/>
          <p:nvPr/>
        </p:nvSpPr>
        <p:spPr>
          <a:xfrm>
            <a:off x="8621990" y="4714792"/>
            <a:ext cx="256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latin typeface="+mj-lt"/>
              </a:rPr>
              <a:t>cat_area_per_vol</a:t>
            </a:r>
            <a:r>
              <a:rPr lang="en-GB" sz="1800" dirty="0">
                <a:latin typeface="+mj-lt"/>
              </a:rPr>
              <a:t> = 1000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042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AB8-3E28-45A8-B7A5-2DEFCE4A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6"/>
            <a:ext cx="7972425" cy="6402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dirty="0" err="1"/>
              <a:t>Depo_Pt</a:t>
            </a:r>
            <a:r>
              <a:rPr lang="en-GB" sz="2800" dirty="0"/>
              <a:t> (</a:t>
            </a:r>
            <a:r>
              <a:rPr lang="en-GB" sz="2800" dirty="0" err="1"/>
              <a:t>mit</a:t>
            </a:r>
            <a:r>
              <a:rPr lang="en-GB" sz="2800" dirty="0"/>
              <a:t> &amp; </a:t>
            </a:r>
            <a:r>
              <a:rPr lang="en-GB" sz="2800" dirty="0" err="1"/>
              <a:t>ohne</a:t>
            </a:r>
            <a:r>
              <a:rPr lang="en-GB" sz="2800" dirty="0"/>
              <a:t> </a:t>
            </a:r>
            <a:r>
              <a:rPr lang="en-GB" sz="2800" dirty="0" err="1"/>
              <a:t>Propan</a:t>
            </a:r>
            <a:r>
              <a:rPr lang="en-GB" sz="2800" dirty="0"/>
              <a:t> </a:t>
            </a:r>
            <a:r>
              <a:rPr lang="en-GB" sz="2800" dirty="0" err="1"/>
              <a:t>Dehydrierung</a:t>
            </a:r>
            <a:r>
              <a:rPr lang="en-GB" sz="2800" dirty="0"/>
              <a:t> </a:t>
            </a:r>
            <a:r>
              <a:rPr lang="en-GB" sz="2800" dirty="0" err="1"/>
              <a:t>bei</a:t>
            </a:r>
            <a:r>
              <a:rPr lang="en-GB" sz="2800" dirty="0"/>
              <a:t> </a:t>
            </a:r>
            <a:r>
              <a:rPr lang="en-GB" sz="2800"/>
              <a:t>973.15 K) </a:t>
            </a:r>
            <a:r>
              <a:rPr lang="en-GB" sz="2800" dirty="0"/>
              <a:t>(</a:t>
            </a:r>
            <a:r>
              <a:rPr lang="en-GB" sz="2800" dirty="0" err="1"/>
              <a:t>Reaktion</a:t>
            </a:r>
            <a:r>
              <a:rPr lang="en-GB" sz="2800" dirty="0"/>
              <a:t> </a:t>
            </a:r>
            <a:r>
              <a:rPr lang="en-GB" sz="2800" dirty="0" err="1"/>
              <a:t>wurde</a:t>
            </a:r>
            <a:r>
              <a:rPr lang="en-GB" sz="2800" dirty="0"/>
              <a:t> in </a:t>
            </a:r>
            <a:r>
              <a:rPr lang="en-GB" sz="2800" dirty="0" err="1"/>
              <a:t>src</a:t>
            </a:r>
            <a:r>
              <a:rPr lang="en-GB" sz="2800" dirty="0"/>
              <a:t> </a:t>
            </a:r>
            <a:r>
              <a:rPr lang="en-GB" sz="2800" dirty="0" err="1"/>
              <a:t>Datei</a:t>
            </a:r>
            <a:r>
              <a:rPr lang="en-GB" sz="2800" dirty="0"/>
              <a:t> </a:t>
            </a:r>
            <a:r>
              <a:rPr lang="en-GB" sz="2800" dirty="0" err="1"/>
              <a:t>auskommentiert</a:t>
            </a:r>
            <a:r>
              <a:rPr lang="en-GB" sz="2800" dirty="0"/>
              <a:t>)</a:t>
            </a:r>
          </a:p>
        </p:txBody>
      </p:sp>
      <p:pic>
        <p:nvPicPr>
          <p:cNvPr id="5" name="Content Placeholder 4" descr="&#10;Description automatically generated with low confidence">
            <a:extLst>
              <a:ext uri="{FF2B5EF4-FFF2-40B4-BE49-F238E27FC236}">
                <a16:creationId xmlns:a16="http://schemas.microsoft.com/office/drawing/2014/main" id="{9B67BA28-6BEA-45EA-A5E3-BEF9702E2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564" y="1056204"/>
            <a:ext cx="5486400" cy="4114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2401C-5BE0-464D-8F28-FAACE178C273}"/>
              </a:ext>
            </a:extLst>
          </p:cNvPr>
          <p:cNvSpPr txBox="1"/>
          <p:nvPr/>
        </p:nvSpPr>
        <p:spPr>
          <a:xfrm>
            <a:off x="7648576" y="5115124"/>
            <a:ext cx="356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Ohne</a:t>
            </a:r>
            <a:r>
              <a:rPr lang="en-GB" sz="1400" dirty="0"/>
              <a:t> </a:t>
            </a:r>
            <a:r>
              <a:rPr lang="en-GB" sz="1400" dirty="0" err="1"/>
              <a:t>Propan</a:t>
            </a:r>
            <a:r>
              <a:rPr lang="en-GB" sz="1400" dirty="0"/>
              <a:t> </a:t>
            </a:r>
            <a:r>
              <a:rPr lang="en-GB" sz="1400" dirty="0" err="1"/>
              <a:t>Dehydrierungsreaktion</a:t>
            </a:r>
            <a:r>
              <a:rPr lang="en-GB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13B5C-5611-40F5-9B6A-7DCE38BAC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1056204"/>
            <a:ext cx="5486400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81AF47-63C4-48FB-B480-F62A87942B73}"/>
              </a:ext>
            </a:extLst>
          </p:cNvPr>
          <p:cNvSpPr txBox="1"/>
          <p:nvPr/>
        </p:nvSpPr>
        <p:spPr>
          <a:xfrm>
            <a:off x="2009775" y="5115124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/>
              <a:t>Mit</a:t>
            </a:r>
            <a:r>
              <a:rPr lang="en-GB" sz="1400" dirty="0"/>
              <a:t> </a:t>
            </a:r>
            <a:r>
              <a:rPr lang="en-GB" sz="1400" dirty="0" err="1"/>
              <a:t>Propan</a:t>
            </a:r>
            <a:r>
              <a:rPr lang="en-GB" sz="1400" dirty="0"/>
              <a:t> </a:t>
            </a:r>
            <a:r>
              <a:rPr lang="en-GB" sz="1400" dirty="0" err="1"/>
              <a:t>Dehydrierungsreaktion</a:t>
            </a:r>
            <a:r>
              <a:rPr lang="en-GB" sz="1400" dirty="0"/>
              <a:t>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7F0957-706D-4262-A13D-5BB5BD6E5937}"/>
              </a:ext>
            </a:extLst>
          </p:cNvPr>
          <p:cNvSpPr/>
          <p:nvPr/>
        </p:nvSpPr>
        <p:spPr>
          <a:xfrm>
            <a:off x="2725102" y="5857873"/>
            <a:ext cx="155511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A3E88-3808-402B-9B6C-335C38BD1F9B}"/>
              </a:ext>
            </a:extLst>
          </p:cNvPr>
          <p:cNvSpPr txBox="1"/>
          <p:nvPr/>
        </p:nvSpPr>
        <p:spPr>
          <a:xfrm>
            <a:off x="4810125" y="5758544"/>
            <a:ext cx="602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Dehydrierungsreaktion hat keinen Einfluss auf Reaktionsraten von Reagenten?!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1FB21-5AE6-4390-87FE-0E2BAF20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7C83-3CAA-449C-A53D-D1B4C32B3E42}" type="datetime1">
              <a:rPr lang="en-GB" smtClean="0"/>
              <a:t>03/12/2021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8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EC24-0D3A-45D9-8908-B75571EF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Die </a:t>
            </a:r>
            <a:r>
              <a:rPr lang="en-GB" sz="3200" dirty="0" err="1"/>
              <a:t>Oberfl</a:t>
            </a:r>
            <a:r>
              <a:rPr lang="de-DE" sz="3200" dirty="0" err="1"/>
              <a:t>ächereaktion</a:t>
            </a:r>
            <a:r>
              <a:rPr lang="de-DE" sz="3200" dirty="0"/>
              <a:t> ist ganz ausgeschaltet</a:t>
            </a:r>
            <a:endParaRPr lang="en-GB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E6802-790B-4830-B6A6-8F9191F3E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58" y="1253331"/>
            <a:ext cx="5472000" cy="4104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0F6AE-76F0-4EAD-95A6-29E6AF77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242" y="1253331"/>
            <a:ext cx="5472000" cy="41040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3E07F4-269A-4C9C-A832-C45C13F3F7B0}"/>
              </a:ext>
            </a:extLst>
          </p:cNvPr>
          <p:cNvSpPr/>
          <p:nvPr/>
        </p:nvSpPr>
        <p:spPr>
          <a:xfrm>
            <a:off x="2524125" y="5791200"/>
            <a:ext cx="1847850" cy="542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E20EB-061A-44C0-8EE0-82E1459F6433}"/>
              </a:ext>
            </a:extLst>
          </p:cNvPr>
          <p:cNvSpPr txBox="1"/>
          <p:nvPr/>
        </p:nvSpPr>
        <p:spPr>
          <a:xfrm>
            <a:off x="4827267" y="5739496"/>
            <a:ext cx="626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Schlussfolgerung: Unser Modell funktioniert leider nicht! Warum aber in dem anderen Modell passiert nicht das gleiche?</a:t>
            </a:r>
          </a:p>
        </p:txBody>
      </p:sp>
    </p:spTree>
    <p:extLst>
      <p:ext uri="{BB962C8B-B14F-4D97-AF65-F5344CB8AC3E}">
        <p14:creationId xmlns:p14="http://schemas.microsoft.com/office/powerpoint/2010/main" val="965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19E3-6B36-451C-9A8E-45442E57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3200" cy="815975"/>
          </a:xfrm>
        </p:spPr>
        <p:txBody>
          <a:bodyPr>
            <a:normAutofit/>
          </a:bodyPr>
          <a:lstStyle/>
          <a:p>
            <a:pPr algn="ctr"/>
            <a:r>
              <a:rPr lang="en-GB" sz="2400" dirty="0" err="1"/>
              <a:t>Vergleich</a:t>
            </a:r>
            <a:r>
              <a:rPr lang="en-GB" sz="2400" dirty="0"/>
              <a:t> </a:t>
            </a:r>
            <a:r>
              <a:rPr lang="en-GB" sz="2400" dirty="0" err="1"/>
              <a:t>Depo_Pt</a:t>
            </a:r>
            <a:r>
              <a:rPr lang="en-GB" sz="2400" dirty="0"/>
              <a:t> (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/>
              <a:t>Oberfläche</a:t>
            </a:r>
            <a:r>
              <a:rPr lang="en-GB" sz="2400" dirty="0"/>
              <a:t>) vs </a:t>
            </a:r>
            <a:r>
              <a:rPr lang="en-GB" sz="2400" dirty="0" err="1"/>
              <a:t>Deposition_sim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</a:t>
            </a:r>
            <a:r>
              <a:rPr lang="en-GB" sz="2400" dirty="0" err="1"/>
              <a:t>Oberfl</a:t>
            </a:r>
            <a:r>
              <a:rPr lang="de-DE" sz="2400" dirty="0" err="1"/>
              <a:t>äche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 err="1"/>
              <a:t>bei</a:t>
            </a:r>
            <a:r>
              <a:rPr lang="en-GB" sz="2400" dirty="0"/>
              <a:t> 600 C und 700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64A61-9DFC-4F1F-B17A-28C7D6CE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4" y="3723086"/>
            <a:ext cx="3838574" cy="2878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A7C97-E202-4695-88FF-E6EDE9386F10}"/>
              </a:ext>
            </a:extLst>
          </p:cNvPr>
          <p:cNvSpPr txBox="1"/>
          <p:nvPr/>
        </p:nvSpPr>
        <p:spPr>
          <a:xfrm>
            <a:off x="4476749" y="4510499"/>
            <a:ext cx="138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Residence time in reactive Part =  8.03  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3CE38-266E-4CCB-B429-B768C2EA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3739064"/>
            <a:ext cx="36576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A98A4-1A2F-4D21-B8B1-D38C3799ED83}"/>
              </a:ext>
            </a:extLst>
          </p:cNvPr>
          <p:cNvSpPr txBox="1"/>
          <p:nvPr/>
        </p:nvSpPr>
        <p:spPr>
          <a:xfrm>
            <a:off x="9696450" y="4181475"/>
            <a:ext cx="2352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Residence time in reactive Part of gas Reactor =  6.88 s</a:t>
            </a:r>
          </a:p>
          <a:p>
            <a:r>
              <a:rPr lang="en-GB" dirty="0"/>
              <a:t>Residence time in reactive Part of surface reactor =  29.5  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14574-8490-411C-AFF4-3C6EE4F7E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912" y="1143000"/>
            <a:ext cx="3419475" cy="2564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ECBD7C-FD18-4B08-B6DC-BB27E6B94914}"/>
              </a:ext>
            </a:extLst>
          </p:cNvPr>
          <p:cNvSpPr txBox="1"/>
          <p:nvPr/>
        </p:nvSpPr>
        <p:spPr>
          <a:xfrm>
            <a:off x="9696450" y="1573944"/>
            <a:ext cx="2495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Residence time in reactive Part of gas Reactor =  9.5  s</a:t>
            </a:r>
          </a:p>
          <a:p>
            <a:r>
              <a:rPr lang="en-GB" dirty="0"/>
              <a:t>Residence time in reactive Part of surface reactor =  40.7  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F8141B-B9E0-43E1-9591-17ABB41D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143000"/>
            <a:ext cx="3657602" cy="2743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8F9B09-093D-4951-B208-25E91B5DC2E6}"/>
              </a:ext>
            </a:extLst>
          </p:cNvPr>
          <p:cNvSpPr txBox="1"/>
          <p:nvPr/>
        </p:nvSpPr>
        <p:spPr>
          <a:xfrm>
            <a:off x="4476749" y="1934586"/>
            <a:ext cx="13906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Residence time in reactive Part =  10.57 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DD2FC0-5738-4EB5-A59F-FC8ABEC0DD9B}"/>
              </a:ext>
            </a:extLst>
          </p:cNvPr>
          <p:cNvCxnSpPr/>
          <p:nvPr/>
        </p:nvCxnSpPr>
        <p:spPr>
          <a:xfrm>
            <a:off x="762000" y="1390650"/>
            <a:ext cx="0" cy="2316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64F486-59C4-456B-9F85-5814749F1F64}"/>
              </a:ext>
            </a:extLst>
          </p:cNvPr>
          <p:cNvCxnSpPr/>
          <p:nvPr/>
        </p:nvCxnSpPr>
        <p:spPr>
          <a:xfrm>
            <a:off x="762000" y="3990975"/>
            <a:ext cx="0" cy="2409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8AD1A6-DDEF-479C-99B5-01DBE4265337}"/>
              </a:ext>
            </a:extLst>
          </p:cNvPr>
          <p:cNvSpPr txBox="1"/>
          <p:nvPr/>
        </p:nvSpPr>
        <p:spPr>
          <a:xfrm>
            <a:off x="35718" y="2425303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600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85904-FDFB-4A71-A69F-78AE08B6C97E}"/>
              </a:ext>
            </a:extLst>
          </p:cNvPr>
          <p:cNvSpPr txBox="1"/>
          <p:nvPr/>
        </p:nvSpPr>
        <p:spPr>
          <a:xfrm>
            <a:off x="97631" y="5067386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700 C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47CA473-4731-41F7-95A7-97D0044D58B5}"/>
              </a:ext>
            </a:extLst>
          </p:cNvPr>
          <p:cNvSpPr/>
          <p:nvPr/>
        </p:nvSpPr>
        <p:spPr>
          <a:xfrm>
            <a:off x="3257551" y="6602016"/>
            <a:ext cx="1828801" cy="17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D3FE5-0B66-4A8D-9E72-83108B93BE69}"/>
              </a:ext>
            </a:extLst>
          </p:cNvPr>
          <p:cNvSpPr txBox="1"/>
          <p:nvPr/>
        </p:nvSpPr>
        <p:spPr>
          <a:xfrm>
            <a:off x="5186361" y="6459391"/>
            <a:ext cx="34480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Keinen</a:t>
            </a:r>
            <a:r>
              <a:rPr lang="en-GB" dirty="0"/>
              <a:t> </a:t>
            </a:r>
            <a:r>
              <a:rPr lang="en-GB" dirty="0" err="1"/>
              <a:t>Einfluss</a:t>
            </a:r>
            <a:r>
              <a:rPr lang="en-GB" dirty="0"/>
              <a:t> der </a:t>
            </a:r>
            <a:r>
              <a:rPr lang="en-GB" dirty="0" err="1"/>
              <a:t>Oberflaeche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5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6C9C-F200-4850-9B6D-346B769F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/>
              <a:t>Untersuchung</a:t>
            </a:r>
            <a:r>
              <a:rPr lang="en-GB" sz="3600" dirty="0"/>
              <a:t> </a:t>
            </a:r>
            <a:r>
              <a:rPr lang="en-GB" sz="3600" dirty="0" err="1"/>
              <a:t>zur</a:t>
            </a:r>
            <a:r>
              <a:rPr lang="en-GB" sz="3600" dirty="0"/>
              <a:t> </a:t>
            </a:r>
            <a:r>
              <a:rPr lang="en-GB" sz="3600" dirty="0" err="1"/>
              <a:t>Aktivit</a:t>
            </a:r>
            <a:r>
              <a:rPr lang="de-DE" sz="3600" dirty="0" err="1"/>
              <a:t>ät</a:t>
            </a:r>
            <a:r>
              <a:rPr lang="de-DE" sz="3600" dirty="0"/>
              <a:t> der Oberfläche</a:t>
            </a:r>
            <a:endParaRPr lang="en-GB" sz="3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6427360-78B2-47F3-8802-2DCE6AA2F4E1}"/>
              </a:ext>
            </a:extLst>
          </p:cNvPr>
          <p:cNvSpPr/>
          <p:nvPr/>
        </p:nvSpPr>
        <p:spPr>
          <a:xfrm>
            <a:off x="981074" y="5721944"/>
            <a:ext cx="1539663" cy="613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CD603-050F-4105-B1AA-2EDCB1C9BEE5}"/>
              </a:ext>
            </a:extLst>
          </p:cNvPr>
          <p:cNvSpPr txBox="1"/>
          <p:nvPr/>
        </p:nvSpPr>
        <p:spPr>
          <a:xfrm>
            <a:off x="2829567" y="5751680"/>
            <a:ext cx="31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Sehr </a:t>
            </a:r>
            <a:r>
              <a:rPr lang="en-GB" dirty="0" err="1"/>
              <a:t>kleine</a:t>
            </a:r>
            <a:r>
              <a:rPr lang="en-GB" dirty="0"/>
              <a:t> </a:t>
            </a:r>
            <a:r>
              <a:rPr lang="en-GB" dirty="0" err="1"/>
              <a:t>Produktionsraten</a:t>
            </a:r>
            <a:r>
              <a:rPr lang="en-GB" dirty="0"/>
              <a:t> an der </a:t>
            </a:r>
            <a:r>
              <a:rPr lang="en-GB" dirty="0" err="1"/>
              <a:t>Oberf</a:t>
            </a:r>
            <a:r>
              <a:rPr lang="de-DE" dirty="0" err="1"/>
              <a:t>läche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3CC900-1EEE-499E-83FD-00B4E83EE3AB}"/>
              </a:ext>
            </a:extLst>
          </p:cNvPr>
          <p:cNvSpPr/>
          <p:nvPr/>
        </p:nvSpPr>
        <p:spPr>
          <a:xfrm>
            <a:off x="6321852" y="5721944"/>
            <a:ext cx="1539663" cy="613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975C0-8A5E-4CA8-9C81-9433B7F2AB9E}"/>
              </a:ext>
            </a:extLst>
          </p:cNvPr>
          <p:cNvSpPr txBox="1"/>
          <p:nvPr/>
        </p:nvSpPr>
        <p:spPr>
          <a:xfrm>
            <a:off x="8210551" y="5613181"/>
            <a:ext cx="314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Kinetik</a:t>
            </a:r>
            <a:r>
              <a:rPr lang="en-GB" dirty="0"/>
              <a:t> der </a:t>
            </a:r>
            <a:r>
              <a:rPr lang="en-GB" dirty="0" err="1"/>
              <a:t>Oberfl</a:t>
            </a:r>
            <a:r>
              <a:rPr lang="de-DE" dirty="0" err="1"/>
              <a:t>ächereaktion</a:t>
            </a:r>
            <a:r>
              <a:rPr lang="de-DE" dirty="0"/>
              <a:t> muss angepasst werden. Kann </a:t>
            </a:r>
            <a:r>
              <a:rPr lang="de-DE" strike="sngStrike" dirty="0"/>
              <a:t>das an Maßsystem liegen</a:t>
            </a:r>
            <a:r>
              <a:rPr lang="de-DE" dirty="0"/>
              <a:t>? 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74FD21D-E440-46A4-8E62-BC19E233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86" y="1420315"/>
            <a:ext cx="5289551" cy="396716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78926B-AEAE-404F-B10D-21390067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6" y="1360784"/>
            <a:ext cx="5448299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9C1-14D0-4B73-B56F-4E58552E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Untersuchung</a:t>
            </a:r>
            <a:r>
              <a:rPr lang="en-GB" sz="2800" dirty="0"/>
              <a:t> </a:t>
            </a:r>
            <a:r>
              <a:rPr lang="en-GB" sz="2800" dirty="0" err="1"/>
              <a:t>zur</a:t>
            </a:r>
            <a:r>
              <a:rPr lang="en-GB" sz="2800" dirty="0"/>
              <a:t> </a:t>
            </a:r>
            <a:r>
              <a:rPr lang="en-GB" sz="2800" dirty="0" err="1"/>
              <a:t>Aktivit</a:t>
            </a:r>
            <a:r>
              <a:rPr lang="de-DE" sz="2800" dirty="0" err="1"/>
              <a:t>ät</a:t>
            </a:r>
            <a:r>
              <a:rPr lang="de-DE" sz="2800" dirty="0"/>
              <a:t> der Oberfläche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5178-74AD-4E84-AB42-10E91780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dirty="0"/>
              <a:t>Frage:</a:t>
            </a:r>
          </a:p>
          <a:p>
            <a:r>
              <a:rPr lang="de-DE" sz="2000" dirty="0"/>
              <a:t> Was </a:t>
            </a:r>
            <a:r>
              <a:rPr lang="de-DE" sz="2000" dirty="0" err="1"/>
              <a:t>beeinflüßt</a:t>
            </a:r>
            <a:r>
              <a:rPr lang="de-DE" sz="2000" dirty="0"/>
              <a:t> die Aktivität der Oberfläche?</a:t>
            </a:r>
          </a:p>
          <a:p>
            <a:r>
              <a:rPr lang="de-DE" sz="2000" dirty="0"/>
              <a:t> Wann kommt zu größten </a:t>
            </a:r>
            <a:r>
              <a:rPr lang="de-DE" sz="2000" dirty="0" err="1"/>
              <a:t>Reaktionssraten</a:t>
            </a:r>
            <a:r>
              <a:rPr lang="de-DE" sz="2000" dirty="0"/>
              <a:t>?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/>
              <a:t>Antwort:</a:t>
            </a:r>
          </a:p>
          <a:p>
            <a:r>
              <a:rPr lang="de-DE" sz="2000" dirty="0"/>
              <a:t>Temperatur </a:t>
            </a:r>
            <a:r>
              <a:rPr lang="en-GB" sz="2000" dirty="0"/>
              <a:t>-&gt; Gas </a:t>
            </a:r>
            <a:r>
              <a:rPr lang="en-GB" sz="2000" dirty="0" err="1"/>
              <a:t>reagiert</a:t>
            </a:r>
            <a:r>
              <a:rPr lang="en-GB" sz="2000" dirty="0"/>
              <a:t> </a:t>
            </a:r>
            <a:r>
              <a:rPr lang="en-GB" sz="2000" dirty="0" err="1"/>
              <a:t>auch</a:t>
            </a:r>
            <a:r>
              <a:rPr lang="en-GB" sz="2000" dirty="0"/>
              <a:t> Schneller, </a:t>
            </a:r>
            <a:r>
              <a:rPr lang="en-GB" sz="2000" dirty="0" err="1"/>
              <a:t>kaum</a:t>
            </a:r>
            <a:r>
              <a:rPr lang="en-GB" sz="2000" dirty="0"/>
              <a:t> </a:t>
            </a:r>
            <a:r>
              <a:rPr lang="en-GB" sz="2000" dirty="0" err="1"/>
              <a:t>Einfluß</a:t>
            </a:r>
            <a:r>
              <a:rPr lang="en-GB" sz="2000" dirty="0"/>
              <a:t>.</a:t>
            </a:r>
          </a:p>
          <a:p>
            <a:r>
              <a:rPr lang="en-GB" sz="2000" dirty="0"/>
              <a:t>Rate Constant A -&gt; </a:t>
            </a:r>
            <a:r>
              <a:rPr lang="en-GB" sz="2000" dirty="0" err="1"/>
              <a:t>Schwach</a:t>
            </a:r>
            <a:r>
              <a:rPr lang="en-GB" sz="2000" dirty="0"/>
              <a:t> und </a:t>
            </a:r>
            <a:r>
              <a:rPr lang="en-GB" sz="2000" dirty="0" err="1"/>
              <a:t>wird</a:t>
            </a:r>
            <a:r>
              <a:rPr lang="en-GB" sz="2000" dirty="0"/>
              <a:t> </a:t>
            </a:r>
            <a:r>
              <a:rPr lang="en-GB" sz="2000" dirty="0" err="1"/>
              <a:t>unstabil</a:t>
            </a:r>
            <a:r>
              <a:rPr lang="en-GB" sz="2000" dirty="0"/>
              <a:t> (</a:t>
            </a:r>
            <a:r>
              <a:rPr lang="en-GB" sz="2000" dirty="0" err="1"/>
              <a:t>numerisch</a:t>
            </a:r>
            <a:r>
              <a:rPr lang="en-GB" sz="2000" dirty="0"/>
              <a:t>)</a:t>
            </a:r>
          </a:p>
          <a:p>
            <a:r>
              <a:rPr lang="en-GB" sz="2000" dirty="0" err="1"/>
              <a:t>Ea</a:t>
            </a:r>
            <a:r>
              <a:rPr lang="en-GB" sz="2000" dirty="0"/>
              <a:t> -&gt; </a:t>
            </a:r>
            <a:r>
              <a:rPr lang="en-GB" sz="2000" dirty="0" err="1"/>
              <a:t>Kaum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Idee:</a:t>
            </a:r>
          </a:p>
          <a:p>
            <a:r>
              <a:rPr lang="en-GB" sz="2000" dirty="0"/>
              <a:t>Nur </a:t>
            </a:r>
            <a:r>
              <a:rPr lang="en-GB" sz="2000" dirty="0" err="1"/>
              <a:t>Temperatur</a:t>
            </a:r>
            <a:r>
              <a:rPr lang="en-GB" sz="2000" dirty="0"/>
              <a:t> der </a:t>
            </a:r>
            <a:r>
              <a:rPr lang="en-GB" sz="2000" dirty="0" err="1"/>
              <a:t>Oberfäche</a:t>
            </a:r>
            <a:r>
              <a:rPr lang="en-GB" sz="2000" dirty="0"/>
              <a:t> </a:t>
            </a:r>
            <a:r>
              <a:rPr lang="en-GB" sz="2000" dirty="0" err="1"/>
              <a:t>hoch</a:t>
            </a:r>
            <a:r>
              <a:rPr lang="en-GB" sz="2000" dirty="0"/>
              <a:t> </a:t>
            </a:r>
            <a:r>
              <a:rPr lang="en-GB" sz="2000" dirty="0" err="1"/>
              <a:t>halten</a:t>
            </a:r>
            <a:r>
              <a:rPr lang="en-GB" sz="2000"/>
              <a:t>??</a:t>
            </a:r>
            <a:endParaRPr lang="en-GB" sz="2000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00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0241-CDA7-4496-AEEC-2456F28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Vergleich</a:t>
            </a:r>
            <a:r>
              <a:rPr lang="en-GB" sz="2800" dirty="0"/>
              <a:t> </a:t>
            </a:r>
            <a:r>
              <a:rPr lang="en-GB" sz="2800" dirty="0" err="1"/>
              <a:t>zwischen</a:t>
            </a:r>
            <a:r>
              <a:rPr lang="en-GB" sz="2800" dirty="0"/>
              <a:t> </a:t>
            </a:r>
            <a:r>
              <a:rPr lang="en-GB" sz="2800" dirty="0" err="1"/>
              <a:t>surf_pfr</a:t>
            </a:r>
            <a:r>
              <a:rPr lang="en-GB" sz="2800" dirty="0"/>
              <a:t> (</a:t>
            </a:r>
            <a:r>
              <a:rPr lang="en-GB" sz="2800" dirty="0" err="1"/>
              <a:t>Beispielprogramm</a:t>
            </a:r>
            <a:r>
              <a:rPr lang="en-GB" sz="2800" dirty="0"/>
              <a:t>) und </a:t>
            </a:r>
            <a:r>
              <a:rPr lang="en-GB" sz="2800" dirty="0" err="1"/>
              <a:t>Depo_Pt</a:t>
            </a:r>
            <a:r>
              <a:rPr lang="en-GB" sz="2800" dirty="0"/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A43D2-23AF-4D8B-94A5-F1273FAB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83" y="1184910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92489-F35A-4E33-995F-FAF7DD8A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4910"/>
            <a:ext cx="5984240" cy="4488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6E289D-12C0-4170-ABE0-284742530B09}"/>
              </a:ext>
            </a:extLst>
          </p:cNvPr>
          <p:cNvSpPr txBox="1"/>
          <p:nvPr/>
        </p:nvSpPr>
        <p:spPr>
          <a:xfrm>
            <a:off x="2961957" y="5624513"/>
            <a:ext cx="99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</a:t>
            </a:r>
            <a:r>
              <a:rPr lang="en-GB" sz="1800" dirty="0" err="1"/>
              <a:t>urf_pfr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C7C0B-FC6B-4AF8-A614-E059E5631319}"/>
              </a:ext>
            </a:extLst>
          </p:cNvPr>
          <p:cNvSpPr txBox="1"/>
          <p:nvPr/>
        </p:nvSpPr>
        <p:spPr>
          <a:xfrm>
            <a:off x="8592502" y="5695950"/>
            <a:ext cx="99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/>
              <a:t>Depo_Pt</a:t>
            </a:r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825228-9662-4C43-A911-3537ED3439AD}"/>
              </a:ext>
            </a:extLst>
          </p:cNvPr>
          <p:cNvSpPr/>
          <p:nvPr/>
        </p:nvSpPr>
        <p:spPr>
          <a:xfrm>
            <a:off x="1190625" y="6170276"/>
            <a:ext cx="13509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6891E-BF32-4799-BAFE-C01B8E3BE938}"/>
              </a:ext>
            </a:extLst>
          </p:cNvPr>
          <p:cNvSpPr txBox="1"/>
          <p:nvPr/>
        </p:nvSpPr>
        <p:spPr>
          <a:xfrm>
            <a:off x="2714625" y="6029118"/>
            <a:ext cx="814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zeigen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Komponente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niedrige</a:t>
            </a:r>
            <a:r>
              <a:rPr lang="en-GB" dirty="0"/>
              <a:t> (</a:t>
            </a:r>
            <a:r>
              <a:rPr lang="en-GB" dirty="0" err="1"/>
              <a:t>Numerischer</a:t>
            </a:r>
            <a:r>
              <a:rPr lang="en-GB" dirty="0"/>
              <a:t> </a:t>
            </a:r>
            <a:r>
              <a:rPr lang="en-GB" dirty="0" err="1"/>
              <a:t>Fehler</a:t>
            </a:r>
            <a:r>
              <a:rPr lang="en-GB" dirty="0"/>
              <a:t> </a:t>
            </a:r>
            <a:r>
              <a:rPr lang="en-GB" dirty="0" err="1"/>
              <a:t>Niveau</a:t>
            </a:r>
            <a:r>
              <a:rPr lang="en-GB" dirty="0"/>
              <a:t>) </a:t>
            </a:r>
            <a:r>
              <a:rPr lang="en-GB" dirty="0" err="1"/>
              <a:t>Produktionsraten</a:t>
            </a:r>
            <a:r>
              <a:rPr lang="en-GB" dirty="0"/>
              <a:t>. Der </a:t>
            </a:r>
            <a:r>
              <a:rPr lang="en-GB" dirty="0" err="1"/>
              <a:t>Unterschied</a:t>
            </a:r>
            <a:r>
              <a:rPr lang="en-GB" dirty="0"/>
              <a:t> </a:t>
            </a:r>
            <a:r>
              <a:rPr lang="en-GB" dirty="0" err="1"/>
              <a:t>kommt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Temperaturverl</a:t>
            </a:r>
            <a:r>
              <a:rPr lang="de-DE" dirty="0" err="1"/>
              <a:t>äufe</a:t>
            </a:r>
            <a:r>
              <a:rPr lang="de-DE" dirty="0"/>
              <a:t>. 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20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1B01-F405-4D56-BEFD-1CC9820A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GB" dirty="0"/>
              <a:t>Experiment	Stand 12.11.2021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8E95-F46E-4DEC-9444-6093B910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Ziel</a:t>
            </a:r>
            <a:r>
              <a:rPr lang="en-GB" dirty="0"/>
              <a:t>: </a:t>
            </a:r>
            <a:r>
              <a:rPr lang="en-GB" dirty="0" err="1"/>
              <a:t>Bestimmen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g</a:t>
            </a:r>
            <a:r>
              <a:rPr lang="de-DE" dirty="0" err="1"/>
              <a:t>rößen</a:t>
            </a:r>
            <a:r>
              <a:rPr lang="de-DE" dirty="0"/>
              <a:t> haben den größte Einfluss (oder überhaupt) auf Aktivität der Oberfläche.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Oberflächengröße </a:t>
            </a:r>
          </a:p>
          <a:p>
            <a:r>
              <a:rPr lang="de-DE" dirty="0"/>
              <a:t>Reaktionskinetik (</a:t>
            </a:r>
            <a:r>
              <a:rPr lang="de-DE" dirty="0" err="1"/>
              <a:t>Ea</a:t>
            </a:r>
            <a:r>
              <a:rPr lang="de-DE" dirty="0"/>
              <a:t>, A) </a:t>
            </a:r>
          </a:p>
          <a:p>
            <a:r>
              <a:rPr lang="de-DE" dirty="0"/>
              <a:t>Temperatur </a:t>
            </a:r>
          </a:p>
        </p:txBody>
      </p:sp>
    </p:spTree>
    <p:extLst>
      <p:ext uri="{BB962C8B-B14F-4D97-AF65-F5344CB8AC3E}">
        <p14:creationId xmlns:p14="http://schemas.microsoft.com/office/powerpoint/2010/main" val="241981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970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Depo_Pt (mit &amp; ohne Propan Dehydrierung bei 973.15 K) (Reaktion wurde in src Datei auskommentiert)</vt:lpstr>
      <vt:lpstr>Die Oberflächereaktion ist ganz ausgeschaltet</vt:lpstr>
      <vt:lpstr>Vergleich Depo_Pt (mit Oberfläche) vs Deposition_sim (ohne Oberfläche) bei 600 C und 700 C</vt:lpstr>
      <vt:lpstr>Untersuchung zur Aktivität der Oberfläche</vt:lpstr>
      <vt:lpstr>Untersuchung zur Aktivität der Oberfläche</vt:lpstr>
      <vt:lpstr>Vergleich zwischen surf_pfr (Beispielprogramm) und Depo_Pt. </vt:lpstr>
      <vt:lpstr>Experiment Stand 12.11.2021</vt:lpstr>
      <vt:lpstr>Reaktionskinetik (Ea, A) bei T = 600C cat_area_vol = 100000 1/m</vt:lpstr>
      <vt:lpstr>PowerPoint Presentation</vt:lpstr>
      <vt:lpstr>Temperatur A=4.633e+45, cat_area_vol = 1000001/m </vt:lpstr>
      <vt:lpstr>Oberflächengröße bei T = 800C A= A=4.633e+50</vt:lpstr>
      <vt:lpstr>Oberflächengröße bei T = 800C A= A=4.633e+50</vt:lpstr>
      <vt:lpstr>Oberflächengröße bei T = 800C A= A=4.633e+50</vt:lpstr>
      <vt:lpstr>Oberflächengröße bei T = 800C A= A=4.633e+45</vt:lpstr>
      <vt:lpstr>Oberflächengröße bei T = 800C A= A=4.633e+45</vt:lpstr>
      <vt:lpstr>Oberflächengröße bei T = 6C A= A=4.633e+45 </vt:lpstr>
      <vt:lpstr>PowerPoint Presentation</vt:lpstr>
      <vt:lpstr>Austausch zwischen Reaktoren bei T = 600C A= A=4.633e+45 </vt:lpstr>
      <vt:lpstr>Eksperimente: Zusammenfassung</vt:lpstr>
      <vt:lpstr>Reaktorenverbindung??</vt:lpstr>
      <vt:lpstr>Oberflächengröße bei T = 600C A= A=4.633e+45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Wieremiejczuk</dc:creator>
  <cp:lastModifiedBy>Jakub Wieremiejczuk</cp:lastModifiedBy>
  <cp:revision>1</cp:revision>
  <dcterms:created xsi:type="dcterms:W3CDTF">2021-10-01T14:57:23Z</dcterms:created>
  <dcterms:modified xsi:type="dcterms:W3CDTF">2021-12-03T09:38:02Z</dcterms:modified>
</cp:coreProperties>
</file>