
<file path=[Content_Types].xml><?xml version="1.0" encoding="utf-8"?>
<Types xmlns="http://schemas.openxmlformats.org/package/2006/content-types">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tags/tag4.xml" ContentType="application/vnd.openxmlformats-officedocument.presentationml.tags+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08" r:id="rId2"/>
  </p:sldMasterIdLst>
  <p:notesMasterIdLst>
    <p:notesMasterId r:id="rId9"/>
  </p:notesMasterIdLst>
  <p:handoutMasterIdLst>
    <p:handoutMasterId r:id="rId10"/>
  </p:handoutMasterIdLst>
  <p:sldIdLst>
    <p:sldId id="256" r:id="rId3"/>
    <p:sldId id="343" r:id="rId4"/>
    <p:sldId id="352" r:id="rId5"/>
    <p:sldId id="353" r:id="rId6"/>
    <p:sldId id="359" r:id="rId7"/>
    <p:sldId id="363" r:id="rId8"/>
  </p:sldIdLst>
  <p:sldSz cx="9144000" cy="6858000" type="screen4x3"/>
  <p:notesSz cx="9926638" cy="14301788"/>
  <p:custDataLst>
    <p:tags r:id="rId11"/>
  </p:custDataLst>
  <p:defaultTextStyle>
    <a:defPPr>
      <a:defRPr lang="en-US"/>
    </a:defPPr>
    <a:lvl1pPr algn="l" rtl="0" fontAlgn="base">
      <a:spcBef>
        <a:spcPct val="0"/>
      </a:spcBef>
      <a:spcAft>
        <a:spcPct val="0"/>
      </a:spcAft>
      <a:buNone/>
      <a:defRPr lang="en-US" sz="2000" b="0" i="0" u="none" kern="1200">
        <a:solidFill>
          <a:srgbClr val="000000"/>
        </a:solidFill>
        <a:latin typeface="Arial"/>
        <a:ea typeface="+mn-ea"/>
        <a:cs typeface="+mn-cs"/>
      </a:defRPr>
    </a:lvl1pPr>
    <a:lvl2pPr marL="455613" indent="1588" algn="l" rtl="0" fontAlgn="base">
      <a:spcBef>
        <a:spcPct val="0"/>
      </a:spcBef>
      <a:spcAft>
        <a:spcPct val="0"/>
      </a:spcAft>
      <a:defRPr sz="2000" kern="1200">
        <a:solidFill>
          <a:srgbClr val="000000"/>
        </a:solidFill>
        <a:latin typeface="Arial" charset="0"/>
        <a:ea typeface="+mn-ea"/>
        <a:cs typeface="+mn-cs"/>
      </a:defRPr>
    </a:lvl2pPr>
    <a:lvl3pPr marL="912813" indent="1588" algn="l" rtl="0" fontAlgn="base">
      <a:spcBef>
        <a:spcPct val="0"/>
      </a:spcBef>
      <a:spcAft>
        <a:spcPct val="0"/>
      </a:spcAft>
      <a:defRPr sz="2000" kern="1200">
        <a:solidFill>
          <a:srgbClr val="000000"/>
        </a:solidFill>
        <a:latin typeface="Arial" charset="0"/>
        <a:ea typeface="+mn-ea"/>
        <a:cs typeface="+mn-cs"/>
      </a:defRPr>
    </a:lvl3pPr>
    <a:lvl4pPr marL="1370013" indent="1588" algn="l" rtl="0" fontAlgn="base">
      <a:spcBef>
        <a:spcPct val="0"/>
      </a:spcBef>
      <a:spcAft>
        <a:spcPct val="0"/>
      </a:spcAft>
      <a:defRPr sz="2000" kern="1200">
        <a:solidFill>
          <a:srgbClr val="000000"/>
        </a:solidFill>
        <a:latin typeface="Arial" charset="0"/>
        <a:ea typeface="+mn-ea"/>
        <a:cs typeface="+mn-cs"/>
      </a:defRPr>
    </a:lvl4pPr>
    <a:lvl5pPr marL="1827213" indent="1588" algn="l" rtl="0" fontAlgn="base">
      <a:spcBef>
        <a:spcPct val="0"/>
      </a:spcBef>
      <a:spcAft>
        <a:spcPct val="0"/>
      </a:spcAft>
      <a:defRPr sz="2000" kern="1200">
        <a:solidFill>
          <a:srgbClr val="000000"/>
        </a:solidFill>
        <a:latin typeface="Arial" charset="0"/>
        <a:ea typeface="+mn-ea"/>
        <a:cs typeface="+mn-cs"/>
      </a:defRPr>
    </a:lvl5pPr>
    <a:lvl6pPr marL="2286000" algn="l" defTabSz="914400" rtl="0" eaLnBrk="1" latinLnBrk="0" hangingPunct="1">
      <a:defRPr sz="2000" kern="1200">
        <a:solidFill>
          <a:srgbClr val="000000"/>
        </a:solidFill>
        <a:latin typeface="Arial" charset="0"/>
        <a:ea typeface="+mn-ea"/>
        <a:cs typeface="+mn-cs"/>
      </a:defRPr>
    </a:lvl6pPr>
    <a:lvl7pPr marL="2743200" algn="l" defTabSz="914400" rtl="0" eaLnBrk="1" latinLnBrk="0" hangingPunct="1">
      <a:defRPr sz="2000" kern="1200">
        <a:solidFill>
          <a:srgbClr val="000000"/>
        </a:solidFill>
        <a:latin typeface="Arial" charset="0"/>
        <a:ea typeface="+mn-ea"/>
        <a:cs typeface="+mn-cs"/>
      </a:defRPr>
    </a:lvl7pPr>
    <a:lvl8pPr marL="3200400" algn="l" defTabSz="914400" rtl="0" eaLnBrk="1" latinLnBrk="0" hangingPunct="1">
      <a:defRPr sz="2000" kern="1200">
        <a:solidFill>
          <a:srgbClr val="000000"/>
        </a:solidFill>
        <a:latin typeface="Arial" charset="0"/>
        <a:ea typeface="+mn-ea"/>
        <a:cs typeface="+mn-cs"/>
      </a:defRPr>
    </a:lvl8pPr>
    <a:lvl9pPr marL="3657600" algn="l" defTabSz="914400" rtl="0" eaLnBrk="1" latinLnBrk="0" hangingPunct="1">
      <a:defRPr sz="20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98"/>
    <a:srgbClr val="FF0000"/>
    <a:srgbClr val="FF6600"/>
    <a:srgbClr val="D0E393"/>
    <a:srgbClr val="008080"/>
    <a:srgbClr val="EDC5EA"/>
    <a:srgbClr val="FED998"/>
    <a:srgbClr val="D9EEB4"/>
    <a:srgbClr val="ACE0E4"/>
    <a:srgbClr val="C1E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1" autoAdjust="0"/>
    <p:restoredTop sz="92990" autoAdjust="0"/>
  </p:normalViewPr>
  <p:slideViewPr>
    <p:cSldViewPr>
      <p:cViewPr>
        <p:scale>
          <a:sx n="66" d="100"/>
          <a:sy n="66" d="100"/>
        </p:scale>
        <p:origin x="-1812" y="-5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1543" cy="715089"/>
          </a:xfrm>
          <a:prstGeom prst="rect">
            <a:avLst/>
          </a:prstGeom>
          <a:noFill/>
          <a:ln w="9525">
            <a:noFill/>
            <a:miter lim="800000"/>
            <a:headEnd/>
            <a:tailEnd/>
          </a:ln>
          <a:effectLst/>
        </p:spPr>
        <p:txBody>
          <a:bodyPr vert="horz" wrap="square" lIns="138440" tIns="69220" rIns="138440" bIns="69220" numCol="1" anchor="t" anchorCtr="0" compatLnSpc="1">
            <a:prstTxWarp prst="textNoShape">
              <a:avLst/>
            </a:prstTxWarp>
          </a:bodyPr>
          <a:lstStyle>
            <a:lvl1pPr defTabSz="1381999">
              <a:defRPr sz="1800">
                <a:solidFill>
                  <a:schemeClr val="tx1"/>
                </a:solidFill>
                <a:latin typeface="Times New Roman" pitchFamily="18" charset="0"/>
              </a:defRPr>
            </a:lvl1pPr>
          </a:lstStyle>
          <a:p>
            <a:endParaRPr lang="en-US" dirty="0"/>
          </a:p>
        </p:txBody>
      </p:sp>
      <p:sp>
        <p:nvSpPr>
          <p:cNvPr id="4099" name="Rectangle 3"/>
          <p:cNvSpPr>
            <a:spLocks noGrp="1" noChangeArrowheads="1"/>
          </p:cNvSpPr>
          <p:nvPr>
            <p:ph type="dt" sz="quarter" idx="1"/>
          </p:nvPr>
        </p:nvSpPr>
        <p:spPr bwMode="auto">
          <a:xfrm>
            <a:off x="5622798" y="0"/>
            <a:ext cx="4301543" cy="715089"/>
          </a:xfrm>
          <a:prstGeom prst="rect">
            <a:avLst/>
          </a:prstGeom>
          <a:noFill/>
          <a:ln w="9525">
            <a:noFill/>
            <a:miter lim="800000"/>
            <a:headEnd/>
            <a:tailEnd/>
          </a:ln>
          <a:effectLst/>
        </p:spPr>
        <p:txBody>
          <a:bodyPr vert="horz" wrap="square" lIns="138440" tIns="69220" rIns="138440" bIns="69220" numCol="1" anchor="t" anchorCtr="0" compatLnSpc="1">
            <a:prstTxWarp prst="textNoShape">
              <a:avLst/>
            </a:prstTxWarp>
          </a:bodyPr>
          <a:lstStyle>
            <a:lvl1pPr algn="r" defTabSz="1381999">
              <a:defRPr sz="1800">
                <a:solidFill>
                  <a:schemeClr val="tx1"/>
                </a:solidFill>
                <a:latin typeface="Times New Roman" pitchFamily="18" charset="0"/>
              </a:defRPr>
            </a:lvl1pPr>
          </a:lstStyle>
          <a:p>
            <a:endParaRPr lang="en-US" dirty="0"/>
          </a:p>
        </p:txBody>
      </p:sp>
      <p:sp>
        <p:nvSpPr>
          <p:cNvPr id="4100" name="Rectangle 4"/>
          <p:cNvSpPr>
            <a:spLocks noGrp="1" noChangeArrowheads="1"/>
          </p:cNvSpPr>
          <p:nvPr>
            <p:ph type="ftr" sz="quarter" idx="2"/>
          </p:nvPr>
        </p:nvSpPr>
        <p:spPr bwMode="auto">
          <a:xfrm>
            <a:off x="0" y="13584217"/>
            <a:ext cx="4301543" cy="715089"/>
          </a:xfrm>
          <a:prstGeom prst="rect">
            <a:avLst/>
          </a:prstGeom>
          <a:noFill/>
          <a:ln w="9525">
            <a:noFill/>
            <a:miter lim="800000"/>
            <a:headEnd/>
            <a:tailEnd/>
          </a:ln>
          <a:effectLst/>
        </p:spPr>
        <p:txBody>
          <a:bodyPr vert="horz" wrap="square" lIns="138440" tIns="69220" rIns="138440" bIns="69220" numCol="1" anchor="b" anchorCtr="0" compatLnSpc="1">
            <a:prstTxWarp prst="textNoShape">
              <a:avLst/>
            </a:prstTxWarp>
          </a:bodyPr>
          <a:lstStyle>
            <a:lvl1pPr defTabSz="1381999">
              <a:defRPr sz="1800">
                <a:solidFill>
                  <a:schemeClr val="tx1"/>
                </a:solidFill>
                <a:latin typeface="Times New Roman" pitchFamily="18" charset="0"/>
              </a:defRPr>
            </a:lvl1pPr>
          </a:lstStyle>
          <a:p>
            <a:endParaRPr lang="en-US" dirty="0"/>
          </a:p>
        </p:txBody>
      </p:sp>
      <p:sp>
        <p:nvSpPr>
          <p:cNvPr id="4101" name="Rectangle 5"/>
          <p:cNvSpPr>
            <a:spLocks noGrp="1" noChangeArrowheads="1"/>
          </p:cNvSpPr>
          <p:nvPr>
            <p:ph type="sldNum" sz="quarter" idx="3"/>
          </p:nvPr>
        </p:nvSpPr>
        <p:spPr bwMode="auto">
          <a:xfrm>
            <a:off x="5622798" y="13584217"/>
            <a:ext cx="4301543" cy="715089"/>
          </a:xfrm>
          <a:prstGeom prst="rect">
            <a:avLst/>
          </a:prstGeom>
          <a:noFill/>
          <a:ln w="9525">
            <a:noFill/>
            <a:miter lim="800000"/>
            <a:headEnd/>
            <a:tailEnd/>
          </a:ln>
          <a:effectLst/>
        </p:spPr>
        <p:txBody>
          <a:bodyPr vert="horz" wrap="square" lIns="138440" tIns="69220" rIns="138440" bIns="69220" numCol="1" anchor="b" anchorCtr="0" compatLnSpc="1">
            <a:prstTxWarp prst="textNoShape">
              <a:avLst/>
            </a:prstTxWarp>
          </a:bodyPr>
          <a:lstStyle>
            <a:lvl1pPr algn="r" defTabSz="1381999">
              <a:defRPr sz="1800">
                <a:solidFill>
                  <a:schemeClr val="tx1"/>
                </a:solidFill>
                <a:latin typeface="Times New Roman" pitchFamily="18" charset="0"/>
              </a:defRPr>
            </a:lvl1pPr>
          </a:lstStyle>
          <a:p>
            <a:fld id="{A822E3C4-5022-4AFC-A7B5-3B8869357A2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1543" cy="715089"/>
          </a:xfrm>
          <a:prstGeom prst="rect">
            <a:avLst/>
          </a:prstGeom>
          <a:noFill/>
          <a:ln w="9525">
            <a:noFill/>
            <a:miter lim="800000"/>
            <a:headEnd/>
            <a:tailEnd/>
          </a:ln>
          <a:effectLst/>
        </p:spPr>
        <p:txBody>
          <a:bodyPr vert="horz" wrap="square" lIns="138440" tIns="69220" rIns="138440" bIns="69220" numCol="1" anchor="t" anchorCtr="0" compatLnSpc="1">
            <a:prstTxWarp prst="textNoShape">
              <a:avLst/>
            </a:prstTxWarp>
          </a:bodyPr>
          <a:lstStyle>
            <a:lvl1pPr defTabSz="1381999">
              <a:defRPr sz="1800">
                <a:solidFill>
                  <a:schemeClr val="tx1"/>
                </a:solidFill>
                <a:latin typeface="Times New Roman" pitchFamily="18" charset="0"/>
              </a:defRPr>
            </a:lvl1pPr>
          </a:lstStyle>
          <a:p>
            <a:endParaRPr lang="en-US" dirty="0"/>
          </a:p>
        </p:txBody>
      </p:sp>
      <p:sp>
        <p:nvSpPr>
          <p:cNvPr id="5123" name="Rectangle 3"/>
          <p:cNvSpPr>
            <a:spLocks noGrp="1" noChangeArrowheads="1"/>
          </p:cNvSpPr>
          <p:nvPr>
            <p:ph type="dt" idx="1"/>
          </p:nvPr>
        </p:nvSpPr>
        <p:spPr bwMode="auto">
          <a:xfrm>
            <a:off x="5622798" y="0"/>
            <a:ext cx="4301543" cy="715089"/>
          </a:xfrm>
          <a:prstGeom prst="rect">
            <a:avLst/>
          </a:prstGeom>
          <a:noFill/>
          <a:ln w="9525">
            <a:noFill/>
            <a:miter lim="800000"/>
            <a:headEnd/>
            <a:tailEnd/>
          </a:ln>
          <a:effectLst/>
        </p:spPr>
        <p:txBody>
          <a:bodyPr vert="horz" wrap="square" lIns="138440" tIns="69220" rIns="138440" bIns="69220" numCol="1" anchor="t" anchorCtr="0" compatLnSpc="1">
            <a:prstTxWarp prst="textNoShape">
              <a:avLst/>
            </a:prstTxWarp>
          </a:bodyPr>
          <a:lstStyle>
            <a:lvl1pPr algn="r" defTabSz="1381999">
              <a:defRPr sz="1800">
                <a:solidFill>
                  <a:schemeClr val="tx1"/>
                </a:solidFill>
                <a:latin typeface="Times New Roman" pitchFamily="18" charset="0"/>
              </a:defRPr>
            </a:lvl1pPr>
          </a:lstStyle>
          <a:p>
            <a:endParaRPr lang="en-US" dirty="0"/>
          </a:p>
        </p:txBody>
      </p:sp>
      <p:sp>
        <p:nvSpPr>
          <p:cNvPr id="2052" name="Rectangle 4"/>
          <p:cNvSpPr>
            <a:spLocks noGrp="1" noRot="1" noChangeAspect="1" noChangeArrowheads="1" noTextEdit="1"/>
          </p:cNvSpPr>
          <p:nvPr>
            <p:ph type="sldImg" idx="2"/>
          </p:nvPr>
        </p:nvSpPr>
        <p:spPr bwMode="auto">
          <a:xfrm>
            <a:off x="1389063" y="1073150"/>
            <a:ext cx="7148512" cy="53625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92664" y="6793349"/>
            <a:ext cx="7941310" cy="6435805"/>
          </a:xfrm>
          <a:prstGeom prst="rect">
            <a:avLst/>
          </a:prstGeom>
          <a:noFill/>
          <a:ln w="9525">
            <a:noFill/>
            <a:miter lim="800000"/>
            <a:headEnd/>
            <a:tailEnd/>
          </a:ln>
          <a:effectLst/>
        </p:spPr>
        <p:txBody>
          <a:bodyPr vert="horz" wrap="square" lIns="138440" tIns="69220" rIns="138440" bIns="69220" numCol="1" anchor="t" anchorCtr="0" compatLnSpc="1">
            <a:prstTxWarp prst="textNoShape">
              <a:avLst/>
            </a:prstTxWarp>
          </a:body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smtClean="0"/>
          </a:p>
        </p:txBody>
      </p:sp>
      <p:sp>
        <p:nvSpPr>
          <p:cNvPr id="5126" name="Rectangle 6"/>
          <p:cNvSpPr>
            <a:spLocks noGrp="1" noChangeArrowheads="1"/>
          </p:cNvSpPr>
          <p:nvPr>
            <p:ph type="ftr" sz="quarter" idx="4"/>
          </p:nvPr>
        </p:nvSpPr>
        <p:spPr bwMode="auto">
          <a:xfrm>
            <a:off x="0" y="13584217"/>
            <a:ext cx="4301543" cy="715089"/>
          </a:xfrm>
          <a:prstGeom prst="rect">
            <a:avLst/>
          </a:prstGeom>
          <a:noFill/>
          <a:ln w="9525">
            <a:noFill/>
            <a:miter lim="800000"/>
            <a:headEnd/>
            <a:tailEnd/>
          </a:ln>
          <a:effectLst/>
        </p:spPr>
        <p:txBody>
          <a:bodyPr vert="horz" wrap="square" lIns="138440" tIns="69220" rIns="138440" bIns="69220" numCol="1" anchor="b" anchorCtr="0" compatLnSpc="1">
            <a:prstTxWarp prst="textNoShape">
              <a:avLst/>
            </a:prstTxWarp>
          </a:bodyPr>
          <a:lstStyle>
            <a:lvl1pPr defTabSz="1381999">
              <a:defRPr sz="1800">
                <a:solidFill>
                  <a:schemeClr val="tx1"/>
                </a:solidFill>
                <a:latin typeface="Times New Roman" pitchFamily="18" charset="0"/>
              </a:defRPr>
            </a:lvl1pPr>
          </a:lstStyle>
          <a:p>
            <a:endParaRPr lang="en-US" dirty="0"/>
          </a:p>
        </p:txBody>
      </p:sp>
      <p:sp>
        <p:nvSpPr>
          <p:cNvPr id="5127" name="Rectangle 7"/>
          <p:cNvSpPr>
            <a:spLocks noGrp="1" noChangeArrowheads="1"/>
          </p:cNvSpPr>
          <p:nvPr>
            <p:ph type="sldNum" sz="quarter" idx="5"/>
          </p:nvPr>
        </p:nvSpPr>
        <p:spPr bwMode="auto">
          <a:xfrm>
            <a:off x="5622798" y="13584217"/>
            <a:ext cx="4301543" cy="715089"/>
          </a:xfrm>
          <a:prstGeom prst="rect">
            <a:avLst/>
          </a:prstGeom>
          <a:noFill/>
          <a:ln w="9525">
            <a:noFill/>
            <a:miter lim="800000"/>
            <a:headEnd/>
            <a:tailEnd/>
          </a:ln>
          <a:effectLst/>
        </p:spPr>
        <p:txBody>
          <a:bodyPr vert="horz" wrap="square" lIns="138440" tIns="69220" rIns="138440" bIns="69220" numCol="1" anchor="b" anchorCtr="0" compatLnSpc="1">
            <a:prstTxWarp prst="textNoShape">
              <a:avLst/>
            </a:prstTxWarp>
          </a:bodyPr>
          <a:lstStyle>
            <a:lvl1pPr algn="r" defTabSz="1381999">
              <a:defRPr sz="1800">
                <a:solidFill>
                  <a:schemeClr val="tx1"/>
                </a:solidFill>
                <a:latin typeface="Times New Roman" pitchFamily="18" charset="0"/>
              </a:defRPr>
            </a:lvl1pPr>
          </a:lstStyle>
          <a:p>
            <a:fld id="{55E7CC71-500B-4255-A2F7-DBEF35A5544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12813"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algn="l" defTabSz="912813"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0013" algn="l" defTabSz="912813"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algn="l" defTabSz="912813"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E7CC71-500B-4255-A2F7-DBEF35A5544C}"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tags" Target="../tags/tag12.xml"/><Relationship Id="rId7"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800100" y="3690937"/>
            <a:ext cx="7543800" cy="1866900"/>
          </a:xfrm>
          <a:ln w="0"/>
          <a:effectLst/>
        </p:spPr>
        <p:txBody>
          <a:bodyPr wrap="square" lIns="0" tIns="0" rIns="0" bIns="0" anchor="t"/>
          <a:lstStyle>
            <a:lvl1pPr algn="l" rtl="0" eaLnBrk="0" fontAlgn="base" hangingPunct="0">
              <a:spcBef>
                <a:spcPts val="0"/>
              </a:spcBef>
              <a:spcAft>
                <a:spcPts val="0"/>
              </a:spcAft>
              <a:buNone/>
              <a:defRPr sz="3400" b="0" i="0" u="none">
                <a:solidFill>
                  <a:srgbClr val="000000"/>
                </a:solidFill>
                <a:latin typeface="Arial"/>
              </a:defRPr>
            </a:lvl1pPr>
          </a:lstStyle>
          <a:p>
            <a:r>
              <a:rPr lang="en-US" dirty="0" smtClean="0"/>
              <a:t>Click to edit Master title style</a:t>
            </a:r>
            <a:endParaRPr lang="en-US" dirty="0"/>
          </a:p>
        </p:txBody>
      </p:sp>
      <p:sp>
        <p:nvSpPr>
          <p:cNvPr id="3" name="Subtitle 2" hidden="1"/>
          <p:cNvSpPr>
            <a:spLocks noGrp="1"/>
          </p:cNvSpPr>
          <p:nvPr>
            <p:ph type="subTitle" idx="1"/>
            <p:custDataLst>
              <p:tags r:id="rId2"/>
            </p:custDataLst>
          </p:nvPr>
        </p:nvSpPr>
        <p:spPr>
          <a:xfrm>
            <a:off x="800100" y="4762500"/>
            <a:ext cx="7543800" cy="304800"/>
          </a:xfrm>
          <a:ln w="0"/>
          <a:effectLst/>
        </p:spPr>
        <p:txBody>
          <a:bodyPr wrap="square" lIns="0" tIns="0" rIns="0" bIns="0"/>
          <a:lstStyle>
            <a:lvl1pPr marL="0" indent="0" algn="l">
              <a:lnSpc>
                <a:spcPct val="105000"/>
              </a:lnSpc>
              <a:spcBef>
                <a:spcPts val="0"/>
              </a:spcBef>
              <a:spcAft>
                <a:spcPts val="0"/>
              </a:spcAft>
              <a:buClrTx/>
              <a:buSzPct val="100000"/>
              <a:buFontTx/>
              <a:buChar char="•"/>
              <a:defRPr sz="1900" b="0" i="0" u="none">
                <a:solidFill>
                  <a:srgbClr val="FFFFFF"/>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 smtClean="0"/>
              <a:t>Click to edit Master subtitle style</a:t>
            </a:r>
            <a:endParaRPr lang="" dirty="0"/>
          </a:p>
        </p:txBody>
      </p:sp>
      <p:sp>
        <p:nvSpPr>
          <p:cNvPr id="4" name="Date Placeholder 3" hidden="1"/>
          <p:cNvSpPr>
            <a:spLocks noGrp="1"/>
          </p:cNvSpPr>
          <p:nvPr>
            <p:ph type="dt" sz="half" idx="10"/>
            <p:custDataLst>
              <p:tags r:id="rId3"/>
            </p:custDataLst>
          </p:nvPr>
        </p:nvSpPr>
        <p:spPr>
          <a:xfrm>
            <a:off x="800100" y="5715000"/>
            <a:ext cx="7543800" cy="304800"/>
          </a:xfrm>
          <a:ln w="0"/>
          <a:effectLst/>
        </p:spPr>
        <p:txBody>
          <a:bodyPr wrap="square" lIns="0" tIns="0" rIns="0" bIns="0"/>
          <a:lstStyle>
            <a:lvl1pPr>
              <a:spcBef>
                <a:spcPts val="0"/>
              </a:spcBef>
              <a:spcAft>
                <a:spcPts val="0"/>
              </a:spcAft>
              <a:defRPr>
                <a:solidFill>
                  <a:srgbClr val="FFFFFF"/>
                </a:solidFill>
                <a:latin typeface="Arial"/>
              </a:defRPr>
            </a:lvl1pPr>
          </a:lstStyle>
          <a:p>
            <a:pPr>
              <a:defRPr/>
            </a:pPr>
            <a:endParaRPr lang="" dirty="0"/>
          </a:p>
        </p:txBody>
      </p:sp>
      <p:sp>
        <p:nvSpPr>
          <p:cNvPr id="5" name="Footer Placeholder 4" hidden="1"/>
          <p:cNvSpPr>
            <a:spLocks noGrp="1"/>
          </p:cNvSpPr>
          <p:nvPr>
            <p:ph type="ftr" sz="quarter" idx="11"/>
            <p:custDataLst>
              <p:tags r:id="rId4"/>
            </p:custDataLst>
          </p:nvPr>
        </p:nvSpPr>
        <p:spPr>
          <a:xfrm>
            <a:off x="2032000" y="6578600"/>
            <a:ext cx="5080000" cy="152400"/>
          </a:xfrm>
          <a:prstGeom prst="rect">
            <a:avLst/>
          </a:prstGeom>
          <a:ln w="0">
            <a:noFill/>
          </a:ln>
          <a:effectLst/>
        </p:spPr>
        <p:txBody>
          <a:bodyPr wrap="square" lIns="0" tIns="0" rIns="0" bIns="0" anchor="b"/>
          <a:lstStyle>
            <a:lvl1pPr algn="ctr">
              <a:spcBef>
                <a:spcPts val="0"/>
              </a:spcBef>
              <a:spcAft>
                <a:spcPts val="0"/>
              </a:spcAft>
              <a:defRPr sz="800">
                <a:solidFill>
                  <a:srgbClr val="FFFFFF"/>
                </a:solidFill>
                <a:latin typeface="Arial"/>
              </a:defRPr>
            </a:lvl1pPr>
          </a:lstStyle>
          <a:p>
            <a:endParaRPr lang="" dirty="0"/>
          </a:p>
        </p:txBody>
      </p:sp>
      <p:pic>
        <p:nvPicPr>
          <p:cNvPr id="10" name="Picture 9" descr="PHLRTR2_CO.gif"/>
          <p:cNvPicPr>
            <a:picLocks/>
          </p:cNvPicPr>
          <p:nvPr userDrawn="1">
            <p:custDataLst>
              <p:tags r:id="rId5"/>
            </p:custDataLst>
          </p:nvPr>
        </p:nvPicPr>
        <p:blipFill>
          <a:blip r:embed="rId8" cstate="print"/>
          <a:stretch>
            <a:fillRect/>
          </a:stretch>
        </p:blipFill>
        <p:spPr>
          <a:xfrm>
            <a:off x="812800" y="812800"/>
            <a:ext cx="5721350" cy="1598612"/>
          </a:xfrm>
          <a:prstGeom prst="rect">
            <a:avLst/>
          </a:prstGeom>
          <a:ln w="0">
            <a:noFill/>
          </a:ln>
          <a:effectLst/>
        </p:spPr>
      </p:pic>
      <p:sp>
        <p:nvSpPr>
          <p:cNvPr id="6" name="Slide Number Placeholder 5" hidden="1"/>
          <p:cNvSpPr>
            <a:spLocks noGrp="1"/>
          </p:cNvSpPr>
          <p:nvPr>
            <p:ph type="sldNum" sz="quarter" idx="12"/>
            <p:custDataLst>
              <p:tags r:id="rId6"/>
            </p:custDataLst>
          </p:nvPr>
        </p:nvSpPr>
        <p:spPr>
          <a:xfrm>
            <a:off x="8578850" y="6578600"/>
            <a:ext cx="317500" cy="152400"/>
          </a:xfrm>
          <a:ln w="0"/>
          <a:effectLst/>
        </p:spPr>
        <p:txBody>
          <a:bodyPr wrap="square" lIns="0" tIns="0" rIns="0" bIns="0"/>
          <a:lstStyle>
            <a:lvl1pPr>
              <a:spcBef>
                <a:spcPts val="0"/>
              </a:spcBef>
              <a:spcAft>
                <a:spcPts val="0"/>
              </a:spcAft>
              <a:defRPr>
                <a:solidFill>
                  <a:srgbClr val="FFFFFF"/>
                </a:solidFill>
                <a:latin typeface="Arial"/>
              </a:defRPr>
            </a:lvl1pPr>
          </a:lstStyle>
          <a:p>
            <a:pPr>
              <a:defRPr/>
            </a:pPr>
            <a:fld id="{DE2EB539-C77A-46C9-8625-B8018AA6CE84}" type="slidenum">
              <a:rPr lang="" smtClean="0"/>
              <a:pPr>
                <a:defRPr/>
              </a:pPr>
              <a:t>‹#›</a:t>
            </a:fld>
            <a:endParaRPr lang="" dirty="0"/>
          </a:p>
        </p:txBody>
      </p:sp>
    </p:spTree>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92113" y="565150"/>
            <a:ext cx="8359775" cy="5530850"/>
          </a:xfrm>
        </p:spPr>
        <p:txBody>
          <a:bodyPr/>
          <a:lstStyle>
            <a:lvl1pPr>
              <a:defRPr>
                <a:latin typeface="Times New Roman" pitchFamily="18" charset="0"/>
              </a:defRPr>
            </a:lvl1pPr>
            <a:lvl2pPr>
              <a:defRPr>
                <a:latin typeface="Times New Roman" pitchFamily="18" charset="0"/>
              </a:defRPr>
            </a:lvl2pPr>
            <a:lvl3pPr>
              <a:defRPr>
                <a:latin typeface="Times New Roman" pitchFamily="18" charset="0"/>
              </a:defRPr>
            </a:lvl3pPr>
            <a:lvl4pPr>
              <a:defRPr>
                <a:latin typeface="Times New Roman" pitchFamily="18" charset="0"/>
              </a:defRPr>
            </a:lvl4pPr>
            <a:lvl5pPr>
              <a:defRPr>
                <a:latin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0"/>
          </p:nvPr>
        </p:nvSpPr>
        <p:spPr/>
        <p:txBody>
          <a:bodyPr/>
          <a:lstStyle>
            <a:lvl1pPr>
              <a:defRPr>
                <a:latin typeface="Times New Roman" pitchFamily="18" charset="0"/>
              </a:defRPr>
            </a:lvl1pPr>
          </a:lstStyle>
          <a:p>
            <a:pPr>
              <a:defRPr/>
            </a:pPr>
            <a:fld id="{DE2EB539-C77A-46C9-8625-B8018AA6CE84}" type="slidenum">
              <a:rPr lang="" smtClean="0"/>
              <a:pPr>
                <a:defRPr/>
              </a:pPr>
              <a:t>‹#›</a:t>
            </a:fld>
            <a:endParaRPr lang="" dirty="0"/>
          </a:p>
        </p:txBody>
      </p:sp>
      <p:sp>
        <p:nvSpPr>
          <p:cNvPr id="4" name="Date Placeholder 3"/>
          <p:cNvSpPr>
            <a:spLocks noGrp="1"/>
          </p:cNvSpPr>
          <p:nvPr>
            <p:ph type="dt" sz="half" idx="11"/>
          </p:nvPr>
        </p:nvSpPr>
        <p:spPr/>
        <p:txBody>
          <a:bodyPr/>
          <a:lstStyle>
            <a:lvl1pPr>
              <a:defRPr>
                <a:latin typeface="Times New Roman" pitchFamily="18" charset="0"/>
              </a:defRPr>
            </a:lvl1pPr>
          </a:lstStyle>
          <a:p>
            <a:pPr>
              <a:defRPr/>
            </a:pPr>
            <a:endParaRPr lang=""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58B0794-3F26-490B-8315-03732D1B423F}" type="datetime1">
              <a:rPr lang="en-US" smtClean="0"/>
              <a:pPr>
                <a:defRPr/>
              </a:pPr>
              <a:t>11/23/2011</a:t>
            </a:fld>
            <a:endParaRPr lang="en-US" noProof="1"/>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Times New Roman" pitchFamily="18" charset="0"/>
              </a:defRPr>
            </a:lvl1pPr>
          </a:lstStyle>
          <a:p>
            <a:endParaRPr lang="en-US" dirty="0"/>
          </a:p>
        </p:txBody>
      </p:sp>
      <p:sp>
        <p:nvSpPr>
          <p:cNvPr id="4" name="Slide Number Placeholder 3"/>
          <p:cNvSpPr>
            <a:spLocks noGrp="1"/>
          </p:cNvSpPr>
          <p:nvPr>
            <p:ph type="sldNum" sz="quarter" idx="12"/>
          </p:nvPr>
        </p:nvSpPr>
        <p:spPr/>
        <p:txBody>
          <a:bodyPr/>
          <a:lstStyle/>
          <a:p>
            <a:fld id="{0A17418D-F0E5-4075-B7EF-720572EF2BDD}"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auto"/>
            <a:endParaRPr lang=""/>
          </a:p>
        </p:txBody>
      </p:sp>
      <p:sp>
        <p:nvSpPr>
          <p:cNvPr id="4" name="Slide Number Placeholder 3"/>
          <p:cNvSpPr>
            <a:spLocks noGrp="1"/>
          </p:cNvSpPr>
          <p:nvPr>
            <p:ph type="sldNum" sz="quarter" idx="11"/>
          </p:nvPr>
        </p:nvSpPr>
        <p:spPr/>
        <p:txBody>
          <a:bodyPr/>
          <a:lstStyle/>
          <a:p>
            <a:pPr fontAlgn="auto"/>
            <a:fld id="{1B8CC5B0-2951-41C0-A3EE-B96D1667F0EB}" type="slidenum">
              <a:rPr lang="" smtClean="0"/>
              <a:pPr fontAlgn="auto"/>
              <a:t>‹#›</a:t>
            </a:fld>
            <a:endParaRPr lan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2" name="Picture 15" descr="npo000000"/>
          <p:cNvPicPr>
            <a:picLocks noChangeArrowheads="1"/>
          </p:cNvPicPr>
          <p:nvPr/>
        </p:nvPicPr>
        <p:blipFill>
          <a:blip r:embed="rId3" cstate="print"/>
          <a:srcRect/>
          <a:stretch>
            <a:fillRect/>
          </a:stretch>
        </p:blipFill>
        <p:spPr bwMode="auto">
          <a:xfrm>
            <a:off x="0" y="0"/>
            <a:ext cx="9144000" cy="457200"/>
          </a:xfrm>
          <a:prstGeom prst="rect">
            <a:avLst/>
          </a:prstGeom>
          <a:noFill/>
          <a:ln w="0" algn="ctr">
            <a:noFill/>
            <a:miter lim="800000"/>
            <a:headEnd/>
            <a:tailEnd/>
          </a:ln>
        </p:spPr>
      </p:pic>
      <p:pic>
        <p:nvPicPr>
          <p:cNvPr id="3" name="Picture 14" descr="npo000001"/>
          <p:cNvPicPr>
            <a:picLocks noChangeArrowheads="1"/>
          </p:cNvPicPr>
          <p:nvPr/>
        </p:nvPicPr>
        <p:blipFill>
          <a:blip r:embed="rId4" cstate="print"/>
          <a:srcRect/>
          <a:stretch>
            <a:fillRect/>
          </a:stretch>
        </p:blipFill>
        <p:spPr bwMode="auto">
          <a:xfrm>
            <a:off x="247650" y="130175"/>
            <a:ext cx="990600" cy="196850"/>
          </a:xfrm>
          <a:prstGeom prst="rect">
            <a:avLst/>
          </a:prstGeom>
          <a:noFill/>
          <a:ln w="0" algn="ctr">
            <a:noFill/>
            <a:miter lim="800000"/>
            <a:headEnd/>
            <a:tailEnd/>
          </a:ln>
        </p:spPr>
      </p:pic>
      <p:sp>
        <p:nvSpPr>
          <p:cNvPr id="4" name="Text Box 13"/>
          <p:cNvSpPr txBox="1">
            <a:spLocks noChangeArrowheads="1"/>
          </p:cNvSpPr>
          <p:nvPr>
            <p:custDataLst>
              <p:tags r:id="rId1"/>
            </p:custDataLst>
          </p:nvPr>
        </p:nvSpPr>
        <p:spPr bwMode="auto">
          <a:xfrm>
            <a:off x="247650" y="6578600"/>
            <a:ext cx="1841500" cy="152400"/>
          </a:xfrm>
          <a:prstGeom prst="rect">
            <a:avLst/>
          </a:prstGeom>
          <a:noFill/>
          <a:ln w="0">
            <a:noFill/>
            <a:miter lim="800000"/>
            <a:headEnd/>
            <a:tailEnd/>
          </a:ln>
          <a:effectLst/>
        </p:spPr>
        <p:txBody>
          <a:bodyPr lIns="0" tIns="0" rIns="0" bIns="0" anchor="b">
            <a:spAutoFit/>
          </a:bodyPr>
          <a:lstStyle/>
          <a:p>
            <a:pPr>
              <a:defRPr/>
            </a:pPr>
            <a:endParaRPr lang="en-US" sz="1000" noProof="1">
              <a:latin typeface="Times New Roman" pitchFamily="18" charset="0"/>
              <a:cs typeface="+mn-cs"/>
            </a:endParaRPr>
          </a:p>
        </p:txBody>
      </p:sp>
      <p:sp>
        <p:nvSpPr>
          <p:cNvPr id="5" name="Date Placeholder 2"/>
          <p:cNvSpPr>
            <a:spLocks noGrp="1"/>
          </p:cNvSpPr>
          <p:nvPr>
            <p:ph type="dt" sz="half" idx="10"/>
          </p:nvPr>
        </p:nvSpPr>
        <p:spPr>
          <a:xfrm>
            <a:off x="719418" y="6387353"/>
            <a:ext cx="7543800" cy="304800"/>
          </a:xfrm>
        </p:spPr>
        <p:txBody>
          <a:bodyPr/>
          <a:lstStyle>
            <a:lvl1pPr>
              <a:defRPr>
                <a:latin typeface="Times New Roman" pitchFamily="18" charset="0"/>
              </a:defRPr>
            </a:lvl1pPr>
          </a:lstStyle>
          <a:p>
            <a:pPr>
              <a:defRPr/>
            </a:pPr>
            <a:fld id="{758B0794-3F26-490B-8315-03732D1B423F}" type="datetime1">
              <a:rPr lang="en-US" smtClean="0"/>
              <a:pPr>
                <a:defRPr/>
              </a:pPr>
              <a:t>11/23/2011</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ags" Target="../tags/tag4.xml"/><Relationship Id="rId12" Type="http://schemas.openxmlformats.org/officeDocument/2006/relationships/tags" Target="../tags/tag9.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0" Type="http://schemas.openxmlformats.org/officeDocument/2006/relationships/tags" Target="../tags/tag7.xml"/><Relationship Id="rId4" Type="http://schemas.openxmlformats.org/officeDocument/2006/relationships/theme" Target="../theme/theme1.xml"/><Relationship Id="rId9" Type="http://schemas.openxmlformats.org/officeDocument/2006/relationships/tags" Target="../tags/tag6.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2.gif"/><Relationship Id="rId3" Type="http://schemas.openxmlformats.org/officeDocument/2006/relationships/theme" Target="../theme/theme2.xml"/><Relationship Id="rId7" Type="http://schemas.openxmlformats.org/officeDocument/2006/relationships/tags" Target="../tags/tag19.xml"/><Relationship Id="rId12" Type="http://schemas.openxmlformats.org/officeDocument/2006/relationships/image" Target="../media/image1.gi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title"/>
            <p:custDataLst>
              <p:tags r:id="rId5"/>
            </p:custDataLst>
          </p:nvPr>
        </p:nvSpPr>
        <p:spPr bwMode="auto">
          <a:xfrm>
            <a:off x="392112" y="565150"/>
            <a:ext cx="8359775" cy="9144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p>
            <a:pPr lvl="0" algn="l" rtl="0" eaLnBrk="0" fontAlgn="base" hangingPunct="0">
              <a:spcBef>
                <a:spcPct val="0"/>
              </a:spcBef>
              <a:spcAft>
                <a:spcPct val="0"/>
              </a:spcAft>
              <a:buNone/>
            </a:pPr>
            <a:r>
              <a:rPr lang="en-US" dirty="0" smtClean="0"/>
              <a:t>Click to edit Master title style</a:t>
            </a:r>
          </a:p>
        </p:txBody>
      </p:sp>
      <p:pic>
        <p:nvPicPr>
          <p:cNvPr id="15" name="Picture 14" descr="SHLBG2C_CO.gif"/>
          <p:cNvPicPr>
            <a:picLocks/>
          </p:cNvPicPr>
          <p:nvPr>
            <p:custDataLst>
              <p:tags r:id="rId6"/>
            </p:custDataLst>
          </p:nvPr>
        </p:nvPicPr>
        <p:blipFill>
          <a:blip r:embed="rId13" cstate="print"/>
          <a:stretch>
            <a:fillRect/>
          </a:stretch>
        </p:blipFill>
        <p:spPr>
          <a:xfrm>
            <a:off x="0" y="0"/>
            <a:ext cx="9144000" cy="457200"/>
          </a:xfrm>
          <a:prstGeom prst="rect">
            <a:avLst/>
          </a:prstGeom>
          <a:ln w="0">
            <a:noFill/>
          </a:ln>
          <a:effectLst/>
        </p:spPr>
      </p:pic>
      <p:pic>
        <p:nvPicPr>
          <p:cNvPr id="14" name="Picture 13" descr="PHSMTR2_CO.gif"/>
          <p:cNvPicPr>
            <a:picLocks/>
          </p:cNvPicPr>
          <p:nvPr>
            <p:custDataLst>
              <p:tags r:id="rId7"/>
            </p:custDataLst>
          </p:nvPr>
        </p:nvPicPr>
        <p:blipFill>
          <a:blip r:embed="rId14" cstate="print"/>
          <a:stretch>
            <a:fillRect/>
          </a:stretch>
        </p:blipFill>
        <p:spPr>
          <a:xfrm>
            <a:off x="247650" y="130175"/>
            <a:ext cx="990600" cy="196850"/>
          </a:xfrm>
          <a:prstGeom prst="rect">
            <a:avLst/>
          </a:prstGeom>
          <a:ln w="0">
            <a:noFill/>
          </a:ln>
          <a:effectLst/>
        </p:spPr>
      </p:pic>
      <p:sp>
        <p:nvSpPr>
          <p:cNvPr id="1526789" name="Rectangle 5"/>
          <p:cNvSpPr>
            <a:spLocks noGrp="1" noChangeArrowheads="1"/>
          </p:cNvSpPr>
          <p:nvPr>
            <p:ph type="sldNum" sz="quarter" idx="4"/>
            <p:custDataLst>
              <p:tags r:id="rId8"/>
            </p:custDataLst>
          </p:nvPr>
        </p:nvSpPr>
        <p:spPr bwMode="auto">
          <a:xfrm>
            <a:off x="8578850" y="6578600"/>
            <a:ext cx="317500" cy="1524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gn="r">
              <a:spcBef>
                <a:spcPts val="0"/>
              </a:spcBef>
              <a:spcAft>
                <a:spcPts val="0"/>
              </a:spcAft>
              <a:defRPr sz="1000" i="0" noProof="1" smtClean="0">
                <a:solidFill>
                  <a:srgbClr val="000000"/>
                </a:solidFill>
                <a:latin typeface="Times New Roman" pitchFamily="18" charset="0"/>
              </a:defRPr>
            </a:lvl1pPr>
          </a:lstStyle>
          <a:p>
            <a:pPr>
              <a:defRPr/>
            </a:pPr>
            <a:fld id="{DE2EB539-C77A-46C9-8625-B8018AA6CE84}" type="slidenum">
              <a:rPr lang="" smtClean="0"/>
              <a:pPr>
                <a:defRPr/>
              </a:pPr>
              <a:t>‹#›</a:t>
            </a:fld>
            <a:endParaRPr lang="" dirty="0"/>
          </a:p>
        </p:txBody>
      </p:sp>
      <p:sp>
        <p:nvSpPr>
          <p:cNvPr id="2055" name="Rectangle 7"/>
          <p:cNvSpPr>
            <a:spLocks noGrp="1" noChangeArrowheads="1"/>
          </p:cNvSpPr>
          <p:nvPr>
            <p:ph type="body" idx="1"/>
            <p:custDataLst>
              <p:tags r:id="rId9"/>
            </p:custDataLst>
          </p:nvPr>
        </p:nvSpPr>
        <p:spPr bwMode="auto">
          <a:xfrm>
            <a:off x="392112" y="1714500"/>
            <a:ext cx="8359775" cy="4381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Box 12"/>
          <p:cNvSpPr txBox="1"/>
          <p:nvPr>
            <p:custDataLst>
              <p:tags r:id="rId10"/>
            </p:custDataLst>
          </p:nvPr>
        </p:nvSpPr>
        <p:spPr>
          <a:xfrm>
            <a:off x="247650" y="6578600"/>
            <a:ext cx="1841500" cy="152400"/>
          </a:xfrm>
          <a:prstGeom prst="rect">
            <a:avLst/>
          </a:prstGeom>
          <a:noFill/>
          <a:ln w="0">
            <a:noFill/>
          </a:ln>
          <a:effectLst/>
        </p:spPr>
        <p:txBody>
          <a:bodyPr vert="horz" wrap="square" lIns="0" tIns="0" rIns="0" bIns="0" rtlCol="0" anchor="b">
            <a:noAutofit/>
          </a:bodyPr>
          <a:lstStyle/>
          <a:p>
            <a:pPr>
              <a:spcBef>
                <a:spcPts val="0"/>
              </a:spcBef>
              <a:spcAft>
                <a:spcPts val="0"/>
              </a:spcAft>
            </a:pPr>
            <a:r>
              <a:rPr lang="" sz="1000" dirty="0" smtClean="0">
                <a:solidFill>
                  <a:srgbClr val="000000"/>
                </a:solidFill>
                <a:latin typeface="Times New Roman" pitchFamily="18" charset="0"/>
              </a:rPr>
              <a:t>Confidential</a:t>
            </a:r>
            <a:endParaRPr lang="" sz="1000" dirty="0">
              <a:solidFill>
                <a:srgbClr val="000000"/>
              </a:solidFill>
              <a:latin typeface="Times New Roman" pitchFamily="18" charset="0"/>
            </a:endParaRPr>
          </a:p>
        </p:txBody>
      </p:sp>
      <p:sp>
        <p:nvSpPr>
          <p:cNvPr id="1526793" name="Rectangle 9" hidden="1"/>
          <p:cNvSpPr>
            <a:spLocks noGrp="1" noChangeArrowheads="1"/>
          </p:cNvSpPr>
          <p:nvPr>
            <p:ph type="dt" sz="half" idx="2"/>
            <p:custDataLst>
              <p:tags r:id="rId11"/>
            </p:custDataLst>
          </p:nvPr>
        </p:nvSpPr>
        <p:spPr bwMode="auto">
          <a:xfrm>
            <a:off x="800100" y="5715000"/>
            <a:ext cx="7543800" cy="3048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spcBef>
                <a:spcPts val="0"/>
              </a:spcBef>
              <a:spcAft>
                <a:spcPts val="0"/>
              </a:spcAft>
              <a:defRPr sz="1900" i="0" noProof="1" smtClean="0">
                <a:solidFill>
                  <a:srgbClr val="FFFFFF"/>
                </a:solidFill>
                <a:latin typeface="Times New Roman" pitchFamily="18" charset="0"/>
              </a:defRPr>
            </a:lvl1pPr>
          </a:lstStyle>
          <a:p>
            <a:pPr>
              <a:defRPr/>
            </a:pPr>
            <a:endParaRPr lang="" dirty="0"/>
          </a:p>
        </p:txBody>
      </p:sp>
      <p:sp>
        <p:nvSpPr>
          <p:cNvPr id="12" name="TextBox 11"/>
          <p:cNvSpPr txBox="1"/>
          <p:nvPr>
            <p:custDataLst>
              <p:tags r:id="rId12"/>
            </p:custDataLst>
          </p:nvPr>
        </p:nvSpPr>
        <p:spPr>
          <a:xfrm>
            <a:off x="2032000" y="6578600"/>
            <a:ext cx="5080000" cy="152400"/>
          </a:xfrm>
          <a:prstGeom prst="rect">
            <a:avLst/>
          </a:prstGeom>
          <a:noFill/>
          <a:ln w="0">
            <a:noFill/>
          </a:ln>
          <a:effectLst/>
        </p:spPr>
        <p:txBody>
          <a:bodyPr vert="horz" wrap="square" lIns="0" tIns="0" rIns="0" bIns="0" rtlCol="0" anchor="b">
            <a:noAutofit/>
          </a:bodyPr>
          <a:lstStyle/>
          <a:p>
            <a:pPr algn="ctr">
              <a:spcBef>
                <a:spcPts val="0"/>
              </a:spcBef>
              <a:spcAft>
                <a:spcPts val="0"/>
              </a:spcAft>
            </a:pPr>
            <a:r>
              <a:rPr lang="en-US" sz="800" smtClean="0">
                <a:solidFill>
                  <a:srgbClr val="000000"/>
                </a:solidFill>
                <a:latin typeface="Times New Roman" pitchFamily="18" charset="0"/>
              </a:rPr>
              <a:t>IS Marketing, DEC 28, 2010</a:t>
            </a:r>
            <a:endParaRPr lang="" sz="800" dirty="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90" r:id="rId1"/>
    <p:sldLayoutId id="2147483694" r:id="rId2"/>
    <p:sldLayoutId id="2147483697" r:id="rId3"/>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000" b="0" i="0" u="none">
          <a:solidFill>
            <a:srgbClr val="000000"/>
          </a:solidFill>
          <a:latin typeface="Times New Roman" pitchFamily="18" charset="0"/>
          <a:ea typeface="+mj-ea"/>
          <a:cs typeface="+mj-cs"/>
        </a:defRPr>
      </a:lvl1pPr>
      <a:lvl2pPr algn="l" rtl="0" eaLnBrk="0" fontAlgn="base" hangingPunct="0">
        <a:spcBef>
          <a:spcPct val="0"/>
        </a:spcBef>
        <a:spcAft>
          <a:spcPct val="0"/>
        </a:spcAft>
        <a:defRPr sz="3000">
          <a:solidFill>
            <a:srgbClr val="000000"/>
          </a:solidFill>
          <a:latin typeface="Arial" charset="0"/>
        </a:defRPr>
      </a:lvl2pPr>
      <a:lvl3pPr algn="l" rtl="0" eaLnBrk="0" fontAlgn="base" hangingPunct="0">
        <a:spcBef>
          <a:spcPct val="0"/>
        </a:spcBef>
        <a:spcAft>
          <a:spcPct val="0"/>
        </a:spcAft>
        <a:defRPr sz="3000">
          <a:solidFill>
            <a:srgbClr val="000000"/>
          </a:solidFill>
          <a:latin typeface="Arial" charset="0"/>
        </a:defRPr>
      </a:lvl3pPr>
      <a:lvl4pPr algn="l" rtl="0" eaLnBrk="0" fontAlgn="base" hangingPunct="0">
        <a:spcBef>
          <a:spcPct val="0"/>
        </a:spcBef>
        <a:spcAft>
          <a:spcPct val="0"/>
        </a:spcAft>
        <a:defRPr sz="3000">
          <a:solidFill>
            <a:srgbClr val="000000"/>
          </a:solidFill>
          <a:latin typeface="Arial" charset="0"/>
        </a:defRPr>
      </a:lvl4pPr>
      <a:lvl5pPr algn="l" rtl="0" eaLnBrk="0" fontAlgn="base" hangingPunct="0">
        <a:spcBef>
          <a:spcPct val="0"/>
        </a:spcBef>
        <a:spcAft>
          <a:spcPct val="0"/>
        </a:spcAft>
        <a:defRPr sz="3000">
          <a:solidFill>
            <a:srgbClr val="000000"/>
          </a:solidFill>
          <a:latin typeface="Arial" charset="0"/>
        </a:defRPr>
      </a:lvl5pPr>
      <a:lvl6pPr marL="457200" algn="l" rtl="0" fontAlgn="base">
        <a:spcBef>
          <a:spcPct val="0"/>
        </a:spcBef>
        <a:spcAft>
          <a:spcPct val="0"/>
        </a:spcAft>
        <a:defRPr sz="3000">
          <a:solidFill>
            <a:srgbClr val="000000"/>
          </a:solidFill>
          <a:latin typeface="Arial" charset="0"/>
        </a:defRPr>
      </a:lvl6pPr>
      <a:lvl7pPr marL="914400" algn="l" rtl="0" fontAlgn="base">
        <a:spcBef>
          <a:spcPct val="0"/>
        </a:spcBef>
        <a:spcAft>
          <a:spcPct val="0"/>
        </a:spcAft>
        <a:defRPr sz="3000">
          <a:solidFill>
            <a:srgbClr val="000000"/>
          </a:solidFill>
          <a:latin typeface="Arial" charset="0"/>
        </a:defRPr>
      </a:lvl7pPr>
      <a:lvl8pPr marL="1371600" algn="l" rtl="0" fontAlgn="base">
        <a:spcBef>
          <a:spcPct val="0"/>
        </a:spcBef>
        <a:spcAft>
          <a:spcPct val="0"/>
        </a:spcAft>
        <a:defRPr sz="3000">
          <a:solidFill>
            <a:srgbClr val="000000"/>
          </a:solidFill>
          <a:latin typeface="Arial" charset="0"/>
        </a:defRPr>
      </a:lvl8pPr>
      <a:lvl9pPr marL="1828800" algn="l" rtl="0" fontAlgn="base">
        <a:spcBef>
          <a:spcPct val="0"/>
        </a:spcBef>
        <a:spcAft>
          <a:spcPct val="0"/>
        </a:spcAft>
        <a:defRPr sz="3000">
          <a:solidFill>
            <a:srgbClr val="000000"/>
          </a:solidFill>
          <a:latin typeface="Arial" charset="0"/>
        </a:defRPr>
      </a:lvl9pPr>
    </p:titleStyle>
    <p:bodyStyle>
      <a:lvl1pPr marL="254000" indent="-254000" algn="l" rtl="0" eaLnBrk="0" fontAlgn="base" hangingPunct="0">
        <a:lnSpc>
          <a:spcPct val="105000"/>
        </a:lnSpc>
        <a:spcBef>
          <a:spcPct val="20000"/>
        </a:spcBef>
        <a:spcAft>
          <a:spcPct val="0"/>
        </a:spcAft>
        <a:buClrTx/>
        <a:buSzPct val="100000"/>
        <a:buFontTx/>
        <a:buChar char="•"/>
        <a:defRPr sz="2000" b="0" i="0" u="none">
          <a:solidFill>
            <a:srgbClr val="000000"/>
          </a:solidFill>
          <a:latin typeface="Times New Roman" pitchFamily="18" charset="0"/>
          <a:ea typeface="+mn-ea"/>
          <a:cs typeface="+mn-cs"/>
        </a:defRPr>
      </a:lvl1pPr>
      <a:lvl2pPr marL="711200" indent="-254000" algn="l" rtl="0" eaLnBrk="0" fontAlgn="base" hangingPunct="0">
        <a:lnSpc>
          <a:spcPct val="105000"/>
        </a:lnSpc>
        <a:spcBef>
          <a:spcPct val="20000"/>
        </a:spcBef>
        <a:spcAft>
          <a:spcPct val="0"/>
        </a:spcAft>
        <a:buClrTx/>
        <a:buSzPct val="100000"/>
        <a:buFontTx/>
        <a:buChar char="–"/>
        <a:defRPr sz="2000" b="0" i="0" u="none">
          <a:solidFill>
            <a:srgbClr val="000000"/>
          </a:solidFill>
          <a:latin typeface="Times New Roman" pitchFamily="18" charset="0"/>
        </a:defRPr>
      </a:lvl2pPr>
      <a:lvl3pPr marL="1168400" indent="-254000" algn="l" rtl="0" eaLnBrk="0" fontAlgn="base" hangingPunct="0">
        <a:lnSpc>
          <a:spcPct val="105000"/>
        </a:lnSpc>
        <a:spcBef>
          <a:spcPct val="20000"/>
        </a:spcBef>
        <a:spcAft>
          <a:spcPct val="0"/>
        </a:spcAft>
        <a:buClrTx/>
        <a:buSzPct val="100000"/>
        <a:buFontTx/>
        <a:buChar char="•"/>
        <a:defRPr sz="1800" b="0" i="0" u="none">
          <a:solidFill>
            <a:srgbClr val="000000"/>
          </a:solidFill>
          <a:latin typeface="Times New Roman" pitchFamily="18" charset="0"/>
        </a:defRPr>
      </a:lvl3pPr>
      <a:lvl4pPr marL="1625600" indent="-254000" algn="l" rtl="0" eaLnBrk="0" fontAlgn="base" hangingPunct="0">
        <a:lnSpc>
          <a:spcPct val="105000"/>
        </a:lnSpc>
        <a:spcBef>
          <a:spcPct val="20000"/>
        </a:spcBef>
        <a:spcAft>
          <a:spcPct val="0"/>
        </a:spcAft>
        <a:buClrTx/>
        <a:buSzPct val="100000"/>
        <a:buFontTx/>
        <a:buChar char="–"/>
        <a:defRPr sz="1600" b="0" i="0" u="none">
          <a:solidFill>
            <a:srgbClr val="000000"/>
          </a:solidFill>
          <a:latin typeface="Times New Roman" pitchFamily="18" charset="0"/>
        </a:defRPr>
      </a:lvl4pPr>
      <a:lvl5pPr marL="2082800" indent="-254000" algn="l" rtl="0" eaLnBrk="0" fontAlgn="base" hangingPunct="0">
        <a:lnSpc>
          <a:spcPct val="105000"/>
        </a:lnSpc>
        <a:spcBef>
          <a:spcPct val="20000"/>
        </a:spcBef>
        <a:spcAft>
          <a:spcPct val="0"/>
        </a:spcAft>
        <a:buClrTx/>
        <a:buSzPct val="100000"/>
        <a:buFontTx/>
        <a:buChar char="–"/>
        <a:defRPr sz="1600" b="0" i="0" u="none">
          <a:solidFill>
            <a:srgbClr val="000000"/>
          </a:solidFill>
          <a:latin typeface="Times New Roman" pitchFamily="18" charset="0"/>
        </a:defRPr>
      </a:lvl5pPr>
      <a:lvl6pPr marL="2540000" indent="-254000" algn="l" rtl="0" fontAlgn="base">
        <a:lnSpc>
          <a:spcPct val="105000"/>
        </a:lnSpc>
        <a:spcBef>
          <a:spcPct val="20000"/>
        </a:spcBef>
        <a:spcAft>
          <a:spcPct val="0"/>
        </a:spcAft>
        <a:buSzPct val="100000"/>
        <a:buChar char="–"/>
        <a:defRPr sz="1600">
          <a:solidFill>
            <a:srgbClr val="000000"/>
          </a:solidFill>
          <a:latin typeface="+mn-lt"/>
        </a:defRPr>
      </a:lvl6pPr>
      <a:lvl7pPr marL="2997200" indent="-254000" algn="l" rtl="0" fontAlgn="base">
        <a:lnSpc>
          <a:spcPct val="105000"/>
        </a:lnSpc>
        <a:spcBef>
          <a:spcPct val="20000"/>
        </a:spcBef>
        <a:spcAft>
          <a:spcPct val="0"/>
        </a:spcAft>
        <a:buSzPct val="100000"/>
        <a:buChar char="–"/>
        <a:defRPr sz="1600">
          <a:solidFill>
            <a:srgbClr val="000000"/>
          </a:solidFill>
          <a:latin typeface="+mn-lt"/>
        </a:defRPr>
      </a:lvl7pPr>
      <a:lvl8pPr marL="3454400" indent="-254000" algn="l" rtl="0" fontAlgn="base">
        <a:lnSpc>
          <a:spcPct val="105000"/>
        </a:lnSpc>
        <a:spcBef>
          <a:spcPct val="20000"/>
        </a:spcBef>
        <a:spcAft>
          <a:spcPct val="0"/>
        </a:spcAft>
        <a:buSzPct val="100000"/>
        <a:buChar char="–"/>
        <a:defRPr sz="1600">
          <a:solidFill>
            <a:srgbClr val="000000"/>
          </a:solidFill>
          <a:latin typeface="+mn-lt"/>
        </a:defRPr>
      </a:lvl8pPr>
      <a:lvl9pPr marL="3911600" indent="-254000" algn="l" rtl="0" fontAlgn="base">
        <a:lnSpc>
          <a:spcPct val="105000"/>
        </a:lnSpc>
        <a:spcBef>
          <a:spcPct val="20000"/>
        </a:spcBef>
        <a:spcAft>
          <a:spcPct val="0"/>
        </a:spcAft>
        <a:buSzPct val="100000"/>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7"/>
          <p:cNvSpPr txBox="1"/>
          <p:nvPr userDrawn="1">
            <p:custDataLst>
              <p:tags r:id="rId4"/>
            </p:custDataLst>
          </p:nvPr>
        </p:nvSpPr>
        <p:spPr>
          <a:xfrm>
            <a:off x="247650" y="6578600"/>
            <a:ext cx="1841500" cy="152400"/>
          </a:xfrm>
          <a:prstGeom prst="rect">
            <a:avLst/>
          </a:prstGeom>
          <a:noFill/>
          <a:ln w="0">
            <a:noFill/>
          </a:ln>
          <a:effectLst/>
        </p:spPr>
        <p:txBody>
          <a:bodyPr vert="horz" wrap="square" lIns="0" tIns="0" rIns="0" bIns="0" rtlCol="0" anchor="b">
            <a:noAutofit/>
          </a:bodyPr>
          <a:lstStyle/>
          <a:p>
            <a:pPr>
              <a:spcBef>
                <a:spcPts val="0"/>
              </a:spcBef>
              <a:spcAft>
                <a:spcPts val="0"/>
              </a:spcAft>
            </a:pPr>
            <a:r>
              <a:rPr lang="" sz="1000" dirty="0" smtClean="0">
                <a:latin typeface="Times New Roman" pitchFamily="18" charset="0"/>
              </a:rPr>
              <a:t>Confidential</a:t>
            </a:r>
            <a:endParaRPr lang="" sz="1000" dirty="0">
              <a:latin typeface="Times New Roman" pitchFamily="18" charset="0"/>
            </a:endParaRPr>
          </a:p>
        </p:txBody>
      </p:sp>
      <p:pic>
        <p:nvPicPr>
          <p:cNvPr id="13" name="Picture 12" descr="SHLBG2C_CO.gif"/>
          <p:cNvPicPr>
            <a:picLocks/>
          </p:cNvPicPr>
          <p:nvPr userDrawn="1">
            <p:custDataLst>
              <p:tags r:id="rId5"/>
            </p:custDataLst>
          </p:nvPr>
        </p:nvPicPr>
        <p:blipFill>
          <a:blip r:embed="rId12" cstate="print"/>
          <a:stretch>
            <a:fillRect/>
          </a:stretch>
        </p:blipFill>
        <p:spPr>
          <a:xfrm>
            <a:off x="0" y="0"/>
            <a:ext cx="9144000" cy="457200"/>
          </a:xfrm>
          <a:prstGeom prst="rect">
            <a:avLst/>
          </a:prstGeom>
          <a:ln w="0">
            <a:noFill/>
          </a:ln>
          <a:effectLst/>
        </p:spPr>
      </p:pic>
      <p:pic>
        <p:nvPicPr>
          <p:cNvPr id="12" name="Picture 11" descr="PHSMTR2_CO.gif"/>
          <p:cNvPicPr>
            <a:picLocks/>
          </p:cNvPicPr>
          <p:nvPr userDrawn="1">
            <p:custDataLst>
              <p:tags r:id="rId6"/>
            </p:custDataLst>
          </p:nvPr>
        </p:nvPicPr>
        <p:blipFill>
          <a:blip r:embed="rId13" cstate="print"/>
          <a:stretch>
            <a:fillRect/>
          </a:stretch>
        </p:blipFill>
        <p:spPr>
          <a:xfrm>
            <a:off x="247650" y="130175"/>
            <a:ext cx="990600" cy="196850"/>
          </a:xfrm>
          <a:prstGeom prst="rect">
            <a:avLst/>
          </a:prstGeom>
          <a:ln w="0">
            <a:noFill/>
          </a:ln>
          <a:effectLst/>
        </p:spPr>
      </p:pic>
      <p:sp>
        <p:nvSpPr>
          <p:cNvPr id="2" name="Title Placeholder 1"/>
          <p:cNvSpPr>
            <a:spLocks noGrp="1"/>
          </p:cNvSpPr>
          <p:nvPr>
            <p:ph type="title"/>
            <p:custDataLst>
              <p:tags r:id="rId7"/>
            </p:custDataLst>
          </p:nvPr>
        </p:nvSpPr>
        <p:spPr>
          <a:xfrm>
            <a:off x="457200" y="274638"/>
            <a:ext cx="8229600" cy="1143000"/>
          </a:xfrm>
          <a:prstGeom prst="rect">
            <a:avLst/>
          </a:prstGeom>
          <a:ln w="0">
            <a:noFill/>
          </a:ln>
          <a:effectLst/>
        </p:spPr>
        <p:txBody>
          <a:bodyPr vert="horz" wrap="square" lIns="0" tIns="0" rIns="0" bIns="0" rtlCol="0" anchor="t">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8"/>
            </p:custDataLst>
          </p:nvPr>
        </p:nvSpPr>
        <p:spPr>
          <a:xfrm>
            <a:off x="457200" y="1600200"/>
            <a:ext cx="8229600" cy="4525963"/>
          </a:xfrm>
          <a:prstGeom prst="rect">
            <a:avLst/>
          </a:prstGeom>
          <a:ln w="0">
            <a:noFill/>
          </a:ln>
          <a:effectLst/>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hidden="1"/>
          <p:cNvSpPr>
            <a:spLocks noGrp="1"/>
          </p:cNvSpPr>
          <p:nvPr>
            <p:ph type="dt" sz="half" idx="2"/>
            <p:custDataLst>
              <p:tags r:id="rId9"/>
            </p:custDataLst>
          </p:nvPr>
        </p:nvSpPr>
        <p:spPr>
          <a:xfrm>
            <a:off x="457200" y="6356350"/>
            <a:ext cx="2133600" cy="365125"/>
          </a:xfrm>
          <a:prstGeom prst="rect">
            <a:avLst/>
          </a:prstGeom>
          <a:ln w="0">
            <a:noFill/>
          </a:ln>
          <a:effectLst/>
        </p:spPr>
        <p:txBody>
          <a:bodyPr vert="horz" wrap="square" lIns="0" tIns="0" rIns="0" bIns="0" rtlCol="0" anchor="ctr"/>
          <a:lstStyle>
            <a:lvl1pPr algn="l">
              <a:spcBef>
                <a:spcPts val="0"/>
              </a:spcBef>
              <a:spcAft>
                <a:spcPts val="0"/>
              </a:spcAft>
              <a:defRPr sz="1900">
                <a:solidFill>
                  <a:srgbClr val="FFFFFF"/>
                </a:solidFill>
                <a:latin typeface="Times New Roman" pitchFamily="18" charset="0"/>
              </a:defRPr>
            </a:lvl1pPr>
          </a:lstStyle>
          <a:p>
            <a:pPr fontAlgn="auto"/>
            <a:endParaRPr lang="" dirty="0"/>
          </a:p>
        </p:txBody>
      </p:sp>
      <p:sp>
        <p:nvSpPr>
          <p:cNvPr id="6" name="Slide Number Placeholder 5"/>
          <p:cNvSpPr>
            <a:spLocks noGrp="1"/>
          </p:cNvSpPr>
          <p:nvPr>
            <p:ph type="sldNum" sz="quarter" idx="4"/>
            <p:custDataLst>
              <p:tags r:id="rId10"/>
            </p:custDataLst>
          </p:nvPr>
        </p:nvSpPr>
        <p:spPr>
          <a:xfrm>
            <a:off x="6553200" y="6356350"/>
            <a:ext cx="2133600" cy="365125"/>
          </a:xfrm>
          <a:prstGeom prst="rect">
            <a:avLst/>
          </a:prstGeom>
          <a:ln w="0">
            <a:noFill/>
          </a:ln>
          <a:effectLst/>
        </p:spPr>
        <p:txBody>
          <a:bodyPr vert="horz" wrap="square" lIns="0" tIns="0" rIns="0" bIns="0" rtlCol="0" anchor="ctr"/>
          <a:lstStyle>
            <a:lvl1pPr algn="r">
              <a:spcBef>
                <a:spcPts val="0"/>
              </a:spcBef>
              <a:spcAft>
                <a:spcPts val="0"/>
              </a:spcAft>
              <a:defRPr sz="1000">
                <a:solidFill>
                  <a:srgbClr val="000000"/>
                </a:solidFill>
                <a:latin typeface="Times New Roman" pitchFamily="18" charset="0"/>
              </a:defRPr>
            </a:lvl1pPr>
          </a:lstStyle>
          <a:p>
            <a:pPr fontAlgn="auto"/>
            <a:fld id="{1B8CC5B0-2951-41C0-A3EE-B96D1667F0EB}" type="slidenum">
              <a:rPr lang="" smtClean="0"/>
              <a:pPr fontAlgn="auto"/>
              <a:t>‹#›</a:t>
            </a:fld>
            <a:endParaRPr lang="" dirty="0"/>
          </a:p>
        </p:txBody>
      </p:sp>
      <p:sp>
        <p:nvSpPr>
          <p:cNvPr id="7" name="TextBox 6"/>
          <p:cNvSpPr txBox="1"/>
          <p:nvPr userDrawn="1">
            <p:custDataLst>
              <p:tags r:id="rId11"/>
            </p:custDataLst>
          </p:nvPr>
        </p:nvSpPr>
        <p:spPr>
          <a:xfrm>
            <a:off x="2032000" y="6578600"/>
            <a:ext cx="5080000" cy="152400"/>
          </a:xfrm>
          <a:prstGeom prst="rect">
            <a:avLst/>
          </a:prstGeom>
          <a:noFill/>
          <a:ln w="0">
            <a:noFill/>
          </a:ln>
          <a:effectLst/>
        </p:spPr>
        <p:txBody>
          <a:bodyPr vert="horz" wrap="square" lIns="0" tIns="0" rIns="0" bIns="0" rtlCol="0" anchor="b">
            <a:noAutofit/>
          </a:bodyPr>
          <a:lstStyle/>
          <a:p>
            <a:pPr algn="ctr">
              <a:spcBef>
                <a:spcPts val="0"/>
              </a:spcBef>
              <a:spcAft>
                <a:spcPts val="0"/>
              </a:spcAft>
            </a:pPr>
            <a:r>
              <a:rPr lang="" sz="800" dirty="0" smtClean="0">
                <a:latin typeface="Times New Roman" pitchFamily="18" charset="0"/>
              </a:rPr>
              <a:t>IS Marketing, DEC 28, 2010</a:t>
            </a:r>
            <a:endParaRPr lang="" sz="8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txStyles>
    <p:titleStyle>
      <a:lvl1pPr algn="l" defTabSz="914400" rtl="0" eaLnBrk="1" latinLnBrk="0" hangingPunct="1">
        <a:spcBef>
          <a:spcPts val="0"/>
        </a:spcBef>
        <a:spcAft>
          <a:spcPts val="0"/>
        </a:spcAft>
        <a:buNone/>
        <a:defRPr sz="3000" b="0" i="0" u="none" kern="1200">
          <a:solidFill>
            <a:srgbClr val="000000"/>
          </a:solidFill>
          <a:latin typeface="Times New Roman" pitchFamily="18" charset="0"/>
          <a:ea typeface="+mj-ea"/>
          <a:cs typeface="+mj-cs"/>
        </a:defRPr>
      </a:lvl1pPr>
    </p:titleStyle>
    <p:bodyStyle>
      <a:lvl1pPr marL="342900" indent="-342900" algn="l" defTabSz="914400" rtl="0" eaLnBrk="1" latinLnBrk="0" hangingPunct="1">
        <a:lnSpc>
          <a:spcPct val="105000"/>
        </a:lnSpc>
        <a:spcBef>
          <a:spcPct val="20000"/>
        </a:spcBef>
        <a:buClrTx/>
        <a:buSzPct val="100000"/>
        <a:buFontTx/>
        <a:buChar char="•"/>
        <a:defRPr sz="2000" b="0" i="0" u="none" kern="1200">
          <a:solidFill>
            <a:srgbClr val="000000"/>
          </a:solidFill>
          <a:latin typeface="Times New Roman" pitchFamily="18" charset="0"/>
          <a:ea typeface="+mn-ea"/>
          <a:cs typeface="+mn-cs"/>
        </a:defRPr>
      </a:lvl1pPr>
      <a:lvl2pPr marL="742950" indent="-285750" algn="l" defTabSz="914400" rtl="0" eaLnBrk="1" latinLnBrk="0" hangingPunct="1">
        <a:lnSpc>
          <a:spcPct val="105000"/>
        </a:lnSpc>
        <a:spcBef>
          <a:spcPct val="20000"/>
        </a:spcBef>
        <a:buClrTx/>
        <a:buSzPct val="100000"/>
        <a:buFontTx/>
        <a:buChar char="–"/>
        <a:defRPr sz="2000" b="0" i="0" u="none" kern="1200">
          <a:solidFill>
            <a:srgbClr val="000000"/>
          </a:solidFill>
          <a:latin typeface="Times New Roman" pitchFamily="18" charset="0"/>
          <a:ea typeface="+mn-ea"/>
          <a:cs typeface="+mn-cs"/>
        </a:defRPr>
      </a:lvl2pPr>
      <a:lvl3pPr marL="1143000" indent="-228600" algn="l" defTabSz="914400" rtl="0" eaLnBrk="1" latinLnBrk="0" hangingPunct="1">
        <a:lnSpc>
          <a:spcPct val="105000"/>
        </a:lnSpc>
        <a:spcBef>
          <a:spcPct val="20000"/>
        </a:spcBef>
        <a:buClrTx/>
        <a:buSzPct val="100000"/>
        <a:buFontTx/>
        <a:buChar char="•"/>
        <a:defRPr sz="1800" b="0" i="0" u="none" kern="1200">
          <a:solidFill>
            <a:srgbClr val="000000"/>
          </a:solidFill>
          <a:latin typeface="Times New Roman" pitchFamily="18" charset="0"/>
          <a:ea typeface="+mn-ea"/>
          <a:cs typeface="+mn-cs"/>
        </a:defRPr>
      </a:lvl3pPr>
      <a:lvl4pPr marL="1600200" indent="-228600" algn="l" defTabSz="914400" rtl="0" eaLnBrk="1" latinLnBrk="0" hangingPunct="1">
        <a:lnSpc>
          <a:spcPct val="105000"/>
        </a:lnSpc>
        <a:spcBef>
          <a:spcPct val="20000"/>
        </a:spcBef>
        <a:buClrTx/>
        <a:buSzPct val="100000"/>
        <a:buFontTx/>
        <a:buChar char="–"/>
        <a:defRPr sz="1600" b="0" i="0" u="none" kern="1200">
          <a:solidFill>
            <a:srgbClr val="000000"/>
          </a:solidFill>
          <a:latin typeface="Times New Roman" pitchFamily="18" charset="0"/>
          <a:ea typeface="+mn-ea"/>
          <a:cs typeface="+mn-cs"/>
        </a:defRPr>
      </a:lvl4pPr>
      <a:lvl5pPr marL="2057400" indent="-228600" algn="l" defTabSz="914400" rtl="0" eaLnBrk="1" latinLnBrk="0" hangingPunct="1">
        <a:lnSpc>
          <a:spcPct val="105000"/>
        </a:lnSpc>
        <a:spcBef>
          <a:spcPct val="20000"/>
        </a:spcBef>
        <a:buClrTx/>
        <a:buSzPct val="100000"/>
        <a:buFontTx/>
        <a:buChar char="–"/>
        <a:defRPr sz="1600" b="0" i="0" u="none" kern="1200">
          <a:solidFill>
            <a:srgbClr val="000000"/>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7.xml"/><Relationship Id="rId7"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4.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8.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p:cNvSpPr>
          <p:nvPr>
            <p:custDataLst>
              <p:tags r:id="rId2"/>
            </p:custDataLst>
          </p:nvPr>
        </p:nvSpPr>
        <p:spPr>
          <a:xfrm>
            <a:off x="800100" y="5511800"/>
            <a:ext cx="7543800" cy="304800"/>
          </a:xfrm>
          <a:prstGeom prst="rect">
            <a:avLst/>
          </a:prstGeom>
          <a:noFill/>
          <a:ln w="0">
            <a:noFill/>
          </a:ln>
          <a:effectLst/>
        </p:spPr>
        <p:txBody>
          <a:bodyPr vert="horz" wrap="square" lIns="0" tIns="0" rIns="0" bIns="0" rtlCol="0">
            <a:noAutofit/>
          </a:bodyPr>
          <a:lstStyle/>
          <a:p>
            <a:pPr>
              <a:spcBef>
                <a:spcPts val="0"/>
              </a:spcBef>
              <a:spcAft>
                <a:spcPts val="0"/>
              </a:spcAft>
            </a:pPr>
            <a:r>
              <a:rPr lang="en-US" sz="1900" smtClean="0">
                <a:latin typeface="Times New Roman" pitchFamily="18" charset="0"/>
              </a:rPr>
              <a:t>Katie XIONG</a:t>
            </a:r>
            <a:endParaRPr lang="" sz="1900" dirty="0">
              <a:latin typeface="Times New Roman" pitchFamily="18" charset="0"/>
            </a:endParaRPr>
          </a:p>
        </p:txBody>
      </p:sp>
      <p:sp>
        <p:nvSpPr>
          <p:cNvPr id="5" name="TextBox 4"/>
          <p:cNvSpPr txBox="1">
            <a:spLocks/>
          </p:cNvSpPr>
          <p:nvPr>
            <p:custDataLst>
              <p:tags r:id="rId3"/>
            </p:custDataLst>
          </p:nvPr>
        </p:nvSpPr>
        <p:spPr>
          <a:xfrm>
            <a:off x="800100" y="5829300"/>
            <a:ext cx="7543800" cy="304800"/>
          </a:xfrm>
          <a:prstGeom prst="rect">
            <a:avLst/>
          </a:prstGeom>
          <a:noFill/>
          <a:ln w="0">
            <a:noFill/>
          </a:ln>
          <a:effectLst/>
        </p:spPr>
        <p:txBody>
          <a:bodyPr vert="horz" wrap="square" lIns="0" tIns="0" rIns="0" bIns="0" rtlCol="0">
            <a:noAutofit/>
          </a:bodyPr>
          <a:lstStyle/>
          <a:p>
            <a:pPr>
              <a:spcBef>
                <a:spcPts val="0"/>
              </a:spcBef>
              <a:spcAft>
                <a:spcPts val="0"/>
              </a:spcAft>
            </a:pPr>
            <a:r>
              <a:rPr lang="en-US" sz="1900" dirty="0" smtClean="0">
                <a:latin typeface="Times New Roman" pitchFamily="18" charset="0"/>
              </a:rPr>
              <a:t>IS Marketing</a:t>
            </a:r>
            <a:endParaRPr lang="" sz="1900" dirty="0">
              <a:latin typeface="Times New Roman" pitchFamily="18" charset="0"/>
            </a:endParaRPr>
          </a:p>
        </p:txBody>
      </p:sp>
      <p:sp>
        <p:nvSpPr>
          <p:cNvPr id="4" name="TextBox 3"/>
          <p:cNvSpPr txBox="1">
            <a:spLocks/>
          </p:cNvSpPr>
          <p:nvPr>
            <p:custDataLst>
              <p:tags r:id="rId4"/>
            </p:custDataLst>
          </p:nvPr>
        </p:nvSpPr>
        <p:spPr>
          <a:xfrm>
            <a:off x="800100" y="6153150"/>
            <a:ext cx="7543800" cy="304800"/>
          </a:xfrm>
          <a:prstGeom prst="rect">
            <a:avLst/>
          </a:prstGeom>
          <a:noFill/>
          <a:ln w="0">
            <a:noFill/>
          </a:ln>
          <a:effectLst/>
        </p:spPr>
        <p:txBody>
          <a:bodyPr vert="horz" wrap="square" lIns="0" tIns="0" rIns="0" bIns="0" rtlCol="0">
            <a:noAutofit/>
          </a:bodyPr>
          <a:lstStyle/>
          <a:p>
            <a:pPr>
              <a:spcBef>
                <a:spcPts val="0"/>
              </a:spcBef>
              <a:spcAft>
                <a:spcPts val="0"/>
              </a:spcAft>
            </a:pPr>
            <a:r>
              <a:rPr lang="en-US" sz="1900" dirty="0" smtClean="0">
                <a:latin typeface="Times New Roman" pitchFamily="18" charset="0"/>
              </a:rPr>
              <a:t>SEP,20 2011</a:t>
            </a:r>
            <a:endParaRPr lang="" sz="1900" dirty="0">
              <a:latin typeface="Times New Roman" pitchFamily="18" charset="0"/>
            </a:endParaRPr>
          </a:p>
        </p:txBody>
      </p:sp>
      <p:sp>
        <p:nvSpPr>
          <p:cNvPr id="2" name="Title 1"/>
          <p:cNvSpPr>
            <a:spLocks noGrp="1"/>
          </p:cNvSpPr>
          <p:nvPr>
            <p:ph type="ctrTitle"/>
            <p:custDataLst>
              <p:tags r:id="rId5"/>
            </p:custDataLst>
          </p:nvPr>
        </p:nvSpPr>
        <p:spPr>
          <a:xfrm>
            <a:off x="611560" y="2924944"/>
            <a:ext cx="7848872" cy="2376264"/>
          </a:xfrm>
          <a:ln w="0"/>
          <a:effectLst/>
        </p:spPr>
        <p:txBody>
          <a:bodyPr wrap="square" lIns="0" tIns="0" rIns="0" bIns="0" anchor="t">
            <a:noAutofit/>
          </a:bodyPr>
          <a:lstStyle/>
          <a:p>
            <a:r>
              <a:rPr lang="en-US" dirty="0" smtClean="0">
                <a:ln w="10541" cmpd="sng">
                  <a:noFill/>
                  <a:prstDash val="solid"/>
                </a:ln>
              </a:rPr>
              <a:t/>
            </a:r>
            <a:br>
              <a:rPr lang="en-US" dirty="0" smtClean="0">
                <a:ln w="10541" cmpd="sng">
                  <a:noFill/>
                  <a:prstDash val="solid"/>
                </a:ln>
              </a:rPr>
            </a:br>
            <a:r>
              <a:rPr lang="en-US" b="1" dirty="0" smtClean="0">
                <a:ln w="10541" cmpd="sng">
                  <a:noFill/>
                  <a:prstDash val="solid"/>
                </a:ln>
                <a:solidFill>
                  <a:srgbClr val="0070C0"/>
                </a:solidFill>
              </a:rPr>
              <a:t> Special Price Application Process</a:t>
            </a:r>
            <a:br>
              <a:rPr lang="en-US" b="1" dirty="0" smtClean="0">
                <a:ln w="10541" cmpd="sng">
                  <a:noFill/>
                  <a:prstDash val="solid"/>
                </a:ln>
                <a:solidFill>
                  <a:srgbClr val="0070C0"/>
                </a:solidFill>
              </a:rPr>
            </a:br>
            <a:r>
              <a:rPr lang="en-US" b="1" dirty="0" smtClean="0">
                <a:ln w="10541" cmpd="sng">
                  <a:noFill/>
                  <a:prstDash val="solid"/>
                </a:ln>
                <a:solidFill>
                  <a:srgbClr val="0070C0"/>
                </a:solidFill>
              </a:rPr>
              <a:t>                                              </a:t>
            </a:r>
            <a:endParaRPr lang="en-US" dirty="0">
              <a:ln w="10541" cmpd="sng">
                <a:noFill/>
                <a:prstDash val="solid"/>
              </a:ln>
              <a:solidFill>
                <a:srgbClr val="0070C0"/>
              </a:solidFill>
            </a:endParaRPr>
          </a:p>
        </p:txBody>
      </p:sp>
      <p:pic>
        <p:nvPicPr>
          <p:cNvPr id="1026" name="Picture 2"/>
          <p:cNvPicPr>
            <a:picLocks noChangeAspect="1" noChangeArrowheads="1"/>
          </p:cNvPicPr>
          <p:nvPr>
            <p:custDataLst>
              <p:tags r:id="rId6"/>
            </p:custDataLst>
          </p:nvPr>
        </p:nvPicPr>
        <p:blipFill>
          <a:blip r:embed="rId8" cstate="print"/>
          <a:srcRect/>
          <a:stretch>
            <a:fillRect/>
          </a:stretch>
        </p:blipFill>
        <p:spPr bwMode="auto">
          <a:xfrm>
            <a:off x="0" y="764704"/>
            <a:ext cx="7010400" cy="2181225"/>
          </a:xfrm>
          <a:prstGeom prst="rect">
            <a:avLst/>
          </a:prstGeom>
          <a:noFill/>
          <a:ln w="9525">
            <a:noFill/>
            <a:miter lim="800000"/>
            <a:headEnd/>
            <a:tailEnd/>
          </a:ln>
        </p:spPr>
      </p:pic>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17418D-F0E5-4075-B7EF-720572EF2BDD}" type="slidenum">
              <a:rPr lang="en-US" smtClean="0"/>
              <a:pPr/>
              <a:t>2</a:t>
            </a:fld>
            <a:endParaRPr lang="en-US"/>
          </a:p>
        </p:txBody>
      </p:sp>
      <p:sp>
        <p:nvSpPr>
          <p:cNvPr id="6" name="TextBox 5"/>
          <p:cNvSpPr txBox="1"/>
          <p:nvPr>
            <p:custDataLst>
              <p:tags r:id="rId2"/>
            </p:custDataLst>
          </p:nvPr>
        </p:nvSpPr>
        <p:spPr>
          <a:xfrm>
            <a:off x="539552" y="4221088"/>
            <a:ext cx="8352928" cy="738664"/>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eaLnBrk="0" hangingPunct="0">
              <a:lnSpc>
                <a:spcPct val="90000"/>
              </a:lnSpc>
              <a:spcBef>
                <a:spcPct val="30000"/>
              </a:spcBef>
            </a:pPr>
            <a:r>
              <a:rPr lang="en-GB" altLang="zh-CN" b="1" dirty="0" smtClean="0">
                <a:ln w="10541" cmpd="sng">
                  <a:noFill/>
                  <a:prstDash val="solid"/>
                </a:ln>
                <a:solidFill>
                  <a:schemeClr val="accent2">
                    <a:lumMod val="50000"/>
                  </a:schemeClr>
                </a:solidFill>
                <a:latin typeface="Times New Roman" pitchFamily="18" charset="0"/>
              </a:rPr>
              <a:t> </a:t>
            </a:r>
            <a:r>
              <a:rPr lang="en-US" altLang="zh-CN" b="1" dirty="0" smtClean="0">
                <a:ln w="10541" cmpd="sng">
                  <a:noFill/>
                  <a:prstDash val="solid"/>
                </a:ln>
                <a:solidFill>
                  <a:schemeClr val="accent2">
                    <a:lumMod val="50000"/>
                  </a:schemeClr>
                </a:solidFill>
                <a:latin typeface="Times New Roman" pitchFamily="18" charset="0"/>
              </a:rPr>
              <a:t>1: </a:t>
            </a:r>
            <a:r>
              <a:rPr lang="en-GB" altLang="zh-CN" b="1" dirty="0" smtClean="0">
                <a:ln w="10541" cmpd="sng">
                  <a:noFill/>
                  <a:prstDash val="solid"/>
                </a:ln>
                <a:solidFill>
                  <a:schemeClr val="accent2">
                    <a:lumMod val="50000"/>
                  </a:schemeClr>
                </a:solidFill>
                <a:latin typeface="Times New Roman" pitchFamily="18" charset="0"/>
              </a:rPr>
              <a:t>Single Modality</a:t>
            </a:r>
          </a:p>
          <a:p>
            <a:pPr eaLnBrk="0" hangingPunct="0">
              <a:lnSpc>
                <a:spcPct val="90000"/>
              </a:lnSpc>
              <a:spcBef>
                <a:spcPct val="30000"/>
              </a:spcBef>
            </a:pPr>
            <a:r>
              <a:rPr lang="en-GB" altLang="zh-CN" b="1" dirty="0" smtClean="0">
                <a:ln w="10541" cmpd="sng">
                  <a:noFill/>
                  <a:prstDash val="solid"/>
                </a:ln>
                <a:solidFill>
                  <a:schemeClr val="accent2">
                    <a:lumMod val="50000"/>
                  </a:schemeClr>
                </a:solidFill>
                <a:latin typeface="Times New Roman" pitchFamily="18" charset="0"/>
              </a:rPr>
              <a:t>2: Multi Modality(Bundle deal)</a:t>
            </a:r>
          </a:p>
        </p:txBody>
      </p:sp>
      <p:sp>
        <p:nvSpPr>
          <p:cNvPr id="7" name="Rectangle 6"/>
          <p:cNvSpPr/>
          <p:nvPr/>
        </p:nvSpPr>
        <p:spPr>
          <a:xfrm>
            <a:off x="539552" y="620689"/>
            <a:ext cx="8280920" cy="1938992"/>
          </a:xfrm>
          <a:prstGeom prst="rect">
            <a:avLst/>
          </a:prstGeom>
        </p:spPr>
        <p:txBody>
          <a:bodyPr wrap="square">
            <a:spAutoFit/>
          </a:bodyPr>
          <a:lstStyle/>
          <a:p>
            <a:pPr>
              <a:defRPr/>
            </a:pPr>
            <a:r>
              <a:rPr lang="en-US" altLang="zh-CN" b="1" kern="0" dirty="0" smtClean="0">
                <a:solidFill>
                  <a:schemeClr val="tx1"/>
                </a:solidFill>
                <a:latin typeface="Times New Roman" pitchFamily="18" charset="0"/>
              </a:rPr>
              <a:t>Purpose: </a:t>
            </a:r>
            <a:r>
              <a:rPr lang="en-US" altLang="zh-CN" b="1" dirty="0" smtClean="0">
                <a:ln w="10541" cmpd="sng">
                  <a:noFill/>
                  <a:prstDash val="solid"/>
                </a:ln>
                <a:solidFill>
                  <a:schemeClr val="accent2">
                    <a:lumMod val="50000"/>
                  </a:schemeClr>
                </a:solidFill>
                <a:latin typeface="Times New Roman" pitchFamily="18" charset="0"/>
              </a:rPr>
              <a:t>Simplifying special price application process</a:t>
            </a:r>
          </a:p>
          <a:p>
            <a:pPr>
              <a:defRPr/>
            </a:pPr>
            <a:endParaRPr lang="en-US" altLang="zh-CN" b="1" kern="0" dirty="0" smtClean="0">
              <a:solidFill>
                <a:schemeClr val="tx1"/>
              </a:solidFill>
              <a:latin typeface="Times New Roman" pitchFamily="18" charset="0"/>
            </a:endParaRPr>
          </a:p>
          <a:p>
            <a:pPr>
              <a:defRPr/>
            </a:pPr>
            <a:r>
              <a:rPr lang="en-US" altLang="zh-CN" b="1" kern="0" dirty="0" smtClean="0">
                <a:solidFill>
                  <a:schemeClr val="tx1"/>
                </a:solidFill>
                <a:latin typeface="Times New Roman" pitchFamily="18" charset="0"/>
              </a:rPr>
              <a:t>Scope:</a:t>
            </a:r>
          </a:p>
          <a:p>
            <a:pPr>
              <a:defRPr/>
            </a:pPr>
            <a:r>
              <a:rPr lang="en-US" altLang="zh-CN" b="1" kern="0" dirty="0" smtClean="0">
                <a:solidFill>
                  <a:schemeClr val="tx1"/>
                </a:solidFill>
                <a:latin typeface="Times New Roman" pitchFamily="18" charset="0"/>
              </a:rPr>
              <a:t>Business: </a:t>
            </a:r>
            <a:r>
              <a:rPr lang="en-US" altLang="zh-CN" b="1" dirty="0" smtClean="0">
                <a:ln w="10541" cmpd="sng">
                  <a:noFill/>
                  <a:prstDash val="solid"/>
                </a:ln>
                <a:solidFill>
                  <a:schemeClr val="accent2">
                    <a:lumMod val="50000"/>
                  </a:schemeClr>
                </a:solidFill>
                <a:latin typeface="Times New Roman" pitchFamily="18" charset="0"/>
              </a:rPr>
              <a:t>IS</a:t>
            </a:r>
          </a:p>
          <a:p>
            <a:pPr>
              <a:defRPr/>
            </a:pPr>
            <a:r>
              <a:rPr lang="en-US" altLang="zh-CN" b="1" kern="0" dirty="0" smtClean="0">
                <a:solidFill>
                  <a:schemeClr val="tx1"/>
                </a:solidFill>
                <a:latin typeface="Times New Roman" pitchFamily="18" charset="0"/>
              </a:rPr>
              <a:t>Region:   </a:t>
            </a:r>
            <a:r>
              <a:rPr lang="en-US" altLang="zh-CN" b="1" dirty="0" smtClean="0">
                <a:ln w="10541" cmpd="sng">
                  <a:noFill/>
                  <a:prstDash val="solid"/>
                </a:ln>
                <a:solidFill>
                  <a:schemeClr val="accent2">
                    <a:lumMod val="50000"/>
                  </a:schemeClr>
                </a:solidFill>
                <a:latin typeface="Times New Roman" pitchFamily="18" charset="0"/>
              </a:rPr>
              <a:t>Greater China</a:t>
            </a:r>
          </a:p>
          <a:p>
            <a:pPr>
              <a:defRPr/>
            </a:pPr>
            <a:r>
              <a:rPr lang="en-US" altLang="zh-CN" b="1" dirty="0" smtClean="0">
                <a:ln w="10541" cmpd="sng">
                  <a:noFill/>
                  <a:prstDash val="solid"/>
                </a:ln>
                <a:solidFill>
                  <a:schemeClr val="tx1"/>
                </a:solidFill>
                <a:latin typeface="Times New Roman" pitchFamily="18" charset="0"/>
              </a:rPr>
              <a:t>Business Model:</a:t>
            </a:r>
            <a:endParaRPr lang="en-US" altLang="zh-CN" b="1" dirty="0" smtClean="0">
              <a:ln w="10541" cmpd="sng">
                <a:noFill/>
                <a:prstDash val="solid"/>
              </a:ln>
              <a:solidFill>
                <a:schemeClr val="accent2">
                  <a:lumMod val="50000"/>
                </a:schemeClr>
              </a:solidFill>
              <a:latin typeface="Times New Roman" pitchFamily="18" charset="0"/>
            </a:endParaRPr>
          </a:p>
        </p:txBody>
      </p:sp>
      <p:sp>
        <p:nvSpPr>
          <p:cNvPr id="9" name="TextBox 8"/>
          <p:cNvSpPr txBox="1"/>
          <p:nvPr>
            <p:custDataLst>
              <p:tags r:id="rId3"/>
            </p:custDataLst>
          </p:nvPr>
        </p:nvSpPr>
        <p:spPr>
          <a:xfrm>
            <a:off x="539552" y="2492897"/>
            <a:ext cx="8352928" cy="1323439"/>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457200" indent="-457200">
              <a:buFont typeface="+mj-lt"/>
              <a:buAutoNum type="arabicPeriod"/>
              <a:defRPr/>
            </a:pPr>
            <a:r>
              <a:rPr lang="en-US" altLang="zh-CN" b="1" dirty="0" smtClean="0">
                <a:ln w="10541" cmpd="sng">
                  <a:noFill/>
                  <a:prstDash val="solid"/>
                </a:ln>
                <a:solidFill>
                  <a:schemeClr val="accent2">
                    <a:lumMod val="50000"/>
                  </a:schemeClr>
                </a:solidFill>
                <a:latin typeface="Times New Roman" pitchFamily="18" charset="0"/>
              </a:rPr>
              <a:t>Direct  Deal</a:t>
            </a:r>
          </a:p>
          <a:p>
            <a:pPr marL="457200" indent="-457200">
              <a:buFont typeface="+mj-lt"/>
              <a:buAutoNum type="arabicPeriod"/>
              <a:defRPr/>
            </a:pPr>
            <a:r>
              <a:rPr lang="en-US" altLang="zh-CN" b="1" dirty="0" smtClean="0">
                <a:ln w="10541" cmpd="sng">
                  <a:noFill/>
                  <a:prstDash val="solid"/>
                </a:ln>
                <a:solidFill>
                  <a:schemeClr val="accent2">
                    <a:lumMod val="50000"/>
                  </a:schemeClr>
                </a:solidFill>
                <a:latin typeface="Times New Roman" pitchFamily="18" charset="0"/>
              </a:rPr>
              <a:t>Business Partner </a:t>
            </a:r>
          </a:p>
          <a:p>
            <a:pPr marL="457200" indent="-457200">
              <a:buFont typeface="+mj-lt"/>
              <a:buAutoNum type="arabicPeriod"/>
              <a:defRPr/>
            </a:pPr>
            <a:r>
              <a:rPr lang="en-US" altLang="zh-CN" b="1" dirty="0" smtClean="0">
                <a:ln w="10541" cmpd="sng">
                  <a:noFill/>
                  <a:prstDash val="solid"/>
                </a:ln>
                <a:solidFill>
                  <a:schemeClr val="accent2">
                    <a:lumMod val="50000"/>
                  </a:schemeClr>
                </a:solidFill>
                <a:latin typeface="Times New Roman" pitchFamily="18" charset="0"/>
              </a:rPr>
              <a:t>Spot Deal</a:t>
            </a:r>
          </a:p>
          <a:p>
            <a:pPr marL="457200" indent="-457200">
              <a:buFont typeface="+mj-lt"/>
              <a:buAutoNum type="arabicPeriod"/>
              <a:defRPr/>
            </a:pPr>
            <a:r>
              <a:rPr lang="en-US" altLang="zh-CN" b="1" dirty="0" smtClean="0">
                <a:ln w="10541" cmpd="sng">
                  <a:noFill/>
                  <a:prstDash val="solid"/>
                </a:ln>
                <a:solidFill>
                  <a:schemeClr val="accent2">
                    <a:lumMod val="50000"/>
                  </a:schemeClr>
                </a:solidFill>
                <a:latin typeface="Times New Roman" pitchFamily="18" charset="0"/>
              </a:rPr>
              <a:t>Channel &amp;Distributor </a:t>
            </a:r>
          </a:p>
        </p:txBody>
      </p:sp>
      <p:sp>
        <p:nvSpPr>
          <p:cNvPr id="10" name="Rectangle 9"/>
          <p:cNvSpPr/>
          <p:nvPr/>
        </p:nvSpPr>
        <p:spPr>
          <a:xfrm>
            <a:off x="539552" y="3861048"/>
            <a:ext cx="1805687" cy="400110"/>
          </a:xfrm>
          <a:prstGeom prst="rect">
            <a:avLst/>
          </a:prstGeom>
        </p:spPr>
        <p:txBody>
          <a:bodyPr wrap="none">
            <a:spAutoFit/>
          </a:bodyPr>
          <a:lstStyle/>
          <a:p>
            <a:pPr>
              <a:defRPr/>
            </a:pPr>
            <a:r>
              <a:rPr lang="en-US" altLang="zh-CN" b="1" dirty="0" smtClean="0">
                <a:ln w="10541" cmpd="sng">
                  <a:noFill/>
                  <a:prstDash val="solid"/>
                </a:ln>
                <a:solidFill>
                  <a:schemeClr val="tx1"/>
                </a:solidFill>
                <a:latin typeface="Times New Roman" pitchFamily="18" charset="0"/>
              </a:rPr>
              <a:t>Business Type:</a:t>
            </a:r>
            <a:endParaRPr lang="en-US" altLang="zh-CN" b="1" dirty="0" smtClean="0">
              <a:ln w="10541" cmpd="sng">
                <a:noFill/>
                <a:prstDash val="solid"/>
              </a:ln>
              <a:solidFill>
                <a:schemeClr val="accent2">
                  <a:lumMod val="50000"/>
                </a:schemeClr>
              </a:solidFill>
              <a:latin typeface="Times New Roman" pitchFamily="18"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a:stCxn id="9" idx="2"/>
          </p:cNvCxnSpPr>
          <p:nvPr/>
        </p:nvCxnSpPr>
        <p:spPr>
          <a:xfrm flipH="1">
            <a:off x="1283266" y="779195"/>
            <a:ext cx="5472" cy="19737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custDataLst>
              <p:tags r:id="rId2"/>
            </p:custDataLst>
          </p:nvPr>
        </p:nvSpPr>
        <p:spPr>
          <a:xfrm>
            <a:off x="179512" y="266700"/>
            <a:ext cx="5184576" cy="632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solidFill>
                <a:prstClr val="white"/>
              </a:solidFill>
              <a:latin typeface="Times New Roman" pitchFamily="18" charset="0"/>
            </a:endParaRPr>
          </a:p>
        </p:txBody>
      </p:sp>
      <p:sp>
        <p:nvSpPr>
          <p:cNvPr id="3" name="Slide Number Placeholder 2"/>
          <p:cNvSpPr>
            <a:spLocks noGrp="1"/>
          </p:cNvSpPr>
          <p:nvPr>
            <p:ph type="sldNum" sz="quarter" idx="11"/>
          </p:nvPr>
        </p:nvSpPr>
        <p:spPr/>
        <p:txBody>
          <a:bodyPr/>
          <a:lstStyle/>
          <a:p>
            <a:pPr fontAlgn="auto"/>
            <a:fld id="{1B8CC5B0-2951-41C0-A3EE-B96D1667F0EB}" type="slidenum">
              <a:rPr lang="" smtClean="0"/>
              <a:pPr fontAlgn="auto"/>
              <a:t>3</a:t>
            </a:fld>
            <a:endParaRPr lang="" dirty="0"/>
          </a:p>
        </p:txBody>
      </p:sp>
      <p:sp>
        <p:nvSpPr>
          <p:cNvPr id="4" name="Slide Number Placeholder 20"/>
          <p:cNvSpPr>
            <a:spLocks noGrp="1"/>
          </p:cNvSpPr>
          <p:nvPr>
            <p:custDataLst>
              <p:tags r:id="rId3"/>
            </p:custDataLst>
          </p:nvPr>
        </p:nvSpPr>
        <p:spPr>
          <a:xfrm>
            <a:off x="636712" y="61658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 dirty="0" smtClean="0">
                <a:solidFill>
                  <a:prstClr val="black">
                    <a:tint val="75000"/>
                  </a:prstClr>
                </a:solidFill>
                <a:latin typeface="Times New Roman" pitchFamily="18" charset="0"/>
              </a:rPr>
              <a:t> </a:t>
            </a:r>
            <a:endParaRPr lang="" dirty="0">
              <a:solidFill>
                <a:prstClr val="black">
                  <a:tint val="75000"/>
                </a:prstClr>
              </a:solidFill>
              <a:latin typeface="Times New Roman" pitchFamily="18" charset="0"/>
            </a:endParaRPr>
          </a:p>
        </p:txBody>
      </p:sp>
      <p:sp>
        <p:nvSpPr>
          <p:cNvPr id="5" name="Rectangle 4"/>
          <p:cNvSpPr/>
          <p:nvPr>
            <p:custDataLst>
              <p:tags r:id="rId4"/>
            </p:custDataLst>
          </p:nvPr>
        </p:nvSpPr>
        <p:spPr>
          <a:xfrm>
            <a:off x="179512" y="342900"/>
            <a:ext cx="89428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zh-CN" u="sng" dirty="0" smtClean="0">
                <a:solidFill>
                  <a:prstClr val="black"/>
                </a:solidFill>
                <a:latin typeface="Times New Roman" pitchFamily="18" charset="0"/>
              </a:rPr>
              <a:t>Process</a:t>
            </a:r>
            <a:endParaRPr u="sng" dirty="0">
              <a:solidFill>
                <a:prstClr val="black"/>
              </a:solidFill>
              <a:latin typeface="Times New Roman" pitchFamily="18" charset="0"/>
            </a:endParaRPr>
          </a:p>
        </p:txBody>
      </p:sp>
      <p:grpSp>
        <p:nvGrpSpPr>
          <p:cNvPr id="2" name="Group 67"/>
          <p:cNvGrpSpPr/>
          <p:nvPr/>
        </p:nvGrpSpPr>
        <p:grpSpPr>
          <a:xfrm>
            <a:off x="179512" y="358180"/>
            <a:ext cx="5256584" cy="6160730"/>
            <a:chOff x="179512" y="358180"/>
            <a:chExt cx="5212080" cy="6160730"/>
          </a:xfrm>
        </p:grpSpPr>
        <p:sp>
          <p:nvSpPr>
            <p:cNvPr id="8" name="Text Box 23"/>
            <p:cNvSpPr txBox="1">
              <a:spLocks noChangeArrowheads="1"/>
            </p:cNvSpPr>
            <p:nvPr/>
          </p:nvSpPr>
          <p:spPr bwMode="auto">
            <a:xfrm>
              <a:off x="2160712" y="3869323"/>
              <a:ext cx="396421" cy="207749"/>
            </a:xfrm>
            <a:prstGeom prst="rect">
              <a:avLst/>
            </a:prstGeom>
            <a:noFill/>
            <a:ln w="6350">
              <a:noFill/>
              <a:miter lim="800000"/>
              <a:headEnd/>
              <a:tailEnd/>
            </a:ln>
            <a:effectLst/>
          </p:spPr>
          <p:txBody>
            <a:bodyPr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No</a:t>
              </a:r>
            </a:p>
          </p:txBody>
        </p:sp>
        <p:sp>
          <p:nvSpPr>
            <p:cNvPr id="9" name="Rectangle 8"/>
            <p:cNvSpPr>
              <a:spLocks noChangeArrowheads="1"/>
            </p:cNvSpPr>
            <p:nvPr/>
          </p:nvSpPr>
          <p:spPr bwMode="auto">
            <a:xfrm>
              <a:off x="1038063" y="502196"/>
              <a:ext cx="482568" cy="276999"/>
            </a:xfrm>
            <a:prstGeom prst="rect">
              <a:avLst/>
            </a:prstGeom>
            <a:solidFill>
              <a:schemeClr val="tx2">
                <a:lumMod val="20000"/>
                <a:lumOff val="80000"/>
              </a:schemeClr>
            </a:solidFill>
            <a:ln w="6350">
              <a:solidFill>
                <a:srgbClr val="000000"/>
              </a:solidFill>
              <a:miter lim="800000"/>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zh-CN" sz="1200" dirty="0" smtClean="0">
                  <a:solidFill>
                    <a:prstClr val="black"/>
                  </a:solidFill>
                  <a:latin typeface="Times New Roman" pitchFamily="18" charset="0"/>
                </a:rPr>
                <a:t>Start</a:t>
              </a:r>
              <a:endParaRPr sz="1200" dirty="0">
                <a:solidFill>
                  <a:prstClr val="black"/>
                </a:solidFill>
                <a:latin typeface="Times New Roman" pitchFamily="18" charset="0"/>
              </a:endParaRPr>
            </a:p>
          </p:txBody>
        </p:sp>
        <p:sp>
          <p:nvSpPr>
            <p:cNvPr id="10" name="Text Box 22"/>
            <p:cNvSpPr txBox="1">
              <a:spLocks noChangeArrowheads="1"/>
            </p:cNvSpPr>
            <p:nvPr/>
          </p:nvSpPr>
          <p:spPr bwMode="auto">
            <a:xfrm>
              <a:off x="2160712" y="2655990"/>
              <a:ext cx="342900" cy="207963"/>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smtClean="0">
                  <a:solidFill>
                    <a:prstClr val="black"/>
                  </a:solidFill>
                  <a:latin typeface="Times New Roman" pitchFamily="18" charset="0"/>
                  <a:cs typeface="Times New Roman" pitchFamily="18" charset="0"/>
                </a:rPr>
                <a:t>No</a:t>
              </a:r>
              <a:endParaRPr altLang="zh-CN" sz="900" dirty="0">
                <a:solidFill>
                  <a:prstClr val="black"/>
                </a:solidFill>
                <a:latin typeface="Times New Roman" pitchFamily="18" charset="0"/>
                <a:cs typeface="Times New Roman" pitchFamily="18" charset="0"/>
              </a:endParaRPr>
            </a:p>
          </p:txBody>
        </p:sp>
        <p:sp>
          <p:nvSpPr>
            <p:cNvPr id="12" name="Text Box 2300"/>
            <p:cNvSpPr txBox="1">
              <a:spLocks noChangeArrowheads="1"/>
            </p:cNvSpPr>
            <p:nvPr/>
          </p:nvSpPr>
          <p:spPr bwMode="auto">
            <a:xfrm>
              <a:off x="2160712" y="5157192"/>
              <a:ext cx="360040" cy="216024"/>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No</a:t>
              </a:r>
            </a:p>
          </p:txBody>
        </p:sp>
        <p:sp>
          <p:nvSpPr>
            <p:cNvPr id="14" name="Rectangle 13"/>
            <p:cNvSpPr>
              <a:spLocks noChangeArrowheads="1"/>
            </p:cNvSpPr>
            <p:nvPr/>
          </p:nvSpPr>
          <p:spPr bwMode="auto">
            <a:xfrm>
              <a:off x="582682" y="6190828"/>
              <a:ext cx="1588160" cy="276999"/>
            </a:xfrm>
            <a:prstGeom prst="rect">
              <a:avLst/>
            </a:prstGeom>
            <a:solidFill>
              <a:schemeClr val="tx2">
                <a:lumMod val="20000"/>
                <a:lumOff val="80000"/>
              </a:schemeClr>
            </a:solidFill>
            <a:ln w="6350">
              <a:solidFill>
                <a:srgbClr val="000000"/>
              </a:solidFill>
              <a:miter lim="800000"/>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1200" dirty="0" smtClean="0">
                  <a:solidFill>
                    <a:prstClr val="black"/>
                  </a:solidFill>
                  <a:latin typeface="Times New Roman" pitchFamily="18" charset="0"/>
                </a:rPr>
                <a:t> Execute Special price </a:t>
              </a:r>
              <a:endParaRPr sz="1200" dirty="0">
                <a:solidFill>
                  <a:prstClr val="black"/>
                </a:solidFill>
                <a:latin typeface="Times New Roman" pitchFamily="18" charset="0"/>
              </a:endParaRPr>
            </a:p>
          </p:txBody>
        </p:sp>
        <p:sp>
          <p:nvSpPr>
            <p:cNvPr id="15" name="Text Box 220"/>
            <p:cNvSpPr txBox="1">
              <a:spLocks noChangeArrowheads="1"/>
            </p:cNvSpPr>
            <p:nvPr/>
          </p:nvSpPr>
          <p:spPr bwMode="auto">
            <a:xfrm>
              <a:off x="935153" y="3356991"/>
              <a:ext cx="396487" cy="216025"/>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Yes</a:t>
              </a:r>
            </a:p>
          </p:txBody>
        </p:sp>
        <p:sp>
          <p:nvSpPr>
            <p:cNvPr id="21" name="TextBox 84"/>
            <p:cNvSpPr txBox="1"/>
            <p:nvPr/>
          </p:nvSpPr>
          <p:spPr>
            <a:xfrm>
              <a:off x="3923928" y="609600"/>
              <a:ext cx="1401316" cy="59093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b="1" dirty="0" smtClean="0">
                <a:solidFill>
                  <a:prstClr val="black"/>
                </a:solidFill>
                <a:latin typeface="Times New Roman" pitchFamily="18" charset="0"/>
              </a:endParaRPr>
            </a:p>
            <a:p>
              <a:endParaRPr sz="1400" b="1" dirty="0">
                <a:solidFill>
                  <a:prstClr val="black"/>
                </a:solidFill>
                <a:latin typeface="Times New Roman" pitchFamily="18" charset="0"/>
              </a:endParaRPr>
            </a:p>
            <a:p>
              <a:endParaRPr sz="14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r>
                <a:rPr sz="1400" b="1" dirty="0" smtClean="0">
                  <a:solidFill>
                    <a:prstClr val="black"/>
                  </a:solidFill>
                  <a:latin typeface="Times New Roman" pitchFamily="18" charset="0"/>
                </a:rPr>
                <a:t> DM</a:t>
              </a:r>
              <a:r>
                <a:rPr lang="en-US" altLang="zh-CN" sz="1400" b="1" dirty="0" smtClean="0">
                  <a:solidFill>
                    <a:prstClr val="black"/>
                  </a:solidFill>
                  <a:latin typeface="Times New Roman" pitchFamily="18" charset="0"/>
                </a:rPr>
                <a:t>/AM or Channel</a:t>
              </a:r>
            </a:p>
            <a:p>
              <a:r>
                <a:rPr lang="en-US" altLang="zh-CN" sz="1400" b="1" dirty="0" smtClean="0">
                  <a:solidFill>
                    <a:prstClr val="black"/>
                  </a:solidFill>
                  <a:latin typeface="Times New Roman" pitchFamily="18" charset="0"/>
                </a:rPr>
                <a:t>Sales Manager</a:t>
              </a:r>
              <a:r>
                <a:rPr lang="en-US" sz="1400" b="1" dirty="0" smtClean="0">
                  <a:solidFill>
                    <a:prstClr val="black"/>
                  </a:solidFill>
                  <a:latin typeface="Times New Roman" pitchFamily="18" charset="0"/>
                </a:rPr>
                <a:t> </a:t>
              </a:r>
              <a:endParaRPr sz="1400" b="1" dirty="0">
                <a:solidFill>
                  <a:prstClr val="black"/>
                </a:solidFill>
                <a:latin typeface="Times New Roman" pitchFamily="18" charset="0"/>
              </a:endParaRPr>
            </a:p>
            <a:p>
              <a:r>
                <a:rPr sz="1100" dirty="0" smtClean="0">
                  <a:solidFill>
                    <a:prstClr val="black"/>
                  </a:solidFill>
                  <a:latin typeface="Times New Roman" pitchFamily="18" charset="0"/>
                </a:rPr>
                <a:t> </a:t>
              </a:r>
              <a:endParaRPr altLang="zh-CN" sz="1100" dirty="0" smtClean="0">
                <a:solidFill>
                  <a:prstClr val="black"/>
                </a:solidFill>
                <a:latin typeface="Times New Roman" pitchFamily="18" charset="0"/>
              </a:endParaRPr>
            </a:p>
            <a:p>
              <a:endParaRPr sz="1050" dirty="0" smtClean="0">
                <a:solidFill>
                  <a:prstClr val="black"/>
                </a:solidFill>
                <a:latin typeface="Times New Roman" pitchFamily="18" charset="0"/>
              </a:endParaRPr>
            </a:p>
            <a:p>
              <a:r>
                <a:rPr sz="1050" dirty="0" smtClean="0">
                  <a:solidFill>
                    <a:prstClr val="black"/>
                  </a:solidFill>
                  <a:latin typeface="Times New Roman" pitchFamily="18" charset="0"/>
                </a:rPr>
                <a:t> </a:t>
              </a:r>
              <a:endParaRPr sz="1400" b="1" dirty="0" smtClean="0">
                <a:solidFill>
                  <a:prstClr val="black"/>
                </a:solidFill>
                <a:latin typeface="Times New Roman" pitchFamily="18" charset="0"/>
              </a:endParaRPr>
            </a:p>
            <a:p>
              <a:r>
                <a:rPr lang="en-US" sz="1400" b="1" dirty="0" smtClean="0">
                  <a:solidFill>
                    <a:prstClr val="black"/>
                  </a:solidFill>
                  <a:latin typeface="Times New Roman" pitchFamily="18" charset="0"/>
                </a:rPr>
                <a:t>SD</a:t>
              </a:r>
            </a:p>
            <a:p>
              <a:endParaRPr sz="14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pPr fontAlgn="t"/>
              <a:r>
                <a:rPr sz="1400" dirty="0" smtClean="0">
                  <a:solidFill>
                    <a:prstClr val="black"/>
                  </a:solidFill>
                  <a:latin typeface="Times New Roman" pitchFamily="18" charset="0"/>
                </a:rPr>
                <a:t> </a:t>
              </a:r>
            </a:p>
            <a:p>
              <a:endParaRPr sz="1400" b="1" dirty="0" smtClean="0">
                <a:solidFill>
                  <a:prstClr val="black"/>
                </a:solidFill>
                <a:latin typeface="Times New Roman" pitchFamily="18" charset="0"/>
              </a:endParaRPr>
            </a:p>
            <a:p>
              <a:pPr fontAlgn="auto">
                <a:spcBef>
                  <a:spcPts val="0"/>
                </a:spcBef>
                <a:spcAft>
                  <a:spcPts val="0"/>
                </a:spcAft>
              </a:pPr>
              <a:endParaRPr sz="1400" b="1" dirty="0" smtClean="0">
                <a:solidFill>
                  <a:prstClr val="black"/>
                </a:solidFill>
                <a:latin typeface="Times New Roman" pitchFamily="18" charset="0"/>
              </a:endParaRPr>
            </a:p>
            <a:p>
              <a:pPr fontAlgn="auto">
                <a:spcBef>
                  <a:spcPts val="0"/>
                </a:spcBef>
                <a:spcAft>
                  <a:spcPts val="0"/>
                </a:spcAft>
              </a:pPr>
              <a:r>
                <a:rPr lang="en-US" sz="1400" b="1" dirty="0" smtClean="0">
                  <a:solidFill>
                    <a:prstClr val="black"/>
                  </a:solidFill>
                  <a:latin typeface="Times New Roman" pitchFamily="18" charset="0"/>
                </a:rPr>
                <a:t>IS-BU Director </a:t>
              </a:r>
            </a:p>
            <a:p>
              <a:pPr fontAlgn="auto">
                <a:spcBef>
                  <a:spcPts val="0"/>
                </a:spcBef>
                <a:spcAft>
                  <a:spcPts val="0"/>
                </a:spcAft>
              </a:pPr>
              <a:endParaRPr sz="1400" b="1" dirty="0" smtClean="0">
                <a:solidFill>
                  <a:prstClr val="black"/>
                </a:solidFill>
                <a:latin typeface="Times New Roman" pitchFamily="18" charset="0"/>
              </a:endParaRPr>
            </a:p>
            <a:p>
              <a:pPr fontAlgn="auto">
                <a:spcBef>
                  <a:spcPts val="0"/>
                </a:spcBef>
                <a:spcAft>
                  <a:spcPts val="0"/>
                </a:spcAft>
              </a:pPr>
              <a:endParaRPr sz="1400" b="1" dirty="0" smtClean="0">
                <a:solidFill>
                  <a:prstClr val="black"/>
                </a:solidFill>
                <a:latin typeface="Times New Roman" pitchFamily="18" charset="0"/>
              </a:endParaRPr>
            </a:p>
            <a:p>
              <a:pPr fontAlgn="auto">
                <a:spcBef>
                  <a:spcPts val="0"/>
                </a:spcBef>
                <a:spcAft>
                  <a:spcPts val="0"/>
                </a:spcAft>
              </a:pPr>
              <a:endParaRPr sz="1400" b="1" dirty="0" smtClean="0">
                <a:solidFill>
                  <a:prstClr val="black"/>
                </a:solidFill>
                <a:latin typeface="Times New Roman" pitchFamily="18" charset="0"/>
              </a:endParaRPr>
            </a:p>
            <a:p>
              <a:pPr fontAlgn="auto">
                <a:spcBef>
                  <a:spcPts val="0"/>
                </a:spcBef>
                <a:spcAft>
                  <a:spcPts val="0"/>
                </a:spcAft>
              </a:pPr>
              <a:endParaRPr sz="1400" b="1" dirty="0" smtClean="0">
                <a:solidFill>
                  <a:prstClr val="black"/>
                </a:solidFill>
                <a:latin typeface="Times New Roman" pitchFamily="18" charset="0"/>
              </a:endParaRPr>
            </a:p>
            <a:p>
              <a:pPr fontAlgn="auto">
                <a:spcBef>
                  <a:spcPts val="0"/>
                </a:spcBef>
                <a:spcAft>
                  <a:spcPts val="0"/>
                </a:spcAft>
              </a:pPr>
              <a:r>
                <a:rPr sz="1400" b="1" dirty="0" smtClean="0">
                  <a:solidFill>
                    <a:prstClr val="black"/>
                  </a:solidFill>
                  <a:latin typeface="Times New Roman" pitchFamily="18" charset="0"/>
                </a:rPr>
                <a:t> </a:t>
              </a:r>
            </a:p>
            <a:p>
              <a:pPr fontAlgn="auto">
                <a:spcBef>
                  <a:spcPts val="0"/>
                </a:spcBef>
                <a:spcAft>
                  <a:spcPts val="0"/>
                </a:spcAft>
              </a:pPr>
              <a:r>
                <a:rPr sz="1400" b="1" dirty="0" smtClean="0">
                  <a:solidFill>
                    <a:prstClr val="black"/>
                  </a:solidFill>
                  <a:latin typeface="Times New Roman" pitchFamily="18" charset="0"/>
                </a:rPr>
                <a:t>FC/BU </a:t>
              </a:r>
              <a:endParaRPr sz="1200" dirty="0" smtClean="0">
                <a:solidFill>
                  <a:prstClr val="black"/>
                </a:solidFill>
                <a:latin typeface="Times New Roman" pitchFamily="18" charset="0"/>
              </a:endParaRPr>
            </a:p>
            <a:p>
              <a:endParaRPr sz="1200" dirty="0" smtClean="0">
                <a:solidFill>
                  <a:prstClr val="black"/>
                </a:solidFill>
                <a:latin typeface="Times New Roman" pitchFamily="18" charset="0"/>
              </a:endParaRPr>
            </a:p>
            <a:p>
              <a:endParaRPr sz="12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r>
                <a:rPr sz="1400" b="1" dirty="0" smtClean="0">
                  <a:solidFill>
                    <a:prstClr val="black"/>
                  </a:solidFill>
                  <a:latin typeface="Times New Roman" pitchFamily="18" charset="0"/>
                </a:rPr>
                <a:t> </a:t>
              </a:r>
            </a:p>
            <a:p>
              <a:endParaRPr sz="1400" b="1" dirty="0" smtClean="0">
                <a:solidFill>
                  <a:prstClr val="black"/>
                </a:solidFill>
                <a:latin typeface="Times New Roman" pitchFamily="18" charset="0"/>
              </a:endParaRPr>
            </a:p>
          </p:txBody>
        </p:sp>
        <p:cxnSp>
          <p:nvCxnSpPr>
            <p:cNvPr id="22" name="Straight Connector 21"/>
            <p:cNvCxnSpPr/>
            <p:nvPr/>
          </p:nvCxnSpPr>
          <p:spPr bwMode="auto">
            <a:xfrm>
              <a:off x="179512" y="3284984"/>
              <a:ext cx="5140682" cy="0"/>
            </a:xfrm>
            <a:prstGeom prst="line">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3923928" y="358180"/>
              <a:ext cx="121020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zh-CN" u="sng" dirty="0" smtClean="0">
                  <a:solidFill>
                    <a:prstClr val="black"/>
                  </a:solidFill>
                  <a:latin typeface="Times New Roman" pitchFamily="18" charset="0"/>
                </a:rPr>
                <a:t>O</a:t>
              </a:r>
              <a:r>
                <a:rPr u="sng" dirty="0" smtClean="0">
                  <a:solidFill>
                    <a:prstClr val="black"/>
                  </a:solidFill>
                  <a:latin typeface="Times New Roman" pitchFamily="18" charset="0"/>
                </a:rPr>
                <a:t>wner</a:t>
              </a:r>
              <a:r>
                <a:rPr altLang="zh-CN" u="sng" dirty="0" smtClean="0">
                  <a:solidFill>
                    <a:prstClr val="black"/>
                  </a:solidFill>
                  <a:latin typeface="Times New Roman" pitchFamily="18" charset="0"/>
                </a:rPr>
                <a:t>/</a:t>
              </a:r>
            </a:p>
            <a:p>
              <a:r>
                <a:rPr altLang="zh-CN" u="sng" dirty="0" err="1" smtClean="0">
                  <a:solidFill>
                    <a:prstClr val="black"/>
                  </a:solidFill>
                  <a:latin typeface="Times New Roman" pitchFamily="18" charset="0"/>
                </a:rPr>
                <a:t>Authorizee</a:t>
              </a:r>
              <a:endParaRPr u="sng" dirty="0">
                <a:solidFill>
                  <a:prstClr val="black"/>
                </a:solidFill>
                <a:latin typeface="Times New Roman" pitchFamily="18" charset="0"/>
              </a:endParaRPr>
            </a:p>
          </p:txBody>
        </p:sp>
        <p:sp>
          <p:nvSpPr>
            <p:cNvPr id="24" name="AutoShape 2000"/>
            <p:cNvSpPr>
              <a:spLocks noChangeArrowheads="1"/>
            </p:cNvSpPr>
            <p:nvPr/>
          </p:nvSpPr>
          <p:spPr bwMode="auto">
            <a:xfrm>
              <a:off x="611560" y="1484784"/>
              <a:ext cx="1276647" cy="389513"/>
            </a:xfrm>
            <a:prstGeom prst="roundRect">
              <a:avLst>
                <a:gd name="adj" fmla="val 50000"/>
              </a:avLst>
            </a:prstGeom>
            <a:solidFill>
              <a:schemeClr val="tx2">
                <a:lumMod val="20000"/>
                <a:lumOff val="80000"/>
              </a:schemeClr>
            </a:solidFill>
            <a:ln w="6350">
              <a:solidFill>
                <a:srgbClr val="000000"/>
              </a:solid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1200" dirty="0" smtClean="0">
                  <a:solidFill>
                    <a:prstClr val="black"/>
                  </a:solidFill>
                  <a:latin typeface="Times New Roman" pitchFamily="18" charset="0"/>
                </a:rPr>
                <a:t>Prepare/Submit</a:t>
              </a:r>
              <a:endParaRPr sz="1200" dirty="0">
                <a:solidFill>
                  <a:prstClr val="black"/>
                </a:solidFill>
                <a:latin typeface="Times New Roman" pitchFamily="18" charset="0"/>
              </a:endParaRPr>
            </a:p>
          </p:txBody>
        </p:sp>
        <p:sp>
          <p:nvSpPr>
            <p:cNvPr id="25" name="Freeform 24"/>
            <p:cNvSpPr>
              <a:spLocks/>
            </p:cNvSpPr>
            <p:nvPr/>
          </p:nvSpPr>
          <p:spPr bwMode="auto">
            <a:xfrm>
              <a:off x="730866" y="2740163"/>
              <a:ext cx="1096963" cy="276999"/>
            </a:xfrm>
            <a:custGeom>
              <a:avLst/>
              <a:gdLst/>
              <a:ahLst/>
              <a:cxnLst>
                <a:cxn ang="0">
                  <a:pos x="0" y="216"/>
                </a:cxn>
                <a:cxn ang="0">
                  <a:pos x="216" y="0"/>
                </a:cxn>
                <a:cxn ang="0">
                  <a:pos x="432" y="216"/>
                </a:cxn>
                <a:cxn ang="0">
                  <a:pos x="216" y="432"/>
                </a:cxn>
                <a:cxn ang="0">
                  <a:pos x="0" y="216"/>
                </a:cxn>
              </a:cxnLst>
              <a:rect l="0" t="0" r="r" b="b"/>
              <a:pathLst>
                <a:path w="433" h="433">
                  <a:moveTo>
                    <a:pt x="0" y="216"/>
                  </a:moveTo>
                  <a:lnTo>
                    <a:pt x="216" y="0"/>
                  </a:lnTo>
                  <a:lnTo>
                    <a:pt x="432" y="216"/>
                  </a:lnTo>
                  <a:lnTo>
                    <a:pt x="216" y="432"/>
                  </a:lnTo>
                  <a:lnTo>
                    <a:pt x="0" y="216"/>
                  </a:lnTo>
                  <a:close/>
                </a:path>
              </a:pathLst>
            </a:custGeom>
            <a:solidFill>
              <a:schemeClr val="tx2">
                <a:lumMod val="20000"/>
                <a:lumOff val="80000"/>
              </a:schemeClr>
            </a:solidFill>
            <a:ln w="6350" cap="flat">
              <a:solidFill>
                <a:srgbClr val="000000"/>
              </a:solidFill>
              <a:prstDash val="solid"/>
              <a:round/>
              <a:headEnd/>
              <a:tailEnd/>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200" dirty="0" smtClean="0">
                  <a:solidFill>
                    <a:prstClr val="black"/>
                  </a:solidFill>
                  <a:latin typeface="Times New Roman" pitchFamily="18" charset="0"/>
                </a:rPr>
                <a:t>Approve</a:t>
              </a:r>
              <a:endParaRPr sz="1200" dirty="0">
                <a:solidFill>
                  <a:prstClr val="black"/>
                </a:solidFill>
                <a:latin typeface="Times New Roman" pitchFamily="18" charset="0"/>
              </a:endParaRPr>
            </a:p>
          </p:txBody>
        </p:sp>
        <p:sp>
          <p:nvSpPr>
            <p:cNvPr id="26" name="Freeform 25"/>
            <p:cNvSpPr>
              <a:spLocks/>
            </p:cNvSpPr>
            <p:nvPr/>
          </p:nvSpPr>
          <p:spPr bwMode="auto">
            <a:xfrm>
              <a:off x="730598" y="3880125"/>
              <a:ext cx="1097498" cy="276999"/>
            </a:xfrm>
            <a:custGeom>
              <a:avLst/>
              <a:gdLst/>
              <a:ahLst/>
              <a:cxnLst>
                <a:cxn ang="0">
                  <a:pos x="0" y="216"/>
                </a:cxn>
                <a:cxn ang="0">
                  <a:pos x="216" y="0"/>
                </a:cxn>
                <a:cxn ang="0">
                  <a:pos x="432" y="216"/>
                </a:cxn>
                <a:cxn ang="0">
                  <a:pos x="216" y="432"/>
                </a:cxn>
                <a:cxn ang="0">
                  <a:pos x="0" y="216"/>
                </a:cxn>
              </a:cxnLst>
              <a:rect l="0" t="0" r="r" b="b"/>
              <a:pathLst>
                <a:path w="433" h="433">
                  <a:moveTo>
                    <a:pt x="0" y="216"/>
                  </a:moveTo>
                  <a:lnTo>
                    <a:pt x="216" y="0"/>
                  </a:lnTo>
                  <a:lnTo>
                    <a:pt x="432" y="216"/>
                  </a:lnTo>
                  <a:lnTo>
                    <a:pt x="216" y="432"/>
                  </a:lnTo>
                  <a:lnTo>
                    <a:pt x="0" y="216"/>
                  </a:lnTo>
                  <a:close/>
                </a:path>
              </a:pathLst>
            </a:custGeom>
            <a:solidFill>
              <a:schemeClr val="tx2">
                <a:lumMod val="20000"/>
                <a:lumOff val="80000"/>
              </a:schemeClr>
            </a:solidFill>
            <a:ln w="6350" cap="flat">
              <a:solidFill>
                <a:srgbClr val="000000"/>
              </a:solidFill>
              <a:prstDash val="solid"/>
              <a:round/>
              <a:headEnd/>
              <a:tailEnd/>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200" dirty="0" smtClean="0">
                  <a:solidFill>
                    <a:prstClr val="black"/>
                  </a:solidFill>
                  <a:latin typeface="Times New Roman" pitchFamily="18" charset="0"/>
                </a:rPr>
                <a:t>Approve</a:t>
              </a:r>
              <a:endParaRPr sz="1200" dirty="0">
                <a:solidFill>
                  <a:prstClr val="black"/>
                </a:solidFill>
                <a:latin typeface="Times New Roman" pitchFamily="18" charset="0"/>
              </a:endParaRPr>
            </a:p>
          </p:txBody>
        </p:sp>
        <p:sp>
          <p:nvSpPr>
            <p:cNvPr id="27" name="Freeform 26"/>
            <p:cNvSpPr>
              <a:spLocks/>
            </p:cNvSpPr>
            <p:nvPr/>
          </p:nvSpPr>
          <p:spPr bwMode="auto">
            <a:xfrm>
              <a:off x="730707" y="5003359"/>
              <a:ext cx="1097280" cy="307777"/>
            </a:xfrm>
            <a:custGeom>
              <a:avLst/>
              <a:gdLst/>
              <a:ahLst/>
              <a:cxnLst>
                <a:cxn ang="0">
                  <a:pos x="0" y="216"/>
                </a:cxn>
                <a:cxn ang="0">
                  <a:pos x="216" y="0"/>
                </a:cxn>
                <a:cxn ang="0">
                  <a:pos x="432" y="216"/>
                </a:cxn>
                <a:cxn ang="0">
                  <a:pos x="216" y="432"/>
                </a:cxn>
                <a:cxn ang="0">
                  <a:pos x="0" y="216"/>
                </a:cxn>
              </a:cxnLst>
              <a:rect l="0" t="0" r="r" b="b"/>
              <a:pathLst>
                <a:path w="433" h="433">
                  <a:moveTo>
                    <a:pt x="0" y="216"/>
                  </a:moveTo>
                  <a:lnTo>
                    <a:pt x="216" y="0"/>
                  </a:lnTo>
                  <a:lnTo>
                    <a:pt x="432" y="216"/>
                  </a:lnTo>
                  <a:lnTo>
                    <a:pt x="216" y="432"/>
                  </a:lnTo>
                  <a:lnTo>
                    <a:pt x="0" y="216"/>
                  </a:lnTo>
                  <a:close/>
                </a:path>
              </a:pathLst>
            </a:custGeom>
            <a:solidFill>
              <a:schemeClr val="tx2">
                <a:lumMod val="20000"/>
                <a:lumOff val="80000"/>
              </a:schemeClr>
            </a:solidFill>
            <a:ln w="6350" cap="flat">
              <a:solidFill>
                <a:srgbClr val="000000"/>
              </a:solidFill>
              <a:prstDash val="solid"/>
              <a:round/>
              <a:headEnd/>
              <a:tailEnd/>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400" dirty="0" smtClean="0">
                  <a:solidFill>
                    <a:prstClr val="black"/>
                  </a:solidFill>
                  <a:latin typeface="Times New Roman" pitchFamily="18" charset="0"/>
                </a:rPr>
                <a:t>  </a:t>
              </a:r>
              <a:r>
                <a:rPr sz="1200" dirty="0" smtClean="0">
                  <a:solidFill>
                    <a:prstClr val="black"/>
                  </a:solidFill>
                  <a:latin typeface="Times New Roman" pitchFamily="18" charset="0"/>
                </a:rPr>
                <a:t>Approve</a:t>
              </a:r>
              <a:endParaRPr sz="1200" dirty="0">
                <a:solidFill>
                  <a:prstClr val="black"/>
                </a:solidFill>
                <a:latin typeface="Times New Roman" pitchFamily="18" charset="0"/>
              </a:endParaRPr>
            </a:p>
          </p:txBody>
        </p:sp>
        <p:cxnSp>
          <p:nvCxnSpPr>
            <p:cNvPr id="28" name="Straight Connector 27"/>
            <p:cNvCxnSpPr/>
            <p:nvPr/>
          </p:nvCxnSpPr>
          <p:spPr bwMode="auto">
            <a:xfrm>
              <a:off x="179512" y="4869160"/>
              <a:ext cx="5212080" cy="0"/>
            </a:xfrm>
            <a:prstGeom prst="line">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0" name="Text Box 2200"/>
          <p:cNvSpPr txBox="1">
            <a:spLocks noChangeArrowheads="1"/>
          </p:cNvSpPr>
          <p:nvPr>
            <p:custDataLst>
              <p:tags r:id="rId5"/>
            </p:custDataLst>
          </p:nvPr>
        </p:nvSpPr>
        <p:spPr bwMode="auto">
          <a:xfrm>
            <a:off x="979612" y="5661247"/>
            <a:ext cx="396487" cy="216025"/>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Yes</a:t>
            </a:r>
          </a:p>
        </p:txBody>
      </p:sp>
      <p:sp>
        <p:nvSpPr>
          <p:cNvPr id="31" name="AutoShape 20000"/>
          <p:cNvSpPr>
            <a:spLocks noChangeArrowheads="1"/>
          </p:cNvSpPr>
          <p:nvPr>
            <p:custDataLst>
              <p:tags r:id="rId6"/>
            </p:custDataLst>
          </p:nvPr>
        </p:nvSpPr>
        <p:spPr bwMode="auto">
          <a:xfrm>
            <a:off x="1905281" y="404664"/>
            <a:ext cx="2109398" cy="532072"/>
          </a:xfrm>
          <a:prstGeom prst="roundRect">
            <a:avLst>
              <a:gd name="adj" fmla="val 50000"/>
            </a:avLst>
          </a:prstGeom>
          <a:solidFill>
            <a:schemeClr val="tx2">
              <a:lumMod val="20000"/>
              <a:lumOff val="80000"/>
            </a:schemeClr>
          </a:solidFill>
          <a:ln w="6350">
            <a:solidFill>
              <a:srgbClr val="000000"/>
            </a:solidFill>
            <a:round/>
            <a:headEnd/>
            <a:tailEnd/>
          </a:ln>
          <a:effectLst/>
        </p:spPr>
        <p:txBody>
          <a:bodyPr wrap="square" lIns="0" tIns="0" rIns="0" bIns="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sz="1200" dirty="0" smtClean="0">
                <a:solidFill>
                  <a:prstClr val="black"/>
                </a:solidFill>
                <a:latin typeface="Times New Roman" pitchFamily="18" charset="0"/>
              </a:rPr>
              <a:t>Increase price &amp; restart</a:t>
            </a:r>
          </a:p>
          <a:p>
            <a:pPr algn="ctr">
              <a:lnSpc>
                <a:spcPts val="1200"/>
              </a:lnSpc>
            </a:pPr>
            <a:r>
              <a:rPr sz="1200" dirty="0" smtClean="0">
                <a:solidFill>
                  <a:prstClr val="black"/>
                </a:solidFill>
                <a:latin typeface="Times New Roman" pitchFamily="18" charset="0"/>
              </a:rPr>
              <a:t>or </a:t>
            </a:r>
          </a:p>
          <a:p>
            <a:pPr algn="ctr">
              <a:lnSpc>
                <a:spcPts val="1200"/>
              </a:lnSpc>
            </a:pPr>
            <a:r>
              <a:rPr sz="1200" dirty="0" smtClean="0">
                <a:solidFill>
                  <a:prstClr val="black"/>
                </a:solidFill>
                <a:latin typeface="Times New Roman" pitchFamily="18" charset="0"/>
              </a:rPr>
              <a:t>Execute Target price </a:t>
            </a:r>
            <a:endParaRPr sz="1200" dirty="0">
              <a:solidFill>
                <a:prstClr val="black"/>
              </a:solidFill>
              <a:latin typeface="Times New Roman" pitchFamily="18" charset="0"/>
            </a:endParaRPr>
          </a:p>
        </p:txBody>
      </p:sp>
      <p:sp>
        <p:nvSpPr>
          <p:cNvPr id="37" name="Text Box 22000"/>
          <p:cNvSpPr txBox="1">
            <a:spLocks noChangeArrowheads="1"/>
          </p:cNvSpPr>
          <p:nvPr>
            <p:custDataLst>
              <p:tags r:id="rId7"/>
            </p:custDataLst>
          </p:nvPr>
        </p:nvSpPr>
        <p:spPr bwMode="auto">
          <a:xfrm>
            <a:off x="2160712" y="1544637"/>
            <a:ext cx="342900" cy="207963"/>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smtClean="0">
                <a:solidFill>
                  <a:prstClr val="black"/>
                </a:solidFill>
                <a:latin typeface="Times New Roman" pitchFamily="18" charset="0"/>
                <a:cs typeface="Times New Roman" pitchFamily="18" charset="0"/>
              </a:rPr>
              <a:t>No</a:t>
            </a:r>
            <a:endParaRPr altLang="zh-CN" sz="900" dirty="0">
              <a:solidFill>
                <a:prstClr val="black"/>
              </a:solidFill>
              <a:latin typeface="Times New Roman" pitchFamily="18" charset="0"/>
              <a:cs typeface="Times New Roman" pitchFamily="18" charset="0"/>
            </a:endParaRPr>
          </a:p>
        </p:txBody>
      </p:sp>
      <p:sp>
        <p:nvSpPr>
          <p:cNvPr id="38" name="Text Box 23000"/>
          <p:cNvSpPr txBox="1">
            <a:spLocks noChangeArrowheads="1"/>
          </p:cNvSpPr>
          <p:nvPr>
            <p:custDataLst>
              <p:tags r:id="rId8"/>
            </p:custDataLst>
          </p:nvPr>
        </p:nvSpPr>
        <p:spPr bwMode="auto">
          <a:xfrm>
            <a:off x="903412" y="1981200"/>
            <a:ext cx="342900" cy="207963"/>
          </a:xfrm>
          <a:prstGeom prst="rect">
            <a:avLst/>
          </a:prstGeom>
          <a:noFill/>
          <a:ln w="6350">
            <a:noFill/>
            <a:miter lim="800000"/>
            <a:headEnd/>
            <a:tailEnd/>
          </a:ln>
          <a:effectLst/>
        </p:spPr>
        <p:txBody>
          <a:bodyPr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900"/>
              </a:lnSpc>
            </a:pPr>
            <a:r>
              <a:rPr altLang="zh-CN" sz="900" dirty="0" smtClean="0">
                <a:solidFill>
                  <a:prstClr val="black"/>
                </a:solidFill>
                <a:latin typeface="Times New Roman" pitchFamily="18" charset="0"/>
                <a:cs typeface="Times New Roman" pitchFamily="18" charset="0"/>
              </a:rPr>
              <a:t>Yes</a:t>
            </a:r>
            <a:endParaRPr altLang="zh-CN" sz="900" dirty="0">
              <a:solidFill>
                <a:prstClr val="black"/>
              </a:solidFill>
              <a:latin typeface="Times New Roman" pitchFamily="18" charset="0"/>
              <a:cs typeface="Times New Roman" pitchFamily="18" charset="0"/>
            </a:endParaRPr>
          </a:p>
        </p:txBody>
      </p:sp>
      <p:sp>
        <p:nvSpPr>
          <p:cNvPr id="51" name="Text Box 230"/>
          <p:cNvSpPr txBox="1">
            <a:spLocks noChangeArrowheads="1"/>
          </p:cNvSpPr>
          <p:nvPr>
            <p:custDataLst>
              <p:tags r:id="rId9"/>
            </p:custDataLst>
          </p:nvPr>
        </p:nvSpPr>
        <p:spPr bwMode="auto">
          <a:xfrm>
            <a:off x="971600" y="4517181"/>
            <a:ext cx="342900" cy="207963"/>
          </a:xfrm>
          <a:prstGeom prst="rect">
            <a:avLst/>
          </a:prstGeom>
          <a:noFill/>
          <a:ln w="6350">
            <a:noFill/>
            <a:miter lim="800000"/>
            <a:headEnd/>
            <a:tailEnd/>
          </a:ln>
          <a:effectLst/>
        </p:spPr>
        <p:txBody>
          <a:bodyPr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900"/>
              </a:lnSpc>
            </a:pPr>
            <a:r>
              <a:rPr altLang="zh-CN" sz="900" dirty="0" smtClean="0">
                <a:solidFill>
                  <a:prstClr val="black"/>
                </a:solidFill>
                <a:latin typeface="Times New Roman" pitchFamily="18" charset="0"/>
                <a:cs typeface="Times New Roman" pitchFamily="18" charset="0"/>
              </a:rPr>
              <a:t>Yes</a:t>
            </a:r>
            <a:endParaRPr altLang="zh-CN" sz="900" dirty="0">
              <a:solidFill>
                <a:prstClr val="black"/>
              </a:solidFill>
              <a:latin typeface="Times New Roman" pitchFamily="18" charset="0"/>
              <a:cs typeface="Times New Roman" pitchFamily="18" charset="0"/>
            </a:endParaRPr>
          </a:p>
        </p:txBody>
      </p:sp>
      <p:cxnSp>
        <p:nvCxnSpPr>
          <p:cNvPr id="42" name="Straight Arrow Connector 41"/>
          <p:cNvCxnSpPr>
            <a:stCxn id="24" idx="3"/>
          </p:cNvCxnSpPr>
          <p:nvPr/>
        </p:nvCxnSpPr>
        <p:spPr>
          <a:xfrm>
            <a:off x="1902797" y="1679541"/>
            <a:ext cx="1085027" cy="212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796739" y="2872821"/>
            <a:ext cx="1183764" cy="17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06784" y="4020399"/>
            <a:ext cx="119205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15444" y="5157192"/>
            <a:ext cx="1172380" cy="8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835863" y="4592564"/>
            <a:ext cx="88696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flipH="1">
            <a:off x="845007" y="3435225"/>
            <a:ext cx="868680" cy="10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H="1">
            <a:off x="834360" y="5739400"/>
            <a:ext cx="889974" cy="13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31" idx="2"/>
          </p:cNvCxnSpPr>
          <p:nvPr/>
        </p:nvCxnSpPr>
        <p:spPr>
          <a:xfrm rot="16200000" flipV="1">
            <a:off x="863674" y="3033042"/>
            <a:ext cx="4220456" cy="27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a:spLocks noChangeArrowheads="1"/>
          </p:cNvSpPr>
          <p:nvPr>
            <p:custDataLst>
              <p:tags r:id="rId10"/>
            </p:custDataLst>
          </p:nvPr>
        </p:nvSpPr>
        <p:spPr bwMode="auto">
          <a:xfrm>
            <a:off x="5408156" y="4181336"/>
            <a:ext cx="3707904" cy="90384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altLang="zh-CN" sz="1400" b="1" dirty="0" smtClean="0">
                <a:solidFill>
                  <a:srgbClr val="FF0000"/>
                </a:solidFill>
                <a:latin typeface="Times New Roman" pitchFamily="18" charset="0"/>
                <a:cs typeface="Times New Roman" pitchFamily="18" charset="0"/>
              </a:rPr>
              <a:t>Attention Point :</a:t>
            </a:r>
          </a:p>
          <a:p>
            <a:r>
              <a:rPr sz="1400" b="1" dirty="0" smtClean="0">
                <a:solidFill>
                  <a:srgbClr val="FF0000"/>
                </a:solidFill>
                <a:latin typeface="Times New Roman" pitchFamily="18" charset="0"/>
                <a:ea typeface="宋体" pitchFamily="2" charset="-122"/>
                <a:cs typeface="Times New Roman" pitchFamily="18" charset="0"/>
              </a:rPr>
              <a:t>1:Definition of Special price: </a:t>
            </a:r>
            <a:r>
              <a:rPr sz="1400" dirty="0" smtClean="0">
                <a:solidFill>
                  <a:prstClr val="black"/>
                </a:solidFill>
                <a:latin typeface="Times New Roman" pitchFamily="18" charset="0"/>
              </a:rPr>
              <a:t>when estimated OIT price (NET) is less than target price (NET)</a:t>
            </a:r>
          </a:p>
          <a:p>
            <a:endParaRPr sz="1400" dirty="0" smtClean="0">
              <a:solidFill>
                <a:prstClr val="black"/>
              </a:solidFill>
              <a:latin typeface="Times New Roman" pitchFamily="18" charset="0"/>
            </a:endParaRPr>
          </a:p>
          <a:p>
            <a:endParaRPr sz="1400" b="1" dirty="0" smtClean="0">
              <a:solidFill>
                <a:srgbClr val="FF0000"/>
              </a:solidFill>
              <a:latin typeface="Times New Roman" pitchFamily="18" charset="0"/>
              <a:ea typeface="宋体" pitchFamily="2" charset="-122"/>
              <a:cs typeface="Times New Roman" pitchFamily="18" charset="0"/>
            </a:endParaRPr>
          </a:p>
          <a:p>
            <a:endParaRPr sz="1800" dirty="0" smtClean="0">
              <a:solidFill>
                <a:prstClr val="black"/>
              </a:solidFill>
              <a:latin typeface="Times New Roman" pitchFamily="18" charset="0"/>
              <a:cs typeface="Times New Roman" pitchFamily="18" charset="0"/>
            </a:endParaRPr>
          </a:p>
        </p:txBody>
      </p:sp>
      <p:sp>
        <p:nvSpPr>
          <p:cNvPr id="80" name="TextBox 79"/>
          <p:cNvSpPr txBox="1"/>
          <p:nvPr>
            <p:custDataLst>
              <p:tags r:id="rId11"/>
            </p:custDataLst>
          </p:nvPr>
        </p:nvSpPr>
        <p:spPr>
          <a:xfrm>
            <a:off x="5436096" y="288032"/>
            <a:ext cx="3672408" cy="692696"/>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endParaRPr sz="1800" b="1" dirty="0" smtClean="0">
              <a:solidFill>
                <a:prstClr val="black"/>
              </a:solidFill>
              <a:latin typeface="Times New Roman" pitchFamily="18" charset="0"/>
            </a:endParaRPr>
          </a:p>
          <a:p>
            <a:pPr>
              <a:buFont typeface="Wingdings" pitchFamily="2" charset="2"/>
              <a:buChar char="Ø"/>
            </a:pPr>
            <a:r>
              <a:rPr sz="1800" b="1" dirty="0" smtClean="0">
                <a:solidFill>
                  <a:srgbClr val="FF0000"/>
                </a:solidFill>
                <a:latin typeface="Times New Roman" pitchFamily="18" charset="0"/>
              </a:rPr>
              <a:t> Single Modality</a:t>
            </a:r>
          </a:p>
          <a:p>
            <a:endParaRPr sz="1400" dirty="0">
              <a:solidFill>
                <a:prstClr val="black"/>
              </a:solidFill>
              <a:latin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a:stCxn id="9" idx="2"/>
          </p:cNvCxnSpPr>
          <p:nvPr/>
        </p:nvCxnSpPr>
        <p:spPr>
          <a:xfrm rot="16200000" flipH="1">
            <a:off x="294409" y="1764133"/>
            <a:ext cx="1973793" cy="39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custDataLst>
              <p:tags r:id="rId2"/>
            </p:custDataLst>
          </p:nvPr>
        </p:nvSpPr>
        <p:spPr>
          <a:xfrm>
            <a:off x="179512" y="266700"/>
            <a:ext cx="5184576" cy="632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solidFill>
                <a:prstClr val="white"/>
              </a:solidFill>
              <a:latin typeface="Times New Roman" pitchFamily="18" charset="0"/>
            </a:endParaRPr>
          </a:p>
        </p:txBody>
      </p:sp>
      <p:sp>
        <p:nvSpPr>
          <p:cNvPr id="3" name="Slide Number Placeholder 2"/>
          <p:cNvSpPr>
            <a:spLocks noGrp="1"/>
          </p:cNvSpPr>
          <p:nvPr>
            <p:ph type="sldNum" sz="quarter" idx="11"/>
          </p:nvPr>
        </p:nvSpPr>
        <p:spPr/>
        <p:txBody>
          <a:bodyPr/>
          <a:lstStyle/>
          <a:p>
            <a:pPr fontAlgn="auto"/>
            <a:fld id="{1B8CC5B0-2951-41C0-A3EE-B96D1667F0EB}" type="slidenum">
              <a:rPr lang="" smtClean="0"/>
              <a:pPr fontAlgn="auto"/>
              <a:t>4</a:t>
            </a:fld>
            <a:endParaRPr lang="" dirty="0"/>
          </a:p>
        </p:txBody>
      </p:sp>
      <p:sp>
        <p:nvSpPr>
          <p:cNvPr id="4" name="Slide Number Placeholder 20"/>
          <p:cNvSpPr>
            <a:spLocks noGrp="1"/>
          </p:cNvSpPr>
          <p:nvPr>
            <p:custDataLst>
              <p:tags r:id="rId3"/>
            </p:custDataLst>
          </p:nvPr>
        </p:nvSpPr>
        <p:spPr>
          <a:xfrm>
            <a:off x="467544" y="6165304"/>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 dirty="0" smtClean="0">
                <a:solidFill>
                  <a:prstClr val="black">
                    <a:tint val="75000"/>
                  </a:prstClr>
                </a:solidFill>
                <a:latin typeface="Times New Roman" pitchFamily="18" charset="0"/>
              </a:rPr>
              <a:t> </a:t>
            </a:r>
            <a:endParaRPr lang="" dirty="0">
              <a:solidFill>
                <a:prstClr val="black">
                  <a:tint val="75000"/>
                </a:prstClr>
              </a:solidFill>
              <a:latin typeface="Times New Roman" pitchFamily="18" charset="0"/>
            </a:endParaRPr>
          </a:p>
        </p:txBody>
      </p:sp>
      <p:sp>
        <p:nvSpPr>
          <p:cNvPr id="5" name="Rectangle 4"/>
          <p:cNvSpPr/>
          <p:nvPr>
            <p:custDataLst>
              <p:tags r:id="rId4"/>
            </p:custDataLst>
          </p:nvPr>
        </p:nvSpPr>
        <p:spPr>
          <a:xfrm>
            <a:off x="179512" y="342900"/>
            <a:ext cx="89428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zh-CN" u="sng" dirty="0" smtClean="0">
                <a:solidFill>
                  <a:prstClr val="black"/>
                </a:solidFill>
                <a:latin typeface="Times New Roman" pitchFamily="18" charset="0"/>
              </a:rPr>
              <a:t>Process</a:t>
            </a:r>
            <a:endParaRPr u="sng" dirty="0">
              <a:solidFill>
                <a:prstClr val="black"/>
              </a:solidFill>
              <a:latin typeface="Times New Roman" pitchFamily="18" charset="0"/>
            </a:endParaRPr>
          </a:p>
        </p:txBody>
      </p:sp>
      <p:grpSp>
        <p:nvGrpSpPr>
          <p:cNvPr id="2" name="Group 67"/>
          <p:cNvGrpSpPr/>
          <p:nvPr/>
        </p:nvGrpSpPr>
        <p:grpSpPr>
          <a:xfrm>
            <a:off x="179512" y="358180"/>
            <a:ext cx="5212080" cy="6156131"/>
            <a:chOff x="179512" y="358180"/>
            <a:chExt cx="5212080" cy="6156131"/>
          </a:xfrm>
        </p:grpSpPr>
        <p:sp>
          <p:nvSpPr>
            <p:cNvPr id="8" name="Text Box 23"/>
            <p:cNvSpPr txBox="1">
              <a:spLocks noChangeArrowheads="1"/>
            </p:cNvSpPr>
            <p:nvPr/>
          </p:nvSpPr>
          <p:spPr bwMode="auto">
            <a:xfrm>
              <a:off x="2160712" y="3869323"/>
              <a:ext cx="396421" cy="207749"/>
            </a:xfrm>
            <a:prstGeom prst="rect">
              <a:avLst/>
            </a:prstGeom>
            <a:noFill/>
            <a:ln w="6350">
              <a:noFill/>
              <a:miter lim="800000"/>
              <a:headEnd/>
              <a:tailEnd/>
            </a:ln>
            <a:effectLst/>
          </p:spPr>
          <p:txBody>
            <a:bodyPr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No</a:t>
              </a:r>
            </a:p>
          </p:txBody>
        </p:sp>
        <p:sp>
          <p:nvSpPr>
            <p:cNvPr id="9" name="Rectangle 8"/>
            <p:cNvSpPr>
              <a:spLocks noChangeArrowheads="1"/>
            </p:cNvSpPr>
            <p:nvPr/>
          </p:nvSpPr>
          <p:spPr bwMode="auto">
            <a:xfrm>
              <a:off x="1038063" y="502196"/>
              <a:ext cx="482568" cy="276999"/>
            </a:xfrm>
            <a:prstGeom prst="rect">
              <a:avLst/>
            </a:prstGeom>
            <a:solidFill>
              <a:schemeClr val="tx2">
                <a:lumMod val="20000"/>
                <a:lumOff val="80000"/>
              </a:schemeClr>
            </a:solidFill>
            <a:ln w="6350">
              <a:solidFill>
                <a:srgbClr val="000000"/>
              </a:solidFill>
              <a:miter lim="800000"/>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zh-CN" sz="1200" dirty="0" smtClean="0">
                  <a:solidFill>
                    <a:prstClr val="black"/>
                  </a:solidFill>
                  <a:latin typeface="Times New Roman" pitchFamily="18" charset="0"/>
                </a:rPr>
                <a:t>Start</a:t>
              </a:r>
              <a:endParaRPr sz="1200" dirty="0">
                <a:solidFill>
                  <a:prstClr val="black"/>
                </a:solidFill>
                <a:latin typeface="Times New Roman" pitchFamily="18" charset="0"/>
              </a:endParaRPr>
            </a:p>
          </p:txBody>
        </p:sp>
        <p:sp>
          <p:nvSpPr>
            <p:cNvPr id="10" name="Text Box 22"/>
            <p:cNvSpPr txBox="1">
              <a:spLocks noChangeArrowheads="1"/>
            </p:cNvSpPr>
            <p:nvPr/>
          </p:nvSpPr>
          <p:spPr bwMode="auto">
            <a:xfrm>
              <a:off x="2160712" y="2655990"/>
              <a:ext cx="342900" cy="207963"/>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smtClean="0">
                  <a:solidFill>
                    <a:prstClr val="black"/>
                  </a:solidFill>
                  <a:latin typeface="Times New Roman" pitchFamily="18" charset="0"/>
                  <a:cs typeface="Times New Roman" pitchFamily="18" charset="0"/>
                </a:rPr>
                <a:t>No</a:t>
              </a:r>
              <a:endParaRPr altLang="zh-CN" sz="900" dirty="0">
                <a:solidFill>
                  <a:prstClr val="black"/>
                </a:solidFill>
                <a:latin typeface="Times New Roman" pitchFamily="18" charset="0"/>
                <a:cs typeface="Times New Roman" pitchFamily="18" charset="0"/>
              </a:endParaRPr>
            </a:p>
          </p:txBody>
        </p:sp>
        <p:sp>
          <p:nvSpPr>
            <p:cNvPr id="12" name="Text Box 2300"/>
            <p:cNvSpPr txBox="1">
              <a:spLocks noChangeArrowheads="1"/>
            </p:cNvSpPr>
            <p:nvPr/>
          </p:nvSpPr>
          <p:spPr bwMode="auto">
            <a:xfrm>
              <a:off x="2160712" y="5157192"/>
              <a:ext cx="360040" cy="216024"/>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No</a:t>
              </a:r>
            </a:p>
          </p:txBody>
        </p:sp>
        <p:sp>
          <p:nvSpPr>
            <p:cNvPr id="14" name="Rectangle 13"/>
            <p:cNvSpPr>
              <a:spLocks noChangeArrowheads="1"/>
            </p:cNvSpPr>
            <p:nvPr/>
          </p:nvSpPr>
          <p:spPr bwMode="auto">
            <a:xfrm>
              <a:off x="467544" y="6237312"/>
              <a:ext cx="1640193" cy="276999"/>
            </a:xfrm>
            <a:prstGeom prst="rect">
              <a:avLst/>
            </a:prstGeom>
            <a:solidFill>
              <a:schemeClr val="tx2">
                <a:lumMod val="20000"/>
                <a:lumOff val="80000"/>
              </a:schemeClr>
            </a:solidFill>
            <a:ln w="6350">
              <a:solidFill>
                <a:srgbClr val="000000"/>
              </a:solidFill>
              <a:miter lim="800000"/>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1200" dirty="0" smtClean="0">
                  <a:solidFill>
                    <a:prstClr val="black"/>
                  </a:solidFill>
                  <a:latin typeface="Times New Roman" pitchFamily="18" charset="0"/>
                </a:rPr>
                <a:t> </a:t>
              </a:r>
              <a:r>
                <a:rPr lang="en-US" sz="1200" dirty="0" smtClean="0">
                  <a:solidFill>
                    <a:prstClr val="black"/>
                  </a:solidFill>
                  <a:latin typeface="Times New Roman" pitchFamily="18" charset="0"/>
                </a:rPr>
                <a:t> Execute </a:t>
              </a:r>
              <a:r>
                <a:rPr sz="1200" dirty="0" smtClean="0">
                  <a:solidFill>
                    <a:prstClr val="black"/>
                  </a:solidFill>
                  <a:latin typeface="Times New Roman" pitchFamily="18" charset="0"/>
                </a:rPr>
                <a:t>Special price </a:t>
              </a:r>
              <a:endParaRPr sz="1200" dirty="0">
                <a:solidFill>
                  <a:prstClr val="black"/>
                </a:solidFill>
                <a:latin typeface="Times New Roman" pitchFamily="18" charset="0"/>
              </a:endParaRPr>
            </a:p>
          </p:txBody>
        </p:sp>
        <p:sp>
          <p:nvSpPr>
            <p:cNvPr id="15" name="Text Box 220"/>
            <p:cNvSpPr txBox="1">
              <a:spLocks noChangeArrowheads="1"/>
            </p:cNvSpPr>
            <p:nvPr/>
          </p:nvSpPr>
          <p:spPr bwMode="auto">
            <a:xfrm>
              <a:off x="935153" y="3356991"/>
              <a:ext cx="396487" cy="216025"/>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Yes</a:t>
              </a:r>
            </a:p>
          </p:txBody>
        </p:sp>
        <p:sp>
          <p:nvSpPr>
            <p:cNvPr id="21" name="TextBox 84"/>
            <p:cNvSpPr txBox="1"/>
            <p:nvPr/>
          </p:nvSpPr>
          <p:spPr>
            <a:xfrm>
              <a:off x="3923928" y="609600"/>
              <a:ext cx="1401316" cy="53860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b="1" dirty="0" smtClean="0">
                <a:solidFill>
                  <a:prstClr val="black"/>
                </a:solidFill>
                <a:latin typeface="Times New Roman" pitchFamily="18" charset="0"/>
              </a:endParaRPr>
            </a:p>
            <a:p>
              <a:endParaRPr sz="1400" b="1" dirty="0">
                <a:solidFill>
                  <a:prstClr val="black"/>
                </a:solidFill>
                <a:latin typeface="Times New Roman" pitchFamily="18" charset="0"/>
              </a:endParaRPr>
            </a:p>
            <a:p>
              <a:endParaRPr sz="14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r>
                <a:rPr lang="en-US" sz="1400" b="1" dirty="0" smtClean="0">
                  <a:solidFill>
                    <a:prstClr val="black"/>
                  </a:solidFill>
                  <a:latin typeface="Times New Roman" pitchFamily="18" charset="0"/>
                </a:rPr>
                <a:t>DM/AM or  Channel</a:t>
              </a:r>
            </a:p>
            <a:p>
              <a:r>
                <a:rPr lang="en-US" sz="1400" b="1" dirty="0" smtClean="0">
                  <a:solidFill>
                    <a:prstClr val="black"/>
                  </a:solidFill>
                  <a:latin typeface="Times New Roman" pitchFamily="18" charset="0"/>
                </a:rPr>
                <a:t>Sales Manager</a:t>
              </a:r>
              <a:endParaRPr sz="1400" b="1" dirty="0">
                <a:solidFill>
                  <a:prstClr val="black"/>
                </a:solidFill>
                <a:latin typeface="Times New Roman" pitchFamily="18" charset="0"/>
              </a:endParaRPr>
            </a:p>
            <a:p>
              <a:r>
                <a:rPr sz="1100" dirty="0" smtClean="0">
                  <a:solidFill>
                    <a:prstClr val="black"/>
                  </a:solidFill>
                  <a:latin typeface="Times New Roman" pitchFamily="18" charset="0"/>
                </a:rPr>
                <a:t> </a:t>
              </a:r>
              <a:endParaRPr altLang="zh-CN" sz="1100" dirty="0" smtClean="0">
                <a:solidFill>
                  <a:prstClr val="black"/>
                </a:solidFill>
                <a:latin typeface="Times New Roman" pitchFamily="18" charset="0"/>
              </a:endParaRPr>
            </a:p>
            <a:p>
              <a:endParaRPr sz="1050" dirty="0" smtClean="0">
                <a:solidFill>
                  <a:prstClr val="black"/>
                </a:solidFill>
                <a:latin typeface="Times New Roman" pitchFamily="18" charset="0"/>
              </a:endParaRPr>
            </a:p>
            <a:p>
              <a:r>
                <a:rPr sz="1050" dirty="0" smtClean="0">
                  <a:solidFill>
                    <a:prstClr val="black"/>
                  </a:solidFill>
                  <a:latin typeface="Times New Roman" pitchFamily="18" charset="0"/>
                </a:rPr>
                <a:t> </a:t>
              </a:r>
              <a:endParaRPr sz="1400" b="1" dirty="0" smtClean="0">
                <a:solidFill>
                  <a:prstClr val="black"/>
                </a:solidFill>
                <a:latin typeface="Times New Roman" pitchFamily="18" charset="0"/>
              </a:endParaRPr>
            </a:p>
            <a:p>
              <a:r>
                <a:rPr sz="1400" b="1" dirty="0" smtClean="0">
                  <a:solidFill>
                    <a:prstClr val="black"/>
                  </a:solidFill>
                  <a:latin typeface="Times New Roman" pitchFamily="18" charset="0"/>
                </a:rPr>
                <a:t>SD</a:t>
              </a:r>
            </a:p>
            <a:p>
              <a:endParaRPr sz="14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pPr fontAlgn="auto">
                <a:spcBef>
                  <a:spcPts val="0"/>
                </a:spcBef>
                <a:spcAft>
                  <a:spcPts val="0"/>
                </a:spcAft>
              </a:pPr>
              <a:r>
                <a:rPr sz="1400" b="1" dirty="0" smtClean="0">
                  <a:solidFill>
                    <a:prstClr val="black"/>
                  </a:solidFill>
                  <a:latin typeface="Times New Roman" pitchFamily="18" charset="0"/>
                </a:rPr>
                <a:t>MD</a:t>
              </a:r>
            </a:p>
            <a:p>
              <a:pPr fontAlgn="auto">
                <a:spcBef>
                  <a:spcPts val="0"/>
                </a:spcBef>
                <a:spcAft>
                  <a:spcPts val="0"/>
                </a:spcAft>
              </a:pPr>
              <a:r>
                <a:rPr sz="1400" b="1" dirty="0" smtClean="0">
                  <a:solidFill>
                    <a:prstClr val="black"/>
                  </a:solidFill>
                  <a:latin typeface="Times New Roman" pitchFamily="18" charset="0"/>
                </a:rPr>
                <a:t>FC </a:t>
              </a:r>
              <a:r>
                <a:rPr sz="1400" dirty="0" smtClean="0">
                  <a:solidFill>
                    <a:prstClr val="black"/>
                  </a:solidFill>
                  <a:latin typeface="Times New Roman" pitchFamily="18" charset="0"/>
                </a:rPr>
                <a:t>(joint approval)</a:t>
              </a:r>
            </a:p>
            <a:p>
              <a:pPr fontAlgn="t"/>
              <a:r>
                <a:rPr altLang="zh-CN" sz="1200" dirty="0" smtClean="0">
                  <a:solidFill>
                    <a:prstClr val="black"/>
                  </a:solidFill>
                  <a:latin typeface="Times New Roman" pitchFamily="18" charset="0"/>
                </a:rPr>
                <a:t>IS BU Director &amp; Pricing support </a:t>
              </a:r>
            </a:p>
            <a:p>
              <a:endParaRPr sz="1200" dirty="0" smtClean="0">
                <a:solidFill>
                  <a:prstClr val="black"/>
                </a:solidFill>
                <a:latin typeface="Times New Roman" pitchFamily="18" charset="0"/>
              </a:endParaRPr>
            </a:p>
            <a:p>
              <a:endParaRPr sz="1200" dirty="0" smtClean="0">
                <a:solidFill>
                  <a:prstClr val="black"/>
                </a:solidFill>
                <a:latin typeface="Times New Roman" pitchFamily="18" charset="0"/>
              </a:endParaRPr>
            </a:p>
            <a:p>
              <a:endParaRPr sz="12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endParaRPr sz="1400" b="1" dirty="0" smtClean="0">
                <a:solidFill>
                  <a:prstClr val="black"/>
                </a:solidFill>
                <a:latin typeface="Times New Roman" pitchFamily="18" charset="0"/>
              </a:endParaRPr>
            </a:p>
            <a:p>
              <a:r>
                <a:rPr sz="1400" b="1" dirty="0" smtClean="0">
                  <a:solidFill>
                    <a:prstClr val="black"/>
                  </a:solidFill>
                  <a:latin typeface="Times New Roman" pitchFamily="18" charset="0"/>
                </a:rPr>
                <a:t>GSS/BU</a:t>
              </a:r>
            </a:p>
            <a:p>
              <a:endParaRPr sz="1400" b="1" dirty="0" smtClean="0">
                <a:solidFill>
                  <a:prstClr val="black"/>
                </a:solidFill>
                <a:latin typeface="Times New Roman" pitchFamily="18" charset="0"/>
              </a:endParaRPr>
            </a:p>
          </p:txBody>
        </p:sp>
        <p:cxnSp>
          <p:nvCxnSpPr>
            <p:cNvPr id="22" name="Straight Connector 21"/>
            <p:cNvCxnSpPr/>
            <p:nvPr/>
          </p:nvCxnSpPr>
          <p:spPr bwMode="auto">
            <a:xfrm>
              <a:off x="179512" y="3284984"/>
              <a:ext cx="5212080" cy="0"/>
            </a:xfrm>
            <a:prstGeom prst="line">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3923928" y="358180"/>
              <a:ext cx="121020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zh-CN" u="sng" dirty="0" smtClean="0">
                  <a:solidFill>
                    <a:prstClr val="black"/>
                  </a:solidFill>
                  <a:latin typeface="Times New Roman" pitchFamily="18" charset="0"/>
                </a:rPr>
                <a:t>O</a:t>
              </a:r>
              <a:r>
                <a:rPr u="sng" dirty="0" smtClean="0">
                  <a:solidFill>
                    <a:prstClr val="black"/>
                  </a:solidFill>
                  <a:latin typeface="Times New Roman" pitchFamily="18" charset="0"/>
                </a:rPr>
                <a:t>wner</a:t>
              </a:r>
              <a:r>
                <a:rPr altLang="zh-CN" u="sng" dirty="0" smtClean="0">
                  <a:solidFill>
                    <a:prstClr val="black"/>
                  </a:solidFill>
                  <a:latin typeface="Times New Roman" pitchFamily="18" charset="0"/>
                </a:rPr>
                <a:t>/</a:t>
              </a:r>
            </a:p>
            <a:p>
              <a:r>
                <a:rPr altLang="zh-CN" u="sng" dirty="0" err="1" smtClean="0">
                  <a:solidFill>
                    <a:prstClr val="black"/>
                  </a:solidFill>
                  <a:latin typeface="Times New Roman" pitchFamily="18" charset="0"/>
                </a:rPr>
                <a:t>Authorizee</a:t>
              </a:r>
              <a:endParaRPr u="sng" dirty="0">
                <a:solidFill>
                  <a:prstClr val="black"/>
                </a:solidFill>
                <a:latin typeface="Times New Roman" pitchFamily="18" charset="0"/>
              </a:endParaRPr>
            </a:p>
          </p:txBody>
        </p:sp>
        <p:sp>
          <p:nvSpPr>
            <p:cNvPr id="24" name="AutoShape 2000"/>
            <p:cNvSpPr>
              <a:spLocks noChangeArrowheads="1"/>
            </p:cNvSpPr>
            <p:nvPr/>
          </p:nvSpPr>
          <p:spPr bwMode="auto">
            <a:xfrm>
              <a:off x="611560" y="1484784"/>
              <a:ext cx="1276647" cy="389513"/>
            </a:xfrm>
            <a:prstGeom prst="roundRect">
              <a:avLst>
                <a:gd name="adj" fmla="val 50000"/>
              </a:avLst>
            </a:prstGeom>
            <a:solidFill>
              <a:schemeClr val="tx2">
                <a:lumMod val="20000"/>
                <a:lumOff val="80000"/>
              </a:schemeClr>
            </a:solidFill>
            <a:ln w="6350">
              <a:solidFill>
                <a:srgbClr val="000000"/>
              </a:solid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1200" dirty="0" smtClean="0">
                  <a:solidFill>
                    <a:prstClr val="black"/>
                  </a:solidFill>
                  <a:latin typeface="Times New Roman" pitchFamily="18" charset="0"/>
                </a:rPr>
                <a:t>Prepare/Submit</a:t>
              </a:r>
              <a:endParaRPr sz="1200" dirty="0">
                <a:solidFill>
                  <a:prstClr val="black"/>
                </a:solidFill>
                <a:latin typeface="Times New Roman" pitchFamily="18" charset="0"/>
              </a:endParaRPr>
            </a:p>
          </p:txBody>
        </p:sp>
        <p:sp>
          <p:nvSpPr>
            <p:cNvPr id="25" name="Freeform 24"/>
            <p:cNvSpPr>
              <a:spLocks/>
            </p:cNvSpPr>
            <p:nvPr/>
          </p:nvSpPr>
          <p:spPr bwMode="auto">
            <a:xfrm>
              <a:off x="730866" y="2740163"/>
              <a:ext cx="1096963" cy="276999"/>
            </a:xfrm>
            <a:custGeom>
              <a:avLst/>
              <a:gdLst/>
              <a:ahLst/>
              <a:cxnLst>
                <a:cxn ang="0">
                  <a:pos x="0" y="216"/>
                </a:cxn>
                <a:cxn ang="0">
                  <a:pos x="216" y="0"/>
                </a:cxn>
                <a:cxn ang="0">
                  <a:pos x="432" y="216"/>
                </a:cxn>
                <a:cxn ang="0">
                  <a:pos x="216" y="432"/>
                </a:cxn>
                <a:cxn ang="0">
                  <a:pos x="0" y="216"/>
                </a:cxn>
              </a:cxnLst>
              <a:rect l="0" t="0" r="r" b="b"/>
              <a:pathLst>
                <a:path w="433" h="433">
                  <a:moveTo>
                    <a:pt x="0" y="216"/>
                  </a:moveTo>
                  <a:lnTo>
                    <a:pt x="216" y="0"/>
                  </a:lnTo>
                  <a:lnTo>
                    <a:pt x="432" y="216"/>
                  </a:lnTo>
                  <a:lnTo>
                    <a:pt x="216" y="432"/>
                  </a:lnTo>
                  <a:lnTo>
                    <a:pt x="0" y="216"/>
                  </a:lnTo>
                  <a:close/>
                </a:path>
              </a:pathLst>
            </a:custGeom>
            <a:solidFill>
              <a:schemeClr val="tx2">
                <a:lumMod val="20000"/>
                <a:lumOff val="80000"/>
              </a:schemeClr>
            </a:solidFill>
            <a:ln w="6350" cap="flat">
              <a:solidFill>
                <a:srgbClr val="000000"/>
              </a:solidFill>
              <a:prstDash val="solid"/>
              <a:round/>
              <a:headEnd/>
              <a:tailEnd/>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200" dirty="0" smtClean="0">
                  <a:solidFill>
                    <a:prstClr val="black"/>
                  </a:solidFill>
                  <a:latin typeface="Times New Roman" pitchFamily="18" charset="0"/>
                </a:rPr>
                <a:t>Approve</a:t>
              </a:r>
              <a:endParaRPr sz="1200" dirty="0">
                <a:solidFill>
                  <a:prstClr val="black"/>
                </a:solidFill>
                <a:latin typeface="Times New Roman" pitchFamily="18" charset="0"/>
              </a:endParaRPr>
            </a:p>
          </p:txBody>
        </p:sp>
        <p:sp>
          <p:nvSpPr>
            <p:cNvPr id="26" name="Freeform 25"/>
            <p:cNvSpPr>
              <a:spLocks/>
            </p:cNvSpPr>
            <p:nvPr/>
          </p:nvSpPr>
          <p:spPr bwMode="auto">
            <a:xfrm>
              <a:off x="730598" y="3880125"/>
              <a:ext cx="1097498" cy="276999"/>
            </a:xfrm>
            <a:custGeom>
              <a:avLst/>
              <a:gdLst/>
              <a:ahLst/>
              <a:cxnLst>
                <a:cxn ang="0">
                  <a:pos x="0" y="216"/>
                </a:cxn>
                <a:cxn ang="0">
                  <a:pos x="216" y="0"/>
                </a:cxn>
                <a:cxn ang="0">
                  <a:pos x="432" y="216"/>
                </a:cxn>
                <a:cxn ang="0">
                  <a:pos x="216" y="432"/>
                </a:cxn>
                <a:cxn ang="0">
                  <a:pos x="0" y="216"/>
                </a:cxn>
              </a:cxnLst>
              <a:rect l="0" t="0" r="r" b="b"/>
              <a:pathLst>
                <a:path w="433" h="433">
                  <a:moveTo>
                    <a:pt x="0" y="216"/>
                  </a:moveTo>
                  <a:lnTo>
                    <a:pt x="216" y="0"/>
                  </a:lnTo>
                  <a:lnTo>
                    <a:pt x="432" y="216"/>
                  </a:lnTo>
                  <a:lnTo>
                    <a:pt x="216" y="432"/>
                  </a:lnTo>
                  <a:lnTo>
                    <a:pt x="0" y="216"/>
                  </a:lnTo>
                  <a:close/>
                </a:path>
              </a:pathLst>
            </a:custGeom>
            <a:solidFill>
              <a:schemeClr val="tx2">
                <a:lumMod val="20000"/>
                <a:lumOff val="80000"/>
              </a:schemeClr>
            </a:solidFill>
            <a:ln w="6350" cap="flat">
              <a:solidFill>
                <a:srgbClr val="000000"/>
              </a:solidFill>
              <a:prstDash val="solid"/>
              <a:round/>
              <a:headEnd/>
              <a:tailEnd/>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200" dirty="0" smtClean="0">
                  <a:solidFill>
                    <a:prstClr val="black"/>
                  </a:solidFill>
                  <a:latin typeface="Times New Roman" pitchFamily="18" charset="0"/>
                </a:rPr>
                <a:t>Approve</a:t>
              </a:r>
              <a:endParaRPr sz="1200" dirty="0">
                <a:solidFill>
                  <a:prstClr val="black"/>
                </a:solidFill>
                <a:latin typeface="Times New Roman" pitchFamily="18" charset="0"/>
              </a:endParaRPr>
            </a:p>
          </p:txBody>
        </p:sp>
        <p:sp>
          <p:nvSpPr>
            <p:cNvPr id="27" name="Freeform 26"/>
            <p:cNvSpPr>
              <a:spLocks/>
            </p:cNvSpPr>
            <p:nvPr/>
          </p:nvSpPr>
          <p:spPr bwMode="auto">
            <a:xfrm>
              <a:off x="730707" y="5003359"/>
              <a:ext cx="1097280" cy="307777"/>
            </a:xfrm>
            <a:custGeom>
              <a:avLst/>
              <a:gdLst/>
              <a:ahLst/>
              <a:cxnLst>
                <a:cxn ang="0">
                  <a:pos x="0" y="216"/>
                </a:cxn>
                <a:cxn ang="0">
                  <a:pos x="216" y="0"/>
                </a:cxn>
                <a:cxn ang="0">
                  <a:pos x="432" y="216"/>
                </a:cxn>
                <a:cxn ang="0">
                  <a:pos x="216" y="432"/>
                </a:cxn>
                <a:cxn ang="0">
                  <a:pos x="0" y="216"/>
                </a:cxn>
              </a:cxnLst>
              <a:rect l="0" t="0" r="r" b="b"/>
              <a:pathLst>
                <a:path w="433" h="433">
                  <a:moveTo>
                    <a:pt x="0" y="216"/>
                  </a:moveTo>
                  <a:lnTo>
                    <a:pt x="216" y="0"/>
                  </a:lnTo>
                  <a:lnTo>
                    <a:pt x="432" y="216"/>
                  </a:lnTo>
                  <a:lnTo>
                    <a:pt x="216" y="432"/>
                  </a:lnTo>
                  <a:lnTo>
                    <a:pt x="0" y="216"/>
                  </a:lnTo>
                  <a:close/>
                </a:path>
              </a:pathLst>
            </a:custGeom>
            <a:solidFill>
              <a:schemeClr val="tx2">
                <a:lumMod val="20000"/>
                <a:lumOff val="80000"/>
              </a:schemeClr>
            </a:solidFill>
            <a:ln w="6350" cap="flat">
              <a:solidFill>
                <a:srgbClr val="000000"/>
              </a:solidFill>
              <a:prstDash val="solid"/>
              <a:round/>
              <a:headEnd/>
              <a:tailEnd/>
            </a:ln>
            <a:effec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1400" dirty="0" smtClean="0">
                  <a:solidFill>
                    <a:prstClr val="black"/>
                  </a:solidFill>
                  <a:latin typeface="Times New Roman" pitchFamily="18" charset="0"/>
                </a:rPr>
                <a:t>  </a:t>
              </a:r>
              <a:r>
                <a:rPr sz="1200" dirty="0" smtClean="0">
                  <a:solidFill>
                    <a:prstClr val="black"/>
                  </a:solidFill>
                  <a:latin typeface="Times New Roman" pitchFamily="18" charset="0"/>
                </a:rPr>
                <a:t>Approve</a:t>
              </a:r>
              <a:endParaRPr sz="1200" dirty="0">
                <a:solidFill>
                  <a:prstClr val="black"/>
                </a:solidFill>
                <a:latin typeface="Times New Roman" pitchFamily="18" charset="0"/>
              </a:endParaRPr>
            </a:p>
          </p:txBody>
        </p:sp>
        <p:cxnSp>
          <p:nvCxnSpPr>
            <p:cNvPr id="28" name="Straight Connector 27"/>
            <p:cNvCxnSpPr/>
            <p:nvPr/>
          </p:nvCxnSpPr>
          <p:spPr bwMode="auto">
            <a:xfrm>
              <a:off x="179512" y="4869160"/>
              <a:ext cx="5212080" cy="0"/>
            </a:xfrm>
            <a:prstGeom prst="line">
              <a:avLst/>
            </a:prstGeom>
            <a:ln w="28575">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0" name="Text Box 2200"/>
          <p:cNvSpPr txBox="1">
            <a:spLocks noChangeArrowheads="1"/>
          </p:cNvSpPr>
          <p:nvPr>
            <p:custDataLst>
              <p:tags r:id="rId5"/>
            </p:custDataLst>
          </p:nvPr>
        </p:nvSpPr>
        <p:spPr bwMode="auto">
          <a:xfrm>
            <a:off x="979612" y="5661247"/>
            <a:ext cx="396487" cy="216025"/>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a:solidFill>
                  <a:prstClr val="black"/>
                </a:solidFill>
                <a:latin typeface="Times New Roman" pitchFamily="18" charset="0"/>
                <a:cs typeface="Times New Roman" pitchFamily="18" charset="0"/>
              </a:rPr>
              <a:t>Yes</a:t>
            </a:r>
          </a:p>
        </p:txBody>
      </p:sp>
      <p:sp>
        <p:nvSpPr>
          <p:cNvPr id="31" name="AutoShape 20000"/>
          <p:cNvSpPr>
            <a:spLocks noChangeArrowheads="1"/>
          </p:cNvSpPr>
          <p:nvPr>
            <p:custDataLst>
              <p:tags r:id="rId6"/>
            </p:custDataLst>
          </p:nvPr>
        </p:nvSpPr>
        <p:spPr bwMode="auto">
          <a:xfrm>
            <a:off x="1905281" y="404664"/>
            <a:ext cx="2109398" cy="532072"/>
          </a:xfrm>
          <a:prstGeom prst="roundRect">
            <a:avLst>
              <a:gd name="adj" fmla="val 50000"/>
            </a:avLst>
          </a:prstGeom>
          <a:solidFill>
            <a:schemeClr val="tx2">
              <a:lumMod val="20000"/>
              <a:lumOff val="80000"/>
            </a:schemeClr>
          </a:solidFill>
          <a:ln w="6350">
            <a:solidFill>
              <a:srgbClr val="000000"/>
            </a:solidFill>
            <a:round/>
            <a:headEnd/>
            <a:tailEnd/>
          </a:ln>
          <a:effectLst/>
        </p:spPr>
        <p:txBody>
          <a:bodyPr wrap="square" lIns="0" tIns="0" rIns="0" bIns="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sz="1200" dirty="0" smtClean="0">
                <a:solidFill>
                  <a:prstClr val="black"/>
                </a:solidFill>
                <a:latin typeface="Times New Roman" pitchFamily="18" charset="0"/>
              </a:rPr>
              <a:t>Increase price &amp; restart</a:t>
            </a:r>
          </a:p>
          <a:p>
            <a:pPr algn="ctr">
              <a:lnSpc>
                <a:spcPts val="1200"/>
              </a:lnSpc>
            </a:pPr>
            <a:r>
              <a:rPr sz="1200" dirty="0" smtClean="0">
                <a:solidFill>
                  <a:prstClr val="black"/>
                </a:solidFill>
                <a:latin typeface="Times New Roman" pitchFamily="18" charset="0"/>
              </a:rPr>
              <a:t>or </a:t>
            </a:r>
          </a:p>
          <a:p>
            <a:pPr algn="ctr">
              <a:lnSpc>
                <a:spcPts val="1200"/>
              </a:lnSpc>
            </a:pPr>
            <a:r>
              <a:rPr sz="1200" dirty="0" smtClean="0">
                <a:solidFill>
                  <a:prstClr val="black"/>
                </a:solidFill>
                <a:latin typeface="Times New Roman" pitchFamily="18" charset="0"/>
              </a:rPr>
              <a:t> Execute Target price </a:t>
            </a:r>
            <a:endParaRPr sz="1200" dirty="0">
              <a:solidFill>
                <a:prstClr val="black"/>
              </a:solidFill>
              <a:latin typeface="Times New Roman" pitchFamily="18" charset="0"/>
            </a:endParaRPr>
          </a:p>
        </p:txBody>
      </p:sp>
      <p:sp>
        <p:nvSpPr>
          <p:cNvPr id="37" name="Text Box 22000"/>
          <p:cNvSpPr txBox="1">
            <a:spLocks noChangeArrowheads="1"/>
          </p:cNvSpPr>
          <p:nvPr>
            <p:custDataLst>
              <p:tags r:id="rId7"/>
            </p:custDataLst>
          </p:nvPr>
        </p:nvSpPr>
        <p:spPr bwMode="auto">
          <a:xfrm>
            <a:off x="2160712" y="1544637"/>
            <a:ext cx="342900" cy="207963"/>
          </a:xfrm>
          <a:prstGeom prst="rect">
            <a:avLst/>
          </a:prstGeom>
          <a:noFill/>
          <a:ln w="6350">
            <a:noFill/>
            <a:miter lim="800000"/>
            <a:headEnd/>
            <a:tailEnd/>
          </a:ln>
          <a:effectLst/>
        </p:spPr>
        <p:txBody>
          <a:bodyPr wrap="square"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altLang="zh-CN" sz="900" dirty="0" smtClean="0">
                <a:solidFill>
                  <a:prstClr val="black"/>
                </a:solidFill>
                <a:latin typeface="Times New Roman" pitchFamily="18" charset="0"/>
                <a:cs typeface="Times New Roman" pitchFamily="18" charset="0"/>
              </a:rPr>
              <a:t>No</a:t>
            </a:r>
            <a:endParaRPr altLang="zh-CN" sz="900" dirty="0">
              <a:solidFill>
                <a:prstClr val="black"/>
              </a:solidFill>
              <a:latin typeface="Times New Roman" pitchFamily="18" charset="0"/>
              <a:cs typeface="Times New Roman" pitchFamily="18" charset="0"/>
            </a:endParaRPr>
          </a:p>
        </p:txBody>
      </p:sp>
      <p:sp>
        <p:nvSpPr>
          <p:cNvPr id="38" name="Text Box 23000"/>
          <p:cNvSpPr txBox="1">
            <a:spLocks noChangeArrowheads="1"/>
          </p:cNvSpPr>
          <p:nvPr>
            <p:custDataLst>
              <p:tags r:id="rId8"/>
            </p:custDataLst>
          </p:nvPr>
        </p:nvSpPr>
        <p:spPr bwMode="auto">
          <a:xfrm>
            <a:off x="903412" y="1981200"/>
            <a:ext cx="342900" cy="207963"/>
          </a:xfrm>
          <a:prstGeom prst="rect">
            <a:avLst/>
          </a:prstGeom>
          <a:noFill/>
          <a:ln w="6350">
            <a:noFill/>
            <a:miter lim="800000"/>
            <a:headEnd/>
            <a:tailEnd/>
          </a:ln>
          <a:effectLst/>
        </p:spPr>
        <p:txBody>
          <a:bodyPr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900"/>
              </a:lnSpc>
            </a:pPr>
            <a:r>
              <a:rPr altLang="zh-CN" sz="900" dirty="0" smtClean="0">
                <a:solidFill>
                  <a:prstClr val="black"/>
                </a:solidFill>
                <a:latin typeface="Times New Roman" pitchFamily="18" charset="0"/>
                <a:cs typeface="Times New Roman" pitchFamily="18" charset="0"/>
              </a:rPr>
              <a:t>Yes</a:t>
            </a:r>
            <a:endParaRPr altLang="zh-CN" sz="900" dirty="0">
              <a:solidFill>
                <a:prstClr val="black"/>
              </a:solidFill>
              <a:latin typeface="Times New Roman" pitchFamily="18" charset="0"/>
              <a:cs typeface="Times New Roman" pitchFamily="18" charset="0"/>
            </a:endParaRPr>
          </a:p>
        </p:txBody>
      </p:sp>
      <p:sp>
        <p:nvSpPr>
          <p:cNvPr id="51" name="Text Box 230"/>
          <p:cNvSpPr txBox="1">
            <a:spLocks noChangeArrowheads="1"/>
          </p:cNvSpPr>
          <p:nvPr>
            <p:custDataLst>
              <p:tags r:id="rId9"/>
            </p:custDataLst>
          </p:nvPr>
        </p:nvSpPr>
        <p:spPr bwMode="auto">
          <a:xfrm>
            <a:off x="971600" y="4517181"/>
            <a:ext cx="342900" cy="207963"/>
          </a:xfrm>
          <a:prstGeom prst="rect">
            <a:avLst/>
          </a:prstGeom>
          <a:noFill/>
          <a:ln w="6350">
            <a:noFill/>
            <a:miter lim="800000"/>
            <a:headEnd/>
            <a:tailEnd/>
          </a:ln>
          <a:effectLst/>
        </p:spPr>
        <p:txBody>
          <a:bodyPr lIns="45720" r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900"/>
              </a:lnSpc>
            </a:pPr>
            <a:r>
              <a:rPr altLang="zh-CN" sz="900" dirty="0" smtClean="0">
                <a:solidFill>
                  <a:prstClr val="black"/>
                </a:solidFill>
                <a:latin typeface="Times New Roman" pitchFamily="18" charset="0"/>
                <a:cs typeface="Times New Roman" pitchFamily="18" charset="0"/>
              </a:rPr>
              <a:t>Yes</a:t>
            </a:r>
            <a:endParaRPr altLang="zh-CN" sz="900" dirty="0">
              <a:solidFill>
                <a:prstClr val="black"/>
              </a:solidFill>
              <a:latin typeface="Times New Roman" pitchFamily="18" charset="0"/>
              <a:cs typeface="Times New Roman" pitchFamily="18" charset="0"/>
            </a:endParaRPr>
          </a:p>
        </p:txBody>
      </p:sp>
      <p:cxnSp>
        <p:nvCxnSpPr>
          <p:cNvPr id="42" name="Straight Arrow Connector 41"/>
          <p:cNvCxnSpPr>
            <a:stCxn id="24" idx="3"/>
          </p:cNvCxnSpPr>
          <p:nvPr/>
        </p:nvCxnSpPr>
        <p:spPr>
          <a:xfrm>
            <a:off x="1888207" y="1679541"/>
            <a:ext cx="1099617" cy="212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796739" y="2872821"/>
            <a:ext cx="1183764" cy="17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06784" y="4020399"/>
            <a:ext cx="119205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815444" y="5157192"/>
            <a:ext cx="1172380" cy="8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835863" y="4592564"/>
            <a:ext cx="88696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flipH="1">
            <a:off x="845007" y="3435225"/>
            <a:ext cx="868680" cy="10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H="1">
            <a:off x="834360" y="5739400"/>
            <a:ext cx="889974" cy="13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31" idx="2"/>
          </p:cNvCxnSpPr>
          <p:nvPr/>
        </p:nvCxnSpPr>
        <p:spPr>
          <a:xfrm rot="16200000" flipV="1">
            <a:off x="863674" y="3033042"/>
            <a:ext cx="4220456" cy="27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a:spLocks noChangeArrowheads="1"/>
          </p:cNvSpPr>
          <p:nvPr>
            <p:custDataLst>
              <p:tags r:id="rId10"/>
            </p:custDataLst>
          </p:nvPr>
        </p:nvSpPr>
        <p:spPr bwMode="auto">
          <a:xfrm>
            <a:off x="5386917" y="4509120"/>
            <a:ext cx="3757083" cy="15841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altLang="zh-CN" sz="1400" b="1" dirty="0" smtClean="0">
                <a:solidFill>
                  <a:srgbClr val="FF0000"/>
                </a:solidFill>
                <a:latin typeface="Times New Roman" pitchFamily="18" charset="0"/>
                <a:cs typeface="Times New Roman" pitchFamily="18" charset="0"/>
              </a:rPr>
              <a:t>Attention Point :</a:t>
            </a:r>
          </a:p>
          <a:p>
            <a:r>
              <a:rPr sz="1400" b="1" dirty="0" smtClean="0">
                <a:solidFill>
                  <a:srgbClr val="FF0000"/>
                </a:solidFill>
                <a:latin typeface="Times New Roman" pitchFamily="18" charset="0"/>
                <a:ea typeface="宋体" pitchFamily="2" charset="-122"/>
                <a:cs typeface="Times New Roman" pitchFamily="18" charset="0"/>
              </a:rPr>
              <a:t>Definition of bundle deal</a:t>
            </a:r>
          </a:p>
          <a:p>
            <a:r>
              <a:rPr sz="1400" dirty="0" smtClean="0">
                <a:solidFill>
                  <a:prstClr val="black"/>
                </a:solidFill>
                <a:latin typeface="Times New Roman" pitchFamily="18" charset="0"/>
              </a:rPr>
              <a:t>Multi-Modality sales in one single direct or spot dealer deal. </a:t>
            </a:r>
          </a:p>
          <a:p>
            <a:r>
              <a:rPr lang="zh-CN" altLang="en-US" sz="1400" b="1" i="1" dirty="0" smtClean="0">
                <a:solidFill>
                  <a:srgbClr val="1F497D">
                    <a:lumMod val="60000"/>
                    <a:lumOff val="40000"/>
                  </a:srgbClr>
                </a:solidFill>
              </a:rPr>
              <a:t> </a:t>
            </a:r>
            <a:endParaRPr sz="1400" dirty="0" smtClean="0">
              <a:solidFill>
                <a:prstClr val="black"/>
              </a:solidFill>
              <a:latin typeface="Times New Roman" pitchFamily="18" charset="0"/>
            </a:endParaRPr>
          </a:p>
          <a:p>
            <a:endParaRPr sz="1400" dirty="0" smtClean="0">
              <a:solidFill>
                <a:prstClr val="black"/>
              </a:solidFill>
              <a:latin typeface="Times New Roman" pitchFamily="18" charset="0"/>
            </a:endParaRPr>
          </a:p>
          <a:p>
            <a:r>
              <a:rPr sz="1600" b="1" dirty="0" smtClean="0">
                <a:solidFill>
                  <a:srgbClr val="C00000"/>
                </a:solidFill>
                <a:latin typeface="Times New Roman" pitchFamily="18" charset="0"/>
              </a:rPr>
              <a:t> </a:t>
            </a:r>
            <a:endParaRPr sz="1600" dirty="0" smtClean="0">
              <a:solidFill>
                <a:srgbClr val="C00000"/>
              </a:solidFill>
              <a:latin typeface="Times New Roman" pitchFamily="18" charset="0"/>
            </a:endParaRPr>
          </a:p>
        </p:txBody>
      </p:sp>
      <p:sp>
        <p:nvSpPr>
          <p:cNvPr id="76" name="TextBox 75"/>
          <p:cNvSpPr txBox="1"/>
          <p:nvPr>
            <p:custDataLst>
              <p:tags r:id="rId11"/>
            </p:custDataLst>
          </p:nvPr>
        </p:nvSpPr>
        <p:spPr>
          <a:xfrm>
            <a:off x="5473624" y="188640"/>
            <a:ext cx="3670376" cy="747464"/>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endParaRPr sz="1800" b="1" dirty="0" smtClean="0">
              <a:solidFill>
                <a:srgbClr val="FF0000"/>
              </a:solidFill>
              <a:latin typeface="Times New Roman" pitchFamily="18" charset="0"/>
            </a:endParaRPr>
          </a:p>
          <a:p>
            <a:r>
              <a:rPr sz="1800" b="1" dirty="0" smtClean="0">
                <a:solidFill>
                  <a:srgbClr val="FF0000"/>
                </a:solidFill>
                <a:latin typeface="Times New Roman" pitchFamily="18" charset="0"/>
              </a:rPr>
              <a:t>Multi Modality(Bundle deal)</a:t>
            </a:r>
          </a:p>
          <a:p>
            <a:pPr>
              <a:buFont typeface="Wingdings" pitchFamily="2" charset="2"/>
              <a:buChar char="Ø"/>
            </a:pPr>
            <a:endParaRPr sz="1800" b="1" dirty="0" smtClean="0">
              <a:solidFill>
                <a:prstClr val="black"/>
              </a:solidFill>
              <a:latin typeface="Times New Roman" pitchFamily="18" charset="0"/>
            </a:endParaRPr>
          </a:p>
          <a:p>
            <a:endParaRPr sz="1400" dirty="0">
              <a:solidFill>
                <a:prstClr val="black"/>
              </a:solidFill>
              <a:latin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79512" y="420052"/>
            <a:ext cx="878497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42900" eaLnBrk="0" hangingPunct="0">
              <a:tabLst>
                <a:tab pos="400050" algn="l"/>
                <a:tab pos="457200" algn="l"/>
                <a:tab pos="6858000" algn="l"/>
              </a:tabLst>
            </a:pPr>
            <a:r>
              <a:rPr lang="en-US" sz="1400" b="1" dirty="0" smtClean="0">
                <a:solidFill>
                  <a:srgbClr val="0070C0"/>
                </a:solidFill>
              </a:rPr>
              <a:t>Single Modality</a:t>
            </a:r>
            <a:endParaRPr lang="en-US" sz="1400" b="1" dirty="0" smtClean="0">
              <a:solidFill>
                <a:srgbClr val="0070C0"/>
              </a:solidFill>
              <a:latin typeface="Times New Roman" pitchFamily="18" charset="0"/>
              <a:ea typeface="仿宋_GB2312"/>
              <a:cs typeface="Times New Roman" pitchFamily="18" charset="0"/>
            </a:endParaRPr>
          </a:p>
        </p:txBody>
      </p:sp>
      <p:sp>
        <p:nvSpPr>
          <p:cNvPr id="3" name="TextBox 2"/>
          <p:cNvSpPr txBox="1"/>
          <p:nvPr>
            <p:custDataLst>
              <p:tags r:id="rId1"/>
            </p:custDataLst>
          </p:nvPr>
        </p:nvSpPr>
        <p:spPr>
          <a:xfrm>
            <a:off x="0" y="0"/>
            <a:ext cx="9176320" cy="39231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oAutofit/>
          </a:bodyPr>
          <a:lstStyle/>
          <a:p>
            <a:pPr algn="ctr"/>
            <a:r>
              <a:rPr lang="en-US" sz="1800" b="1" dirty="0" smtClean="0"/>
              <a:t> </a:t>
            </a:r>
            <a:r>
              <a:rPr lang="zh-CN" altLang="en-US" sz="1800" b="1" dirty="0" smtClean="0"/>
              <a:t>特价申请及审批中各职责</a:t>
            </a:r>
            <a:endParaRPr sz="1800" b="1" dirty="0" smtClean="0">
              <a:solidFill>
                <a:prstClr val="black"/>
              </a:solidFill>
              <a:latin typeface="Times New Roman" pitchFamily="18" charset="0"/>
            </a:endParaRPr>
          </a:p>
          <a:p>
            <a:pPr algn="ctr"/>
            <a:endParaRPr sz="1400" dirty="0">
              <a:solidFill>
                <a:prstClr val="black"/>
              </a:solidFill>
              <a:latin typeface="Times New Roman" pitchFamily="18" charset="0"/>
            </a:endParaRPr>
          </a:p>
        </p:txBody>
      </p:sp>
      <p:graphicFrame>
        <p:nvGraphicFramePr>
          <p:cNvPr id="7" name="Table 6"/>
          <p:cNvGraphicFramePr>
            <a:graphicFrameLocks noGrp="1"/>
          </p:cNvGraphicFramePr>
          <p:nvPr/>
        </p:nvGraphicFramePr>
        <p:xfrm>
          <a:off x="467544" y="764704"/>
          <a:ext cx="8496944" cy="2392680"/>
        </p:xfrm>
        <a:graphic>
          <a:graphicData uri="http://schemas.openxmlformats.org/drawingml/2006/table">
            <a:tbl>
              <a:tblPr bandRow="1">
                <a:tableStyleId>{1E171933-4619-4E11-9A3F-F7608DF75F80}</a:tableStyleId>
              </a:tblPr>
              <a:tblGrid>
                <a:gridCol w="1908720"/>
                <a:gridCol w="658822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t>AM/DM/Channel</a:t>
                      </a:r>
                      <a:r>
                        <a:rPr lang="en-US" sz="1200" b="1" kern="1200" baseline="0" dirty="0" smtClean="0"/>
                        <a:t> sales manager</a:t>
                      </a:r>
                      <a:endParaRPr lang="en-US" sz="1200" b="1" kern="1200" dirty="0" smtClean="0">
                        <a:solidFill>
                          <a:schemeClr val="dk1"/>
                        </a:solidFill>
                        <a:latin typeface="+mn-lt"/>
                        <a:ea typeface="+mn-ea"/>
                        <a:cs typeface="+mn-cs"/>
                      </a:endParaRPr>
                    </a:p>
                    <a:p>
                      <a:endParaRPr lang="en-US" sz="1200" b="1" dirty="0"/>
                    </a:p>
                  </a:txBody>
                  <a:tcPr/>
                </a:tc>
                <a:tc>
                  <a:txBody>
                    <a:bodyPr/>
                    <a:lstStyle/>
                    <a:p>
                      <a:pPr lvl="0"/>
                      <a:r>
                        <a:rPr lang="zh-CN" altLang="en-US" sz="1200" kern="1200" dirty="0" smtClean="0">
                          <a:solidFill>
                            <a:schemeClr val="dk1"/>
                          </a:solidFill>
                          <a:latin typeface="宋体" pitchFamily="2" charset="-122"/>
                          <a:ea typeface="宋体" pitchFamily="2" charset="-122"/>
                          <a:cs typeface="+mn-cs"/>
                        </a:rPr>
                        <a:t>提交</a:t>
                      </a:r>
                      <a:r>
                        <a:rPr lang="en-US" altLang="zh-CN" sz="1200" kern="1200" dirty="0" smtClean="0">
                          <a:solidFill>
                            <a:schemeClr val="dk1"/>
                          </a:solidFill>
                          <a:latin typeface="宋体" pitchFamily="2" charset="-122"/>
                          <a:ea typeface="宋体" pitchFamily="2" charset="-122"/>
                          <a:cs typeface="+mn-cs"/>
                        </a:rPr>
                        <a:t>《</a:t>
                      </a:r>
                      <a:r>
                        <a:rPr lang="zh-CN" altLang="en-US" sz="1200" kern="1200" dirty="0" smtClean="0">
                          <a:solidFill>
                            <a:schemeClr val="dk1"/>
                          </a:solidFill>
                          <a:latin typeface="宋体" pitchFamily="2" charset="-122"/>
                          <a:ea typeface="宋体" pitchFamily="2" charset="-122"/>
                          <a:cs typeface="+mn-cs"/>
                        </a:rPr>
                        <a:t>特价申请表</a:t>
                      </a:r>
                      <a:r>
                        <a:rPr lang="en-US" altLang="zh-CN" sz="1200" kern="1200" dirty="0" smtClean="0">
                          <a:solidFill>
                            <a:schemeClr val="dk1"/>
                          </a:solidFill>
                          <a:latin typeface="宋体" pitchFamily="2" charset="-122"/>
                          <a:ea typeface="宋体" pitchFamily="2" charset="-122"/>
                          <a:cs typeface="+mn-cs"/>
                        </a:rPr>
                        <a:t>》</a:t>
                      </a:r>
                      <a:r>
                        <a:rPr lang="zh-CN" altLang="en-US" sz="1200" kern="1200" dirty="0" smtClean="0">
                          <a:solidFill>
                            <a:schemeClr val="dk1"/>
                          </a:solidFill>
                          <a:latin typeface="宋体" pitchFamily="2" charset="-122"/>
                          <a:ea typeface="宋体" pitchFamily="2" charset="-122"/>
                          <a:cs typeface="+mn-cs"/>
                        </a:rPr>
                        <a:t>及可证实的理由</a:t>
                      </a:r>
                      <a:endParaRPr lang="en-US" sz="1200" kern="1200" dirty="0" smtClean="0">
                        <a:solidFill>
                          <a:schemeClr val="dk1"/>
                        </a:solidFill>
                        <a:latin typeface="宋体" pitchFamily="2" charset="-122"/>
                        <a:ea typeface="宋体" pitchFamily="2" charset="-122"/>
                        <a:cs typeface="+mn-cs"/>
                      </a:endParaRPr>
                    </a:p>
                    <a:p>
                      <a:pPr lvl="0"/>
                      <a:r>
                        <a:rPr lang="zh-CN" altLang="en-US" sz="1200" kern="1200" dirty="0" smtClean="0">
                          <a:solidFill>
                            <a:schemeClr val="dk1"/>
                          </a:solidFill>
                          <a:latin typeface="宋体" pitchFamily="2" charset="-122"/>
                          <a:ea typeface="宋体" pitchFamily="2" charset="-122"/>
                          <a:cs typeface="+mn-cs"/>
                        </a:rPr>
                        <a:t>阐明竞标模式，预估赢标价和竞争方的详情等</a:t>
                      </a:r>
                      <a:endParaRPr lang="en-US" sz="1200" kern="1200" dirty="0" smtClean="0">
                        <a:solidFill>
                          <a:schemeClr val="dk1"/>
                        </a:solidFill>
                        <a:latin typeface="宋体" pitchFamily="2" charset="-122"/>
                        <a:ea typeface="宋体" pitchFamily="2" charset="-122"/>
                        <a:cs typeface="+mn-cs"/>
                      </a:endParaRPr>
                    </a:p>
                    <a:p>
                      <a:pPr lvl="0"/>
                      <a:r>
                        <a:rPr lang="zh-CN" altLang="en-US" sz="1200" kern="1200" dirty="0" smtClean="0">
                          <a:solidFill>
                            <a:schemeClr val="dk1"/>
                          </a:solidFill>
                          <a:latin typeface="宋体" pitchFamily="2" charset="-122"/>
                          <a:ea typeface="宋体" pitchFamily="2" charset="-122"/>
                          <a:cs typeface="+mn-cs"/>
                        </a:rPr>
                        <a:t>根据回馈确定是否实施特价</a:t>
                      </a:r>
                      <a:endParaRPr lang="en-US" sz="1200" kern="1200" dirty="0" smtClean="0">
                        <a:solidFill>
                          <a:schemeClr val="dk1"/>
                        </a:solidFill>
                        <a:latin typeface="宋体" pitchFamily="2" charset="-122"/>
                        <a:ea typeface="宋体" pitchFamily="2" charset="-122"/>
                        <a:cs typeface="+mn-cs"/>
                      </a:endParaRPr>
                    </a:p>
                    <a:p>
                      <a:r>
                        <a:rPr lang="en-US" sz="1200" kern="1200" dirty="0" smtClean="0">
                          <a:solidFill>
                            <a:schemeClr val="dk1"/>
                          </a:solidFill>
                          <a:latin typeface="宋体" pitchFamily="2" charset="-122"/>
                          <a:ea typeface="宋体" pitchFamily="2" charset="-122"/>
                          <a:cs typeface="+mn-cs"/>
                        </a:rPr>
                        <a:t>OIT </a:t>
                      </a:r>
                      <a:r>
                        <a:rPr lang="zh-CN" altLang="en-US" sz="1200" kern="1200" dirty="0" smtClean="0">
                          <a:solidFill>
                            <a:schemeClr val="dk1"/>
                          </a:solidFill>
                          <a:latin typeface="宋体" pitchFamily="2" charset="-122"/>
                          <a:ea typeface="宋体" pitchFamily="2" charset="-122"/>
                          <a:cs typeface="+mn-cs"/>
                        </a:rPr>
                        <a:t>时提交获得批准的特价申请表和其他相关支持文件 </a:t>
                      </a:r>
                      <a:endParaRPr lang="en-US" sz="1200" dirty="0">
                        <a:latin typeface="宋体" pitchFamily="2" charset="-122"/>
                        <a:ea typeface="宋体" pitchFamily="2" charset="-122"/>
                      </a:endParaRPr>
                    </a:p>
                  </a:txBody>
                  <a:tcPr/>
                </a:tc>
              </a:tr>
              <a:tr h="370840">
                <a:tc>
                  <a:txBody>
                    <a:bodyPr/>
                    <a:lstStyle/>
                    <a:p>
                      <a:r>
                        <a:rPr lang="en-US" sz="1200" b="1" kern="1200" dirty="0" smtClean="0">
                          <a:solidFill>
                            <a:schemeClr val="dk1"/>
                          </a:solidFill>
                          <a:latin typeface="+mn-lt"/>
                          <a:ea typeface="+mn-ea"/>
                          <a:cs typeface="+mn-cs"/>
                        </a:rPr>
                        <a:t>PM</a:t>
                      </a:r>
                      <a:endParaRPr lang="en-US" sz="1200" b="1" dirty="0"/>
                    </a:p>
                  </a:txBody>
                  <a:tcPr/>
                </a:tc>
                <a:tc>
                  <a:txBody>
                    <a:bodyPr/>
                    <a:lstStyle/>
                    <a:p>
                      <a:r>
                        <a:rPr lang="zh-CN" altLang="en-US" sz="1200" kern="1200" dirty="0" smtClean="0">
                          <a:solidFill>
                            <a:schemeClr val="dk1"/>
                          </a:solidFill>
                          <a:latin typeface="宋体" pitchFamily="2" charset="-122"/>
                          <a:ea typeface="宋体" pitchFamily="2" charset="-122"/>
                          <a:cs typeface="+mn-cs"/>
                        </a:rPr>
                        <a:t>基于部门的价格指导和市场战略审核特价申请并决定是否准予</a:t>
                      </a:r>
                      <a:endParaRPr lang="en-US" sz="1200" dirty="0">
                        <a:latin typeface="宋体" pitchFamily="2" charset="-122"/>
                        <a:ea typeface="宋体" pitchFamily="2" charset="-122"/>
                      </a:endParaRPr>
                    </a:p>
                  </a:txBody>
                  <a:tcPr/>
                </a:tc>
              </a:tr>
              <a:tr h="370840">
                <a:tc>
                  <a:txBody>
                    <a:bodyPr/>
                    <a:lstStyle/>
                    <a:p>
                      <a:r>
                        <a:rPr lang="en-US" sz="1200" b="1" kern="1200" dirty="0" smtClean="0">
                          <a:solidFill>
                            <a:schemeClr val="dk1"/>
                          </a:solidFill>
                          <a:latin typeface="+mn-lt"/>
                          <a:ea typeface="+mn-ea"/>
                          <a:cs typeface="+mn-cs"/>
                        </a:rPr>
                        <a:t>SD</a:t>
                      </a:r>
                      <a:endParaRPr lang="en-US" sz="1200" b="1" dirty="0"/>
                    </a:p>
                  </a:txBody>
                  <a:tcPr/>
                </a:tc>
                <a:tc>
                  <a:txBody>
                    <a:bodyPr/>
                    <a:lstStyle/>
                    <a:p>
                      <a:r>
                        <a:rPr lang="zh-CN" altLang="en-US" sz="1200" kern="1200" dirty="0" smtClean="0">
                          <a:solidFill>
                            <a:schemeClr val="dk1"/>
                          </a:solidFill>
                          <a:latin typeface="宋体" pitchFamily="2" charset="-122"/>
                          <a:ea typeface="宋体" pitchFamily="2" charset="-122"/>
                          <a:cs typeface="+mn-cs"/>
                        </a:rPr>
                        <a:t>审核区域的价格业绩表现并批准申请（若对特价申请无异议）</a:t>
                      </a:r>
                      <a:endParaRPr lang="en-US" sz="1200" dirty="0">
                        <a:latin typeface="宋体" pitchFamily="2" charset="-122"/>
                        <a:ea typeface="宋体" pitchFamily="2" charset="-122"/>
                      </a:endParaRPr>
                    </a:p>
                  </a:txBody>
                  <a:tcPr/>
                </a:tc>
              </a:tr>
              <a:tr h="370840">
                <a:tc>
                  <a:txBody>
                    <a:bodyPr/>
                    <a:lstStyle/>
                    <a:p>
                      <a:r>
                        <a:rPr lang="en-US" sz="1200" b="1" kern="1200" dirty="0" smtClean="0">
                          <a:solidFill>
                            <a:schemeClr val="dk1"/>
                          </a:solidFill>
                          <a:latin typeface="+mn-lt"/>
                          <a:ea typeface="+mn-ea"/>
                          <a:cs typeface="+mn-cs"/>
                        </a:rPr>
                        <a:t>FC</a:t>
                      </a:r>
                      <a:endParaRPr lang="en-US" sz="1200" b="1" dirty="0"/>
                    </a:p>
                  </a:txBody>
                  <a:tcPr/>
                </a:tc>
                <a:tc>
                  <a:txBody>
                    <a:bodyPr/>
                    <a:lstStyle/>
                    <a:p>
                      <a:r>
                        <a:rPr lang="zh-CN" altLang="en-US" sz="1200" kern="1200" dirty="0" smtClean="0">
                          <a:solidFill>
                            <a:schemeClr val="dk1"/>
                          </a:solidFill>
                          <a:latin typeface="宋体" pitchFamily="2" charset="-122"/>
                          <a:ea typeface="宋体" pitchFamily="2" charset="-122"/>
                          <a:cs typeface="+mn-cs"/>
                        </a:rPr>
                        <a:t>审核特价申请并支持该交易，若该交易完全符合飞利浦政策规定</a:t>
                      </a:r>
                      <a:endParaRPr lang="en-US" sz="1200" dirty="0">
                        <a:latin typeface="宋体" pitchFamily="2" charset="-122"/>
                        <a:ea typeface="宋体" pitchFamily="2" charset="-122"/>
                      </a:endParaRPr>
                    </a:p>
                  </a:txBody>
                  <a:tcPr/>
                </a:tc>
              </a:tr>
              <a:tr h="370840">
                <a:tc>
                  <a:txBody>
                    <a:bodyPr/>
                    <a:lstStyle/>
                    <a:p>
                      <a:r>
                        <a:rPr lang="en-US" sz="1200" b="1" kern="1200" dirty="0" smtClean="0">
                          <a:solidFill>
                            <a:schemeClr val="dk1"/>
                          </a:solidFill>
                          <a:latin typeface="+mn-lt"/>
                          <a:ea typeface="+mn-ea"/>
                          <a:cs typeface="+mn-cs"/>
                        </a:rPr>
                        <a:t>MD(for US)</a:t>
                      </a:r>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smtClean="0">
                          <a:latin typeface="仿宋_GB2312"/>
                          <a:ea typeface="+mn-ea"/>
                          <a:cs typeface="Times New Roman"/>
                        </a:rPr>
                        <a:t>基于部门的价格指导和市场策略</a:t>
                      </a:r>
                      <a:r>
                        <a:rPr lang="zh-CN" altLang="en-US" sz="1200" kern="100" dirty="0" smtClean="0">
                          <a:latin typeface="宋体" pitchFamily="2" charset="-122"/>
                          <a:ea typeface="宋体" pitchFamily="2" charset="-122"/>
                          <a:cs typeface="Times New Roman"/>
                        </a:rPr>
                        <a:t>第二级或最终批准特价申请</a:t>
                      </a:r>
                      <a:endParaRPr lang="en-US" sz="1200" kern="100" dirty="0" smtClean="0">
                        <a:latin typeface="宋体" pitchFamily="2" charset="-122"/>
                        <a:ea typeface="宋体" pitchFamily="2" charset="-122"/>
                        <a:cs typeface="Times New Roman"/>
                      </a:endParaRPr>
                    </a:p>
                    <a:p>
                      <a:endParaRPr lang="en-US" sz="1200" dirty="0">
                        <a:latin typeface="宋体" pitchFamily="2" charset="-122"/>
                        <a:ea typeface="宋体" pitchFamily="2" charset="-122"/>
                      </a:endParaRPr>
                    </a:p>
                  </a:txBody>
                  <a:tcPr/>
                </a:tc>
              </a:tr>
            </a:tbl>
          </a:graphicData>
        </a:graphic>
      </p:graphicFrame>
      <p:graphicFrame>
        <p:nvGraphicFramePr>
          <p:cNvPr id="8" name="Table 7"/>
          <p:cNvGraphicFramePr>
            <a:graphicFrameLocks noGrp="1"/>
          </p:cNvGraphicFramePr>
          <p:nvPr/>
        </p:nvGraphicFramePr>
        <p:xfrm>
          <a:off x="395536" y="3573016"/>
          <a:ext cx="8496944" cy="2676783"/>
        </p:xfrm>
        <a:graphic>
          <a:graphicData uri="http://schemas.openxmlformats.org/drawingml/2006/table">
            <a:tbl>
              <a:tblPr bandRow="1">
                <a:tableStyleId>{1E171933-4619-4E11-9A3F-F7608DF75F80}</a:tableStyleId>
              </a:tblPr>
              <a:tblGrid>
                <a:gridCol w="1152128"/>
                <a:gridCol w="7344816"/>
              </a:tblGrid>
              <a:tr h="358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t>AM/DM/Channel</a:t>
                      </a:r>
                      <a:r>
                        <a:rPr lang="en-US" sz="1200" b="1" kern="1200" baseline="0" dirty="0" smtClean="0"/>
                        <a:t> sales manager</a:t>
                      </a:r>
                      <a:endParaRPr lang="en-US" sz="1200" b="1" kern="1200" dirty="0" smtClean="0">
                        <a:solidFill>
                          <a:schemeClr val="dk1"/>
                        </a:solidFill>
                        <a:latin typeface="+mn-lt"/>
                        <a:ea typeface="+mn-ea"/>
                        <a:cs typeface="+mn-cs"/>
                      </a:endParaRPr>
                    </a:p>
                    <a:p>
                      <a:endParaRPr lang="en-US" sz="1200" b="1" dirty="0"/>
                    </a:p>
                  </a:txBody>
                  <a:tcPr/>
                </a:tc>
                <a:tc>
                  <a:txBody>
                    <a:bodyPr/>
                    <a:lstStyle/>
                    <a:p>
                      <a:pPr lvl="0">
                        <a:buFont typeface="Arial" pitchFamily="34" charset="0"/>
                        <a:buNone/>
                      </a:pPr>
                      <a:r>
                        <a:rPr lang="zh-CN" altLang="en-US" sz="1200" dirty="0" smtClean="0">
                          <a:latin typeface="宋体" pitchFamily="2" charset="-122"/>
                          <a:ea typeface="宋体" pitchFamily="2" charset="-122"/>
                        </a:rPr>
                        <a:t>参考直销 </a:t>
                      </a:r>
                      <a:r>
                        <a:rPr lang="en-US" altLang="zh-CN" sz="1200" baseline="0" dirty="0" smtClean="0">
                          <a:latin typeface="宋体" pitchFamily="2" charset="-122"/>
                          <a:ea typeface="宋体" pitchFamily="2" charset="-122"/>
                        </a:rPr>
                        <a:t> S</a:t>
                      </a:r>
                      <a:r>
                        <a:rPr lang="en-US" altLang="zh-CN" sz="1200" dirty="0" smtClean="0">
                          <a:latin typeface="宋体" pitchFamily="2" charset="-122"/>
                          <a:ea typeface="宋体" pitchFamily="2" charset="-122"/>
                        </a:rPr>
                        <a:t>ingle Modality </a:t>
                      </a:r>
                      <a:endParaRPr lang="en-US" sz="1200" dirty="0">
                        <a:latin typeface="宋体" pitchFamily="2" charset="-122"/>
                        <a:ea typeface="宋体" pitchFamily="2" charset="-122"/>
                      </a:endParaRPr>
                    </a:p>
                  </a:txBody>
                  <a:tcPr/>
                </a:tc>
              </a:tr>
              <a:tr h="721716">
                <a:tc>
                  <a:txBody>
                    <a:bodyPr/>
                    <a:lstStyle/>
                    <a:p>
                      <a:r>
                        <a:rPr lang="en-US" sz="1200" b="1" kern="1200" dirty="0" smtClean="0">
                          <a:solidFill>
                            <a:schemeClr val="dk1"/>
                          </a:solidFill>
                          <a:latin typeface="+mn-lt"/>
                          <a:ea typeface="+mn-ea"/>
                          <a:cs typeface="+mn-cs"/>
                        </a:rPr>
                        <a:t>Pricing(for IS)</a:t>
                      </a:r>
                      <a:endParaRPr lang="en-US" sz="1200" b="1" dirty="0"/>
                    </a:p>
                  </a:txBody>
                  <a:tcPr/>
                </a:tc>
                <a:tc>
                  <a:txBody>
                    <a:bodyPr/>
                    <a:lstStyle/>
                    <a:p>
                      <a:pPr marL="0" marR="603250" lvl="0" algn="just" defTabSz="914400" rtl="0" eaLnBrk="1" latinLnBrk="0" hangingPunct="1">
                        <a:lnSpc>
                          <a:spcPts val="1800"/>
                        </a:lnSpc>
                        <a:spcBef>
                          <a:spcPts val="0"/>
                        </a:spcBef>
                        <a:spcAft>
                          <a:spcPts val="0"/>
                        </a:spcAft>
                        <a:tabLst>
                          <a:tab pos="400050" algn="l"/>
                          <a:tab pos="457200" algn="l"/>
                        </a:tabLst>
                      </a:pPr>
                      <a:r>
                        <a:rPr lang="zh-CN" altLang="en-US" sz="1200" kern="100" dirty="0" smtClean="0">
                          <a:solidFill>
                            <a:schemeClr val="dk1"/>
                          </a:solidFill>
                          <a:latin typeface="宋体" pitchFamily="2" charset="-122"/>
                          <a:ea typeface="宋体" pitchFamily="2" charset="-122"/>
                          <a:cs typeface="Times New Roman"/>
                        </a:rPr>
                        <a:t>与</a:t>
                      </a:r>
                      <a:r>
                        <a:rPr lang="en-US" sz="1200" kern="100" dirty="0" smtClean="0">
                          <a:solidFill>
                            <a:schemeClr val="dk1"/>
                          </a:solidFill>
                          <a:latin typeface="宋体" pitchFamily="2" charset="-122"/>
                          <a:ea typeface="宋体" pitchFamily="2" charset="-122"/>
                          <a:cs typeface="Times New Roman"/>
                        </a:rPr>
                        <a:t>PM</a:t>
                      </a:r>
                      <a:r>
                        <a:rPr lang="zh-CN" altLang="en-US" sz="1200" kern="100" dirty="0" smtClean="0">
                          <a:solidFill>
                            <a:schemeClr val="dk1"/>
                          </a:solidFill>
                          <a:latin typeface="宋体" pitchFamily="2" charset="-122"/>
                          <a:ea typeface="宋体" pitchFamily="2" charset="-122"/>
                          <a:cs typeface="Times New Roman"/>
                        </a:rPr>
                        <a:t>、</a:t>
                      </a:r>
                      <a:r>
                        <a:rPr lang="en-US" sz="1200" kern="100" dirty="0" smtClean="0">
                          <a:solidFill>
                            <a:schemeClr val="dk1"/>
                          </a:solidFill>
                          <a:latin typeface="宋体" pitchFamily="2" charset="-122"/>
                          <a:ea typeface="宋体" pitchFamily="2" charset="-122"/>
                          <a:cs typeface="Times New Roman"/>
                        </a:rPr>
                        <a:t>AM</a:t>
                      </a:r>
                      <a:r>
                        <a:rPr lang="zh-CN" altLang="en-US" sz="1200" kern="100" dirty="0" smtClean="0">
                          <a:solidFill>
                            <a:schemeClr val="dk1"/>
                          </a:solidFill>
                          <a:latin typeface="宋体" pitchFamily="2" charset="-122"/>
                          <a:ea typeface="宋体" pitchFamily="2" charset="-122"/>
                          <a:cs typeface="Times New Roman"/>
                        </a:rPr>
                        <a:t>、</a:t>
                      </a:r>
                      <a:r>
                        <a:rPr lang="en-US" sz="1200" kern="100" dirty="0" smtClean="0">
                          <a:solidFill>
                            <a:schemeClr val="dk1"/>
                          </a:solidFill>
                          <a:latin typeface="宋体" pitchFamily="2" charset="-122"/>
                          <a:ea typeface="宋体" pitchFamily="2" charset="-122"/>
                          <a:cs typeface="Times New Roman"/>
                        </a:rPr>
                        <a:t>FC</a:t>
                      </a:r>
                      <a:r>
                        <a:rPr lang="zh-CN" altLang="en-US" sz="1200" kern="100" dirty="0" smtClean="0">
                          <a:solidFill>
                            <a:schemeClr val="dk1"/>
                          </a:solidFill>
                          <a:latin typeface="宋体" pitchFamily="2" charset="-122"/>
                          <a:ea typeface="宋体" pitchFamily="2" charset="-122"/>
                          <a:cs typeface="Times New Roman"/>
                        </a:rPr>
                        <a:t>共同商讨是否为关键客户的策略性销售</a:t>
                      </a:r>
                      <a:endParaRPr lang="en-US" sz="1200" kern="100" dirty="0" smtClean="0">
                        <a:solidFill>
                          <a:schemeClr val="dk1"/>
                        </a:solidFill>
                        <a:latin typeface="宋体" pitchFamily="2" charset="-122"/>
                        <a:ea typeface="宋体" pitchFamily="2" charset="-122"/>
                        <a:cs typeface="Times New Roman"/>
                      </a:endParaRPr>
                    </a:p>
                    <a:p>
                      <a:pPr marL="0" marR="603250" lvl="0" algn="just" defTabSz="914400" rtl="0" eaLnBrk="1" latinLnBrk="0" hangingPunct="1">
                        <a:lnSpc>
                          <a:spcPts val="1800"/>
                        </a:lnSpc>
                        <a:spcBef>
                          <a:spcPts val="0"/>
                        </a:spcBef>
                        <a:spcAft>
                          <a:spcPts val="0"/>
                        </a:spcAft>
                        <a:tabLst>
                          <a:tab pos="400050" algn="l"/>
                          <a:tab pos="457200" algn="l"/>
                        </a:tabLst>
                      </a:pPr>
                      <a:r>
                        <a:rPr lang="zh-CN" altLang="en-US" sz="1200" kern="100" dirty="0" smtClean="0">
                          <a:solidFill>
                            <a:schemeClr val="dk1"/>
                          </a:solidFill>
                          <a:latin typeface="宋体" pitchFamily="2" charset="-122"/>
                          <a:ea typeface="宋体" pitchFamily="2" charset="-122"/>
                          <a:cs typeface="Times New Roman"/>
                        </a:rPr>
                        <a:t>拆分打包价格；</a:t>
                      </a:r>
                      <a:r>
                        <a:rPr lang="en-US" altLang="zh-CN" sz="1200" kern="100" dirty="0" smtClean="0">
                          <a:solidFill>
                            <a:schemeClr val="dk1"/>
                          </a:solidFill>
                          <a:latin typeface="宋体" pitchFamily="2" charset="-122"/>
                          <a:ea typeface="宋体" pitchFamily="2" charset="-122"/>
                          <a:cs typeface="Times New Roman"/>
                        </a:rPr>
                        <a:t> </a:t>
                      </a:r>
                      <a:endParaRPr lang="en-US" sz="1200" kern="100" dirty="0" smtClean="0">
                        <a:solidFill>
                          <a:schemeClr val="dk1"/>
                        </a:solidFill>
                        <a:latin typeface="宋体" pitchFamily="2" charset="-122"/>
                        <a:ea typeface="宋体" pitchFamily="2" charset="-122"/>
                        <a:cs typeface="Times New Roman"/>
                      </a:endParaRPr>
                    </a:p>
                    <a:p>
                      <a:pPr marL="0" marR="603250" algn="just" defTabSz="914400" rtl="0" eaLnBrk="1" latinLnBrk="0" hangingPunct="1">
                        <a:lnSpc>
                          <a:spcPts val="1800"/>
                        </a:lnSpc>
                        <a:spcBef>
                          <a:spcPts val="0"/>
                        </a:spcBef>
                        <a:spcAft>
                          <a:spcPts val="0"/>
                        </a:spcAft>
                        <a:tabLst>
                          <a:tab pos="400050" algn="l"/>
                          <a:tab pos="457200" algn="l"/>
                        </a:tabLst>
                      </a:pPr>
                      <a:r>
                        <a:rPr lang="zh-CN" altLang="en-US" sz="1200" kern="100" dirty="0" smtClean="0">
                          <a:solidFill>
                            <a:schemeClr val="dk1"/>
                          </a:solidFill>
                          <a:latin typeface="宋体" pitchFamily="2" charset="-122"/>
                          <a:ea typeface="宋体" pitchFamily="2" charset="-122"/>
                          <a:cs typeface="Times New Roman"/>
                        </a:rPr>
                        <a:t>记录和监测特价申请</a:t>
                      </a:r>
                      <a:endParaRPr lang="en-US" sz="1200" kern="100" dirty="0" smtClean="0">
                        <a:solidFill>
                          <a:schemeClr val="dk1"/>
                        </a:solidFill>
                        <a:latin typeface="宋体" pitchFamily="2" charset="-122"/>
                        <a:ea typeface="宋体" pitchFamily="2" charset="-122"/>
                        <a:cs typeface="Times New Roman"/>
                      </a:endParaRPr>
                    </a:p>
                  </a:txBody>
                  <a:tcPr/>
                </a:tc>
              </a:tr>
              <a:tr h="358861">
                <a:tc>
                  <a:txBody>
                    <a:bodyPr/>
                    <a:lstStyle/>
                    <a:p>
                      <a:r>
                        <a:rPr lang="en-US" sz="1200" b="1" kern="1200" dirty="0" smtClean="0">
                          <a:solidFill>
                            <a:schemeClr val="dk1"/>
                          </a:solidFill>
                          <a:latin typeface="+mn-lt"/>
                          <a:ea typeface="+mn-ea"/>
                          <a:cs typeface="+mn-cs"/>
                        </a:rPr>
                        <a:t>SD</a:t>
                      </a:r>
                      <a:endParaRPr lang="en-US" sz="1200" b="1" dirty="0"/>
                    </a:p>
                  </a:txBody>
                  <a:tcPr/>
                </a:tc>
                <a:tc>
                  <a:txBody>
                    <a:bodyPr/>
                    <a:lstStyle/>
                    <a:p>
                      <a:pPr marL="0" marR="603250" algn="l">
                        <a:lnSpc>
                          <a:spcPts val="1800"/>
                        </a:lnSpc>
                        <a:spcBef>
                          <a:spcPts val="0"/>
                        </a:spcBef>
                        <a:spcAft>
                          <a:spcPts val="0"/>
                        </a:spcAft>
                        <a:tabLst>
                          <a:tab pos="400050" algn="l"/>
                          <a:tab pos="457200" algn="l"/>
                        </a:tabLst>
                      </a:pPr>
                      <a:r>
                        <a:rPr lang="zh-CN" sz="1200" kern="100" dirty="0">
                          <a:latin typeface="宋体" pitchFamily="2" charset="-122"/>
                          <a:ea typeface="宋体" pitchFamily="2" charset="-122"/>
                          <a:cs typeface="Times New Roman"/>
                        </a:rPr>
                        <a:t>审核区域的价格业绩表现并批准申请（若对特价申请无异议）</a:t>
                      </a:r>
                      <a:endParaRPr lang="en-US" sz="1200" kern="100" dirty="0">
                        <a:latin typeface="宋体" pitchFamily="2" charset="-122"/>
                        <a:ea typeface="宋体" pitchFamily="2" charset="-122"/>
                        <a:cs typeface="Times New Roman"/>
                      </a:endParaRPr>
                    </a:p>
                  </a:txBody>
                  <a:tcPr marL="68580" marR="68580" marT="0" marB="0"/>
                </a:tc>
              </a:tr>
              <a:tr h="358861">
                <a:tc>
                  <a:txBody>
                    <a:bodyPr/>
                    <a:lstStyle/>
                    <a:p>
                      <a:r>
                        <a:rPr lang="en-US" sz="1200" b="1" kern="1200" dirty="0" smtClean="0">
                          <a:solidFill>
                            <a:schemeClr val="dk1"/>
                          </a:solidFill>
                          <a:latin typeface="+mn-lt"/>
                          <a:ea typeface="+mn-ea"/>
                          <a:cs typeface="+mn-cs"/>
                        </a:rPr>
                        <a:t>FC</a:t>
                      </a:r>
                      <a:endParaRPr lang="en-US" sz="1200" b="1" dirty="0"/>
                    </a:p>
                  </a:txBody>
                  <a:tcPr/>
                </a:tc>
                <a:tc>
                  <a:txBody>
                    <a:bodyPr/>
                    <a:lstStyle/>
                    <a:p>
                      <a:pPr marL="0" marR="603250" algn="l">
                        <a:lnSpc>
                          <a:spcPts val="1800"/>
                        </a:lnSpc>
                        <a:spcBef>
                          <a:spcPts val="0"/>
                        </a:spcBef>
                        <a:spcAft>
                          <a:spcPts val="0"/>
                        </a:spcAft>
                        <a:tabLst>
                          <a:tab pos="400050" algn="l"/>
                          <a:tab pos="457200" algn="l"/>
                          <a:tab pos="1371600" algn="l"/>
                        </a:tabLst>
                      </a:pPr>
                      <a:r>
                        <a:rPr lang="zh-CN" sz="1200" kern="100">
                          <a:latin typeface="宋体" pitchFamily="2" charset="-122"/>
                          <a:ea typeface="宋体" pitchFamily="2" charset="-122"/>
                          <a:cs typeface="Times New Roman"/>
                        </a:rPr>
                        <a:t>审核特价申请并支持该交易，若该交易完全符合飞利浦政策规定</a:t>
                      </a:r>
                      <a:endParaRPr lang="en-US" sz="1200" kern="100">
                        <a:latin typeface="宋体" pitchFamily="2" charset="-122"/>
                        <a:ea typeface="宋体" pitchFamily="2" charset="-122"/>
                        <a:cs typeface="Times New Roman"/>
                      </a:endParaRPr>
                    </a:p>
                  </a:txBody>
                  <a:tcPr marL="68580" marR="68580" marT="0" marB="0"/>
                </a:tc>
              </a:tr>
              <a:tr h="358861">
                <a:tc>
                  <a:txBody>
                    <a:bodyPr/>
                    <a:lstStyle/>
                    <a:p>
                      <a:pPr marL="0" algn="l" defTabSz="914400" rtl="0" eaLnBrk="1" latinLnBrk="0" hangingPunct="1"/>
                      <a:r>
                        <a:rPr lang="en-US" sz="1200" b="1" kern="1200" dirty="0" smtClean="0">
                          <a:solidFill>
                            <a:schemeClr val="dk1"/>
                          </a:solidFill>
                          <a:latin typeface="+mn-lt"/>
                          <a:ea typeface="+mn-ea"/>
                          <a:cs typeface="+mn-cs"/>
                        </a:rPr>
                        <a:t>MD</a:t>
                      </a:r>
                    </a:p>
                  </a:txBody>
                  <a:tcPr/>
                </a:tc>
                <a:tc>
                  <a:txBody>
                    <a:bodyPr/>
                    <a:lstStyle/>
                    <a:p>
                      <a:pPr marL="0" marR="603250" algn="just">
                        <a:lnSpc>
                          <a:spcPts val="1800"/>
                        </a:lnSpc>
                        <a:spcBef>
                          <a:spcPts val="0"/>
                        </a:spcBef>
                        <a:spcAft>
                          <a:spcPts val="0"/>
                        </a:spcAft>
                        <a:tabLst>
                          <a:tab pos="400050" algn="l"/>
                          <a:tab pos="457200" algn="l"/>
                        </a:tabLst>
                      </a:pPr>
                      <a:r>
                        <a:rPr lang="zh-CN" sz="1200" kern="100" dirty="0">
                          <a:latin typeface="宋体" pitchFamily="2" charset="-122"/>
                          <a:ea typeface="宋体" pitchFamily="2" charset="-122"/>
                          <a:cs typeface="Times New Roman"/>
                        </a:rPr>
                        <a:t>第二级或最终批准特价申请</a:t>
                      </a:r>
                      <a:endParaRPr lang="en-US" sz="1200" kern="100" dirty="0">
                        <a:latin typeface="宋体" pitchFamily="2" charset="-122"/>
                        <a:ea typeface="宋体" pitchFamily="2" charset="-122"/>
                        <a:cs typeface="Times New Roman"/>
                      </a:endParaRPr>
                    </a:p>
                  </a:txBody>
                  <a:tcPr marL="68580" marR="68580" marT="0" marB="0"/>
                </a:tc>
              </a:tr>
            </a:tbl>
          </a:graphicData>
        </a:graphic>
      </p:graphicFrame>
      <p:sp>
        <p:nvSpPr>
          <p:cNvPr id="10" name="Rectangle 9"/>
          <p:cNvSpPr/>
          <p:nvPr/>
        </p:nvSpPr>
        <p:spPr>
          <a:xfrm>
            <a:off x="179512" y="3140968"/>
            <a:ext cx="8496944" cy="307777"/>
          </a:xfrm>
          <a:prstGeom prst="rect">
            <a:avLst/>
          </a:prstGeom>
        </p:spPr>
        <p:txBody>
          <a:bodyPr wrap="square">
            <a:spAutoFit/>
          </a:bodyPr>
          <a:lstStyle/>
          <a:p>
            <a:pPr indent="342900" eaLnBrk="0" hangingPunct="0">
              <a:tabLst>
                <a:tab pos="400050" algn="l"/>
                <a:tab pos="457200" algn="l"/>
                <a:tab pos="6858000" algn="l"/>
              </a:tabLst>
            </a:pPr>
            <a:r>
              <a:rPr lang="en-US" sz="1400" b="1" dirty="0" smtClean="0">
                <a:solidFill>
                  <a:srgbClr val="0070C0"/>
                </a:solidFill>
                <a:latin typeface="Times New Roman" pitchFamily="18" charset="0"/>
                <a:ea typeface="仿宋_GB2312"/>
                <a:cs typeface="Times New Roman" pitchFamily="18" charset="0"/>
              </a:rPr>
              <a:t>Bundle deal (Multi-modality) </a:t>
            </a:r>
            <a:endParaRPr lang="en-US" sz="1400" dirty="0" smtClean="0">
              <a:solidFill>
                <a:srgbClr val="0070C0"/>
              </a:solidFill>
              <a:latin typeface="Arial" pitchFamily="34" charset="0"/>
              <a:cs typeface="Arial" pitchFamily="34" charset="0"/>
            </a:endParaRPr>
          </a:p>
        </p:txBody>
      </p:sp>
      <p:sp>
        <p:nvSpPr>
          <p:cNvPr id="11" name="Rectangle 10"/>
          <p:cNvSpPr/>
          <p:nvPr/>
        </p:nvSpPr>
        <p:spPr>
          <a:xfrm>
            <a:off x="395536" y="6381328"/>
            <a:ext cx="83529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smtClean="0"/>
              <a:t>F&amp;A Commercial team:</a:t>
            </a:r>
            <a:r>
              <a:rPr lang="en-US" sz="1200" dirty="0" smtClean="0"/>
              <a:t> </a:t>
            </a:r>
            <a:r>
              <a:rPr lang="zh-CN" altLang="en-US" sz="1200" dirty="0" smtClean="0"/>
              <a:t>归档获批的</a:t>
            </a:r>
            <a:r>
              <a:rPr lang="en-US" altLang="zh-CN" sz="1200" dirty="0" smtClean="0"/>
              <a:t>《</a:t>
            </a:r>
            <a:r>
              <a:rPr lang="zh-CN" altLang="en-US" sz="1200" dirty="0" smtClean="0"/>
              <a:t>特价申请表</a:t>
            </a:r>
            <a:r>
              <a:rPr lang="en-US" altLang="zh-CN" sz="1200" dirty="0" smtClean="0"/>
              <a:t>》</a:t>
            </a:r>
            <a:r>
              <a:rPr lang="zh-CN" altLang="en-US" sz="1200" dirty="0" smtClean="0"/>
              <a:t>和其他相关支持文件。</a:t>
            </a:r>
            <a:endParaRPr lang="en-US" sz="12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fontAlgn="auto"/>
            <a:fld id="{1B8CC5B0-2951-41C0-A3EE-B96D1667F0EB}" type="slidenum">
              <a:rPr lang="" smtClean="0"/>
              <a:pPr fontAlgn="auto"/>
              <a:t>6</a:t>
            </a:fld>
            <a:endParaRPr lang=""/>
          </a:p>
        </p:txBody>
      </p:sp>
      <p:sp>
        <p:nvSpPr>
          <p:cNvPr id="4" name="Rectangle 3"/>
          <p:cNvSpPr>
            <a:spLocks noChangeArrowheads="1"/>
          </p:cNvSpPr>
          <p:nvPr>
            <p:custDataLst>
              <p:tags r:id="rId2"/>
            </p:custDataLst>
          </p:nvPr>
        </p:nvSpPr>
        <p:spPr bwMode="auto">
          <a:xfrm>
            <a:off x="251520" y="548680"/>
            <a:ext cx="8640960" cy="60486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sz="1400" b="1" dirty="0" smtClean="0">
                <a:solidFill>
                  <a:srgbClr val="FF0000"/>
                </a:solidFill>
                <a:ea typeface="宋体" pitchFamily="2" charset="-122"/>
                <a:cs typeface="Times New Roman" pitchFamily="18" charset="0"/>
              </a:rPr>
              <a:t>1</a:t>
            </a:r>
            <a:r>
              <a:rPr altLang="zh-CN" sz="1400" b="1" dirty="0" smtClean="0">
                <a:solidFill>
                  <a:srgbClr val="FF0000"/>
                </a:solidFill>
                <a:cs typeface="Times New Roman" pitchFamily="18" charset="0"/>
              </a:rPr>
              <a:t>:</a:t>
            </a:r>
            <a:r>
              <a:rPr lang="zh-CN" altLang="en-US" sz="1400" b="1" dirty="0" smtClean="0">
                <a:solidFill>
                  <a:srgbClr val="FF0000"/>
                </a:solidFill>
                <a:cs typeface="Times New Roman" pitchFamily="18" charset="0"/>
              </a:rPr>
              <a:t>申请时间 </a:t>
            </a:r>
            <a:r>
              <a:rPr lang="en-US" altLang="en-US" sz="1400" b="1" dirty="0" smtClean="0">
                <a:solidFill>
                  <a:srgbClr val="FF0000"/>
                </a:solidFill>
                <a:cs typeface="Times New Roman" pitchFamily="18" charset="0"/>
              </a:rPr>
              <a:t>Timing of application</a:t>
            </a:r>
          </a:p>
          <a:p>
            <a:r>
              <a:rPr lang="en-US" sz="1400" dirty="0" smtClean="0"/>
              <a:t>If the estimated OIT price (NET) is less than target price (NET) or sum of target prices(NET), </a:t>
            </a:r>
            <a:r>
              <a:rPr lang="en-US" altLang="zh-CN" sz="1400" dirty="0" smtClean="0"/>
              <a:t>applicant shall apply special price </a:t>
            </a:r>
            <a:r>
              <a:rPr lang="en-US" sz="1400" b="1" dirty="0" smtClean="0"/>
              <a:t>before bidding </a:t>
            </a:r>
            <a:endParaRPr lang="en-US" sz="1400" dirty="0" smtClean="0"/>
          </a:p>
          <a:p>
            <a:r>
              <a:rPr lang="zh-CN" altLang="en-US" sz="1400" dirty="0" smtClean="0">
                <a:solidFill>
                  <a:prstClr val="black"/>
                </a:solidFill>
              </a:rPr>
              <a:t>如果预估的净进单价低于净目标价格或净目标价格的总和</a:t>
            </a:r>
            <a:r>
              <a:rPr lang="en-US" altLang="zh-CN" sz="1400" dirty="0" smtClean="0">
                <a:solidFill>
                  <a:prstClr val="black"/>
                </a:solidFill>
              </a:rPr>
              <a:t>, </a:t>
            </a:r>
            <a:r>
              <a:rPr lang="zh-CN" altLang="en-US" sz="1400" dirty="0" smtClean="0">
                <a:solidFill>
                  <a:prstClr val="black"/>
                </a:solidFill>
              </a:rPr>
              <a:t>须在</a:t>
            </a:r>
            <a:r>
              <a:rPr lang="zh-CN" altLang="en-US" sz="1400" b="1" dirty="0" smtClean="0">
                <a:solidFill>
                  <a:prstClr val="black"/>
                </a:solidFill>
              </a:rPr>
              <a:t>投标之前</a:t>
            </a:r>
            <a:r>
              <a:rPr lang="zh-CN" altLang="en-US" sz="1400" dirty="0" smtClean="0">
                <a:solidFill>
                  <a:prstClr val="black"/>
                </a:solidFill>
              </a:rPr>
              <a:t>报备申请</a:t>
            </a:r>
            <a:r>
              <a:rPr lang="en-US" altLang="zh-CN" sz="1400" dirty="0" smtClean="0">
                <a:solidFill>
                  <a:prstClr val="black"/>
                </a:solidFill>
              </a:rPr>
              <a:t>.</a:t>
            </a:r>
            <a:endParaRPr sz="1400" dirty="0" smtClean="0">
              <a:solidFill>
                <a:prstClr val="black"/>
              </a:solidFill>
            </a:endParaRPr>
          </a:p>
          <a:p>
            <a:endParaRPr altLang="zh-CN" sz="1400" b="1" dirty="0" smtClean="0">
              <a:solidFill>
                <a:srgbClr val="FF0000"/>
              </a:solidFill>
              <a:cs typeface="Times New Roman" pitchFamily="18" charset="0"/>
            </a:endParaRPr>
          </a:p>
          <a:p>
            <a:r>
              <a:rPr altLang="zh-CN" sz="1400" b="1" dirty="0" smtClean="0">
                <a:solidFill>
                  <a:srgbClr val="FF0000"/>
                </a:solidFill>
                <a:cs typeface="Times New Roman" pitchFamily="18" charset="0"/>
              </a:rPr>
              <a:t>2:</a:t>
            </a:r>
            <a:r>
              <a:rPr lang="zh-CN" altLang="en-US" sz="1400" b="1" dirty="0" smtClean="0">
                <a:solidFill>
                  <a:srgbClr val="FF0000"/>
                </a:solidFill>
                <a:cs typeface="Times New Roman" pitchFamily="18" charset="0"/>
              </a:rPr>
              <a:t>特价申请后的更改 </a:t>
            </a:r>
            <a:r>
              <a:rPr lang="en-US" altLang="en-US" sz="1400" b="1" dirty="0" smtClean="0">
                <a:solidFill>
                  <a:srgbClr val="FF0000"/>
                </a:solidFill>
                <a:cs typeface="Times New Roman" pitchFamily="18" charset="0"/>
              </a:rPr>
              <a:t>Changes after application</a:t>
            </a:r>
            <a:endParaRPr lang="en-US" altLang="zh-CN" sz="1400" b="1" dirty="0" smtClean="0">
              <a:solidFill>
                <a:srgbClr val="FF0000"/>
              </a:solidFill>
              <a:cs typeface="Times New Roman" pitchFamily="18" charset="0"/>
            </a:endParaRPr>
          </a:p>
          <a:p>
            <a:r>
              <a:rPr lang="en-US" sz="1400" dirty="0" smtClean="0"/>
              <a:t>The requestor can proceed the OIT if the special price approval obtained. Any change results special discount requested  being higher than the approved one, applicant should update the Special Approval Application Form for “Re-approval”.</a:t>
            </a:r>
          </a:p>
          <a:p>
            <a:r>
              <a:rPr lang="zh-CN" altLang="en-US" sz="1400" dirty="0" smtClean="0">
                <a:solidFill>
                  <a:prstClr val="black"/>
                </a:solidFill>
              </a:rPr>
              <a:t>如果特价申请最终获得批准</a:t>
            </a:r>
            <a:r>
              <a:rPr lang="en-US" altLang="zh-CN" sz="1400" dirty="0" smtClean="0">
                <a:solidFill>
                  <a:prstClr val="black"/>
                </a:solidFill>
              </a:rPr>
              <a:t>,</a:t>
            </a:r>
            <a:r>
              <a:rPr lang="zh-CN" altLang="en-US" sz="1400" dirty="0" smtClean="0">
                <a:solidFill>
                  <a:prstClr val="black"/>
                </a:solidFill>
              </a:rPr>
              <a:t>特价申请者可进行</a:t>
            </a:r>
            <a:r>
              <a:rPr sz="1400" dirty="0" smtClean="0">
                <a:solidFill>
                  <a:prstClr val="black"/>
                </a:solidFill>
              </a:rPr>
              <a:t>OIT</a:t>
            </a:r>
            <a:r>
              <a:rPr lang="en-US" altLang="zh-CN" sz="1400" dirty="0" smtClean="0">
                <a:solidFill>
                  <a:prstClr val="black"/>
                </a:solidFill>
              </a:rPr>
              <a:t>.</a:t>
            </a:r>
            <a:r>
              <a:rPr lang="zh-CN" altLang="en-US" sz="1400" dirty="0" smtClean="0">
                <a:solidFill>
                  <a:prstClr val="black"/>
                </a:solidFill>
              </a:rPr>
              <a:t> </a:t>
            </a:r>
            <a:endParaRPr lang="en-US" altLang="zh-CN" sz="1400" dirty="0" smtClean="0">
              <a:solidFill>
                <a:prstClr val="black"/>
              </a:solidFill>
            </a:endParaRPr>
          </a:p>
          <a:p>
            <a:r>
              <a:rPr lang="zh-CN" altLang="en-US" sz="1400" dirty="0" smtClean="0">
                <a:solidFill>
                  <a:prstClr val="black"/>
                </a:solidFill>
              </a:rPr>
              <a:t>如果任何更改</a:t>
            </a:r>
            <a:r>
              <a:rPr lang="en-US" altLang="zh-CN" sz="1400" dirty="0" smtClean="0">
                <a:solidFill>
                  <a:prstClr val="black"/>
                </a:solidFill>
              </a:rPr>
              <a:t>, </a:t>
            </a:r>
            <a:r>
              <a:rPr lang="zh-CN" altLang="en-US" sz="1400" dirty="0" smtClean="0">
                <a:solidFill>
                  <a:prstClr val="black"/>
                </a:solidFill>
              </a:rPr>
              <a:t>导致特价折扣需求超出已被批准了的特价折扣请求</a:t>
            </a:r>
            <a:r>
              <a:rPr lang="en-US" altLang="zh-CN" sz="1400" dirty="0" smtClean="0">
                <a:solidFill>
                  <a:prstClr val="black"/>
                </a:solidFill>
              </a:rPr>
              <a:t>, </a:t>
            </a:r>
            <a:r>
              <a:rPr lang="zh-CN" altLang="en-US" sz="1400" dirty="0" smtClean="0">
                <a:solidFill>
                  <a:prstClr val="black"/>
                </a:solidFill>
              </a:rPr>
              <a:t>申请人需要重新提交特价申请表 </a:t>
            </a:r>
            <a:r>
              <a:rPr lang="en-US" altLang="zh-CN" sz="1400" dirty="0" smtClean="0">
                <a:solidFill>
                  <a:prstClr val="black"/>
                </a:solidFill>
              </a:rPr>
              <a:t>,</a:t>
            </a:r>
            <a:r>
              <a:rPr lang="zh-CN" altLang="en-US" sz="1400" dirty="0" smtClean="0">
                <a:solidFill>
                  <a:prstClr val="black"/>
                </a:solidFill>
              </a:rPr>
              <a:t>并获得重新审批。</a:t>
            </a:r>
            <a:endParaRPr lang="en-US" altLang="zh-CN" sz="1400" dirty="0" smtClean="0">
              <a:solidFill>
                <a:prstClr val="black"/>
              </a:solidFill>
            </a:endParaRPr>
          </a:p>
          <a:p>
            <a:endParaRPr altLang="zh-CN" sz="1400" b="1" dirty="0" smtClean="0">
              <a:solidFill>
                <a:srgbClr val="FF0000"/>
              </a:solidFill>
              <a:cs typeface="Times New Roman" pitchFamily="18" charset="0"/>
            </a:endParaRPr>
          </a:p>
          <a:p>
            <a:r>
              <a:rPr altLang="zh-CN" sz="1400" b="1" dirty="0" smtClean="0">
                <a:solidFill>
                  <a:srgbClr val="FF0000"/>
                </a:solidFill>
                <a:cs typeface="Times New Roman" pitchFamily="18" charset="0"/>
              </a:rPr>
              <a:t>3:</a:t>
            </a:r>
            <a:r>
              <a:rPr lang="zh-CN" altLang="en-US" sz="1400" b="1" dirty="0" smtClean="0">
                <a:solidFill>
                  <a:srgbClr val="FF0000"/>
                </a:solidFill>
                <a:cs typeface="Times New Roman" pitchFamily="18" charset="0"/>
              </a:rPr>
              <a:t>申请特价时需提供如下支持文件</a:t>
            </a:r>
            <a:endParaRPr altLang="zh-CN" sz="1400" b="1" dirty="0" smtClean="0">
              <a:solidFill>
                <a:srgbClr val="FF0000"/>
              </a:solidFill>
              <a:cs typeface="Times New Roman" pitchFamily="18" charset="0"/>
            </a:endParaRPr>
          </a:p>
          <a:p>
            <a:pPr marL="342900" indent="-342900">
              <a:buFont typeface="+mj-lt"/>
              <a:buAutoNum type="arabicPeriod"/>
            </a:pPr>
            <a:r>
              <a:rPr lang="zh-CN" altLang="en-US" sz="1400" dirty="0" smtClean="0">
                <a:solidFill>
                  <a:prstClr val="black"/>
                </a:solidFill>
              </a:rPr>
              <a:t>特价申请表</a:t>
            </a:r>
            <a:r>
              <a:rPr lang="en-US" altLang="zh-CN" sz="1400" dirty="0" smtClean="0">
                <a:solidFill>
                  <a:prstClr val="black"/>
                </a:solidFill>
              </a:rPr>
              <a:t>;</a:t>
            </a:r>
            <a:endParaRPr sz="1400" dirty="0" smtClean="0">
              <a:solidFill>
                <a:prstClr val="black"/>
              </a:solidFill>
            </a:endParaRPr>
          </a:p>
          <a:p>
            <a:pPr marL="342900" indent="-342900">
              <a:buFont typeface="+mj-lt"/>
              <a:buAutoNum type="arabicPeriod"/>
            </a:pPr>
            <a:r>
              <a:rPr lang="zh-CN" altLang="en-US" sz="1400" dirty="0" smtClean="0">
                <a:solidFill>
                  <a:prstClr val="black"/>
                </a:solidFill>
              </a:rPr>
              <a:t>带有第三方产品清单的产品配置</a:t>
            </a:r>
            <a:endParaRPr sz="1400" dirty="0" smtClean="0">
              <a:solidFill>
                <a:prstClr val="black"/>
              </a:solidFill>
            </a:endParaRPr>
          </a:p>
          <a:p>
            <a:pPr marL="342900" indent="-342900">
              <a:buFont typeface="+mj-lt"/>
              <a:buAutoNum type="arabicPeriod"/>
            </a:pPr>
            <a:r>
              <a:rPr lang="zh-CN" altLang="en-US" sz="1400" dirty="0" smtClean="0">
                <a:solidFill>
                  <a:prstClr val="black"/>
                </a:solidFill>
              </a:rPr>
              <a:t>根据</a:t>
            </a:r>
            <a:r>
              <a:rPr sz="1400" dirty="0" smtClean="0">
                <a:solidFill>
                  <a:prstClr val="black"/>
                </a:solidFill>
              </a:rPr>
              <a:t>DDP</a:t>
            </a:r>
            <a:r>
              <a:rPr lang="zh-CN" altLang="en-US" sz="1400" dirty="0" smtClean="0">
                <a:solidFill>
                  <a:prstClr val="black"/>
                </a:solidFill>
              </a:rPr>
              <a:t>要求提交的</a:t>
            </a:r>
            <a:r>
              <a:rPr sz="1400" dirty="0" smtClean="0">
                <a:solidFill>
                  <a:prstClr val="black"/>
                </a:solidFill>
              </a:rPr>
              <a:t>Pricing letter</a:t>
            </a:r>
          </a:p>
          <a:p>
            <a:pPr marL="342900" indent="-342900"/>
            <a:endParaRPr altLang="zh-CN" sz="1400" dirty="0" smtClean="0">
              <a:solidFill>
                <a:prstClr val="black"/>
              </a:solidFill>
            </a:endParaRPr>
          </a:p>
          <a:p>
            <a:pPr marL="342900" indent="-342900"/>
            <a:endParaRPr sz="1400" dirty="0" smtClean="0">
              <a:solidFill>
                <a:prstClr val="black"/>
              </a:solidFill>
            </a:endParaRPr>
          </a:p>
          <a:p>
            <a:endParaRPr sz="1600" b="1" dirty="0" smtClean="0">
              <a:solidFill>
                <a:srgbClr val="FF0000"/>
              </a:solidFill>
              <a:latin typeface="Times New Roman" pitchFamily="18" charset="0"/>
              <a:ea typeface="宋体" pitchFamily="2" charset="-122"/>
              <a:cs typeface="Times New Roman" pitchFamily="18" charset="0"/>
            </a:endParaRPr>
          </a:p>
          <a:p>
            <a:endParaRPr sz="1400" dirty="0" smtClean="0">
              <a:solidFill>
                <a:prstClr val="black"/>
              </a:solidFill>
              <a:latin typeface="Times New Roman" pitchFamily="18" charset="0"/>
            </a:endParaRPr>
          </a:p>
          <a:p>
            <a:endParaRPr sz="1400" dirty="0" smtClean="0">
              <a:solidFill>
                <a:prstClr val="black"/>
              </a:solidFill>
              <a:latin typeface="Times New Roman" pitchFamily="18" charset="0"/>
            </a:endParaRPr>
          </a:p>
          <a:p>
            <a:pPr lvl="1"/>
            <a:endParaRPr lang="zh-CN" altLang="en-US" sz="1400" b="1" dirty="0" smtClean="0">
              <a:solidFill>
                <a:srgbClr val="FF0000"/>
              </a:solidFill>
              <a:cs typeface="Times New Roman" pitchFamily="18" charset="0"/>
            </a:endParaRPr>
          </a:p>
          <a:p>
            <a:endParaRPr dirty="0" smtClean="0">
              <a:solidFill>
                <a:prstClr val="black"/>
              </a:solidFill>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Default"/>
  <p:tag name="CFG.CUSTOMERVERSION" val="4"/>
  <p:tag name="CONFIG" val="Default"/>
  <p:tag name="CFG.VERSION" val="1"/>
  <p:tag name="MAPNAME" val="Map1"/>
  <p:tag name="LICENSEKEY" val="6c64627f-c5d4-423c-8804-6e663357a7fe"/>
  <p:tag name="FIELD.DOCUMENTTYPE.CONTENT" val="CSTPresentation"/>
  <p:tag name="FIELD.DOCUMENTTYPE.COMBOINDEX" val="0"/>
  <p:tag name="FIELDS.INITIALIZED" val="1"/>
  <p:tag name="TITLEMASTERMASTERNAME" val="TitleSlide"/>
  <p:tag name="TITLEMASTERSHAPESETGROUPCLASSNAME" val="ShapeSetGroup2"/>
  <p:tag name="TITLEMASTERCOLORSETGROUPCLASSNAME" val="ColorSetGroupLight"/>
  <p:tag name="TITLEMASTERFONTSETGROUPCLASSNAME" val="FontSetGroup2"/>
  <p:tag name="TITLEMASTERSTYLESETGROUPCLASSNAME" val="StyleSetGroup1"/>
  <p:tag name="SLIDEMASTERMASTERNAME" val="Slide"/>
  <p:tag name="SLIDEMASTERSHAPESETGROUPCLASSNAME" val="ShapeSetGroup2"/>
  <p:tag name="SLIDEMASTERCOLORSETGROUPCLASSNAME" val="ColorSetGroupLight"/>
  <p:tag name="SLIDEMASTERFONTSETGROUPCLASSNAME" val="FontSetGroup2"/>
  <p:tag name="SLIDEMASTERSTYLESETGROUPCLASSNAME" val="StyleSetGroup1"/>
  <p:tag name="LAYOUTLANGUAGE" val="1033"/>
  <p:tag name="ML_1" val="Phi"/>
  <p:tag name="FIELD.DIVISION.COMBOINDEX" val="-2"/>
  <p:tag name="FIELD.CONTENTOWNER.COMBOINDEX" val="-2"/>
  <p:tag name="FIELD.ISONUMBER.COMBOINDEX" val="-2"/>
  <p:tag name="FIELD.ADDINFO.VALUE" val="Confidential"/>
  <p:tag name="FIELD.DOCUMENTTYPE.VALUE" val="CSTPresentation"/>
  <p:tag name="FIELD.AUTHOR.COMBOINDEX" val="-2"/>
  <p:tag name="FIELD.DATE.COMBOINDEX" val="-2"/>
  <p:tag name="FIELD.ADDINFO.CONTENT" val="Confidential"/>
  <p:tag name="FIELD.ADDINFO.COMBOINDEX" val="0"/>
  <p:tag name="ADM" val="1"/>
  <p:tag name="NAVCHANGED" val="1"/>
  <p:tag name="SLIDEMASTERMODIFIED" val="1"/>
  <p:tag name="TITLEMASTERMODIFIED" val="1"/>
  <p:tag name="FIELD.DATE.CONTENT" val="DEC 28, 2010"/>
  <p:tag name="FIELD.DATE.VALUE" val="DEC 28, 2010"/>
  <p:tag name="FIELD.DIVISION.CONTENT" val="IS Marketing"/>
  <p:tag name="FIELD.DIVISION.VALUE" val="IS Marketing"/>
  <p:tag name="FIELD.AUTHOR.CONTENT" val="Katie XIONG"/>
  <p:tag name="FIELD.AUTHOR.VALUE" val="Katie XIONG"/>
  <p:tag name="ML_UFSOK" val="de1e68e69e65e80e81e77e83e78e84e62e85"/>
</p:tagLst>
</file>

<file path=ppt/tags/tag10.xml><?xml version="1.0" encoding="utf-8"?>
<p:tagLst xmlns:a="http://schemas.openxmlformats.org/drawingml/2006/main" xmlns:r="http://schemas.openxmlformats.org/officeDocument/2006/relationships" xmlns:p="http://schemas.openxmlformats.org/presentationml/2006/main">
  <p:tag name="FONT" val="TitleSlideTitleFont"/>
  <p:tag name="FONTSETCLASSNAME" val="FontSet1"/>
  <p:tag name="COLORS" val="-2;-2;-2;-2;TitleSlideTitleFont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TitleOnTitleSlide"/>
  <p:tag name="SHAPECLASSPROTECTIONTYPE" val="0"/>
</p:tagLst>
</file>

<file path=ppt/tags/tag11.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Subtitle"/>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Date"/>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FONT" val="SlideFoot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Foote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PhilipsLogoLarge"/>
  <p:tag name="SHAPECLASSFILE" val="PHLRTR2$C.gif"/>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PageNumbe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SlideAddInfoFont"/>
  <p:tag name="FONTSETCLASSNAME" val="FontSet1"/>
  <p:tag name="COLORS" val="-2;-2;-2;-2;SlideFooterFontColor;-2"/>
  <p:tag name="COLORSETCLASSNAME" val="ColorSet1"/>
  <p:tag name="SCRIPT" val="1"/>
  <p:tag name="FIELDS" val="ADDINFO;"/>
  <p:tag name="MLI" val="1"/>
  <p:tag name="SHAPESETGROUPCLASSNAME" val="ShapeSetGroup2"/>
  <p:tag name="SHAPESETCLASSNAME" val="Slide"/>
  <p:tag name="COLORSETGROUPCLASSNAME" val="ColorSetGroupLight"/>
  <p:tag name="FONTSETGROUPCLASSNAME" val="FontSetGroup2"/>
  <p:tag name="SHAPECLASSNAME" val="AdditonalInformations"/>
  <p:tag name="SHAPECLASSPROTECTIONTYPE" val="47"/>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Topliner"/>
  <p:tag name="SHAPECLASSFILE" val="SHLBG2C$C.gif"/>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PhilipsLogo"/>
  <p:tag name="SHAPECLASSFILE" val="PHSMTR2$C.gif"/>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 val="-2;-2;-2;-2;SlideTitleFont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Lst>
</file>

<file path=ppt/tags/tag2.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 name="COLORS" val="-2;-2;-2;-2;SlideTitleFontColor;-2"/>
</p:tagLst>
</file>

<file path=ppt/tags/tag20.xml><?xml version="1.0" encoding="utf-8"?>
<p:tagLst xmlns:a="http://schemas.openxmlformats.org/drawingml/2006/main" xmlns:r="http://schemas.openxmlformats.org/officeDocument/2006/relationships" xmlns:p="http://schemas.openxmlformats.org/presentationml/2006/main">
  <p:tag name="COLORS" val="-2;-2;-2;-2;SlideTextFont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Lst>
</file>

<file path=ppt/tags/tag21.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FooterFont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PageNumber"/>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SlideFooterFont"/>
  <p:tag name="FONTSETCLASSNAME" val="FontSet1"/>
  <p:tag name="COLORS" val="-2;-2;-2;-2;SlideFooterFontColor;-2"/>
  <p:tag name="COLORSETCLASSNAME" val="ColorSet1"/>
  <p:tag name="SCRIPT" val="1"/>
  <p:tag name="FIELDS" val="DIVISION;CONTENTOWNER;DATE;ISONUMBER;"/>
  <p:tag name="MLI" val="1"/>
  <p:tag name="SHAPESETGROUPCLASSNAME" val="ShapeSetGroup2"/>
  <p:tag name="SHAPESETCLASSNAME" val="Slide"/>
  <p:tag name="COLORSETGROUPCLASSNAME" val="ColorSetGroupLight"/>
  <p:tag name="FONTSETGROUPCLASSNAME" val="FontSetGroup2"/>
  <p:tag name="SHAPECLASSNAME" val="Footer"/>
  <p:tag name="SHAPECLASSPROTECTIONTYPE" val="47"/>
</p:tagLst>
</file>

<file path=ppt/tags/tag24.xml><?xml version="1.0" encoding="utf-8"?>
<p:tagLst xmlns:a="http://schemas.openxmlformats.org/drawingml/2006/main" xmlns:r="http://schemas.openxmlformats.org/officeDocument/2006/relationships" xmlns:p="http://schemas.openxmlformats.org/presentationml/2006/main">
  <p:tag name="FONT" val="SlideAddInfoFont"/>
  <p:tag name="FONTSETCLASSNAME" val="FontSet1"/>
  <p:tag name="COLORS" val="-2;-2;-2;-2;SlideFooterFontColor;-2"/>
  <p:tag name="COLORSETCLASSNAME" val="ColorSet1"/>
  <p:tag name="SCRIPT" val="1"/>
  <p:tag name="FIELDS" val="ADDINFO;"/>
  <p:tag name="MLI" val="1"/>
  <p:tag name="SHAPESETGROUPCLASSNAME" val="ShapeSetGroup2"/>
  <p:tag name="SHAPESETCLASSNAME" val="Slide"/>
  <p:tag name="COLORSETGROUPCLASSNAME" val="ColorSetGroupLight"/>
  <p:tag name="FONTSETGROUPCLASSNAME" val="FontSetGroup2"/>
  <p:tag name="SHAPECLASSNAME" val="AdditonalInformations"/>
  <p:tag name="SHAPECLASSPROTECTIONTYPE" val="47"/>
</p:tagLst>
</file>

<file path=ppt/tags/tag25.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
  <p:tag name="COLORSETGROUPCLASSNAME" val="ColorSetGroupLight"/>
  <p:tag name="COLORSETCLASSNAME" val="ColorSet1"/>
  <p:tag name="FONTSETGROUPCLASSNAME" val="FontSetGroup2"/>
  <p:tag name="STYLESETGROUPCLASSNAME" val="StyleSetGroup1"/>
  <p:tag name="MAPNAME" val="Map1"/>
  <p:tag name="CFG.LAYOUT" val="Default"/>
  <p:tag name="MLI" val="1"/>
  <p:tag name="TEXTBOX 3_SHAPECLASSPROTECTIONTYPE" val="47"/>
  <p:tag name="TEXTBOX 4_SHAPECLASSPROTECTIONTYPE" val="47"/>
  <p:tag name="TEXTBOX 5_SHAPECLASSPROTECTIONTYPE" val="47"/>
  <p:tag name="TITLE 1_SHAPECLASSPROTECTIONTYPE" val="0"/>
  <p:tag name="CONFIG" val="Default"/>
</p:tagLst>
</file>

<file path=ppt/tags/tag2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ETCLASSNAME" val="ColorSet1"/>
  <p:tag name="SCRIPT" val="1"/>
  <p:tag name="FIELDS" val="AUTHOR;"/>
  <p:tag name="MLI" val="1"/>
  <p:tag name="SHAPESETGROUPCLASSNAME" val="ShapeSetGroup2"/>
  <p:tag name="SHAPESETCLASSNAME" val="TITLE"/>
  <p:tag name="COLORSETGROUPCLASSNAME" val="ColorSetGroupLight"/>
  <p:tag name="FONTSETGROUPCLASSNAME" val="FontSetGroup2"/>
  <p:tag name="SHAPECLASSNAME" val="Author"/>
  <p:tag name="SHAPECLASSPROTECTIONTYPE" val="47"/>
  <p:tag name="COLORS" val="-2;-2;-2;-2;SlideTextFontColor;-2"/>
</p:tagLst>
</file>

<file path=ppt/tags/tag27.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ETCLASSNAME" val="ColorSet1"/>
  <p:tag name="SCRIPT" val="1"/>
  <p:tag name="FIELDS" val="DIVISION;"/>
  <p:tag name="MLI" val="1"/>
  <p:tag name="SHAPESETGROUPCLASSNAME" val="ShapeSetGroup2"/>
  <p:tag name="SHAPESETCLASSNAME" val="TITLE"/>
  <p:tag name="COLORSETGROUPCLASSNAME" val="ColorSetGroupLight"/>
  <p:tag name="FONTSETGROUPCLASSNAME" val="FontSetGroup2"/>
  <p:tag name="SHAPECLASSNAME" val="Division"/>
  <p:tag name="SHAPECLASSPROTECTIONTYPE" val="47"/>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ETCLASSNAME" val="ColorSet1"/>
  <p:tag name="SCRIPT" val="1"/>
  <p:tag name="FIELDS" val="DATE;"/>
  <p:tag name="MLI" val="1"/>
  <p:tag name="SHAPESETGROUPCLASSNAME" val="ShapeSetGroup2"/>
  <p:tag name="SHAPESETCLASSNAME" val="TITLE"/>
  <p:tag name="COLORSETGROUPCLASSNAME" val="ColorSetGroupLight"/>
  <p:tag name="FONTSETGROUPCLASSNAME" val="FontSetGroup2"/>
  <p:tag name="SHAPECLASSNAME" val="Date"/>
  <p:tag name="SHAPECLASSPROTECTIONTYPE" val="47"/>
  <p:tag name="COLORS" val="-2;-2;-2;-2;SlideTextFontColor;-2"/>
</p:tagLst>
</file>

<file path=ppt/tags/tag29.xml><?xml version="1.0" encoding="utf-8"?>
<p:tagLst xmlns:a="http://schemas.openxmlformats.org/drawingml/2006/main" xmlns:r="http://schemas.openxmlformats.org/officeDocument/2006/relationships" xmlns:p="http://schemas.openxmlformats.org/presentationml/2006/main">
  <p:tag name="FONT" val="TitleSlideTitleFont"/>
  <p:tag name="FONTSETCLASSNAME" val="FontSet1"/>
  <p:tag name="COLORSETCLASSNAME" val="ColorSet1"/>
  <p:tag name="MLI" val="1"/>
  <p:tag name="SHAPESETGROUPCLASSNAME" val="ShapeSetGroup2"/>
  <p:tag name="SHAPESETCLASSNAME" val="TITLE"/>
  <p:tag name="COLORSETGROUPCLASSNAME" val="ColorSetGroupLight"/>
  <p:tag name="FONTSETGROUPCLASSNAME" val="FontSetGroup2"/>
  <p:tag name="SHAPECLASSNAME" val="TitleOnTitleSlide"/>
  <p:tag name="SHAPECLASSPROTECTIONTYPE" val="0"/>
  <p:tag name="WW" val="-1"/>
  <p:tag name="COLORS" val="-2;-2;-2;-2;-3;-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Topliner"/>
  <p:tag name="SHAPECLASSFILE" val="SHLBG2C$C.gif"/>
  <p:tag name="SHAPECLASSPROTECTIONTYPE" val="3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ML_1" val="Phi"/>
  <p:tag name="FIELDS.INITIALIZED" val="1"/>
  <p:tag name="SHAPESETGROUPCLASSNAME" val="ShapeSetGroup2"/>
  <p:tag name="SHAPESETCLASSNAME" val="TITLEBLANK"/>
  <p:tag name="COLORSETGROUPCLASSNAME" val="ColorSetGroupLight"/>
  <p:tag name="COLORSETCLASSNAME" val="ColorSet1"/>
  <p:tag name="FONTSETGROUPCLASSNAME" val="FontSetGroup2"/>
  <p:tag name="STYLESETGROUPCLASSNAME" val="StyleSetGroup1"/>
  <p:tag name="MAPNAME" val="Map1"/>
  <p:tag name="CFG.LAYOUT" val="Default"/>
  <p:tag name="MLI" val="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1;Scheme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1;Scheme1;-1;-2"/>
</p:tagLst>
</file>

<file path=ppt/tags/tag34.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ONLY"/>
  <p:tag name="COLORSETGROUPCLASSNAME" val="ColorSetGroupLight"/>
  <p:tag name="COLORSETCLASSNAME" val="ColorSet1"/>
  <p:tag name="FONTSETGROUPCLASSNAME" val="FontSetGroup2"/>
  <p:tag name="STYLESETGROUPCLASSNAME" val="StyleSetGroup1"/>
  <p:tag name="MAPNAME" val="Map1"/>
  <p:tag name="CFG.LAYOUT" val="Default"/>
  <p:tag name="MLI" val="1"/>
  <p:tag name="TITLE 1_SHAPECLASSPROTECTIONTYPE" val="0"/>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Scheme2;Scheme1;SlideTextFontColor;-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PhilipsLogo"/>
  <p:tag name="SHAPECLASSFILE" val="PHSMTR2$C.gif"/>
  <p:tag name="SHAPECLASSPROTECTIONTYPE" val="3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1;-1;-1;Scheme1;-3;Scheme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Scheme2;Scheme1;-3;-2"/>
</p:tagLst>
</file>

<file path=ppt/tags/tag45.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ONLY"/>
  <p:tag name="COLORSETGROUPCLASSNAME" val="ColorSetGroupLight"/>
  <p:tag name="COLORSETCLASSNAME" val="ColorSet1"/>
  <p:tag name="FONTSETGROUPCLASSNAME" val="FontSetGroup2"/>
  <p:tag name="STYLESETGROUPCLASSNAME" val="StyleSetGroup1"/>
  <p:tag name="MAPNAME" val="Map1"/>
  <p:tag name="CFG.LAYOUT" val="Default"/>
  <p:tag name="MLI" val="1"/>
  <p:tag name="TITLE 1_SHAPECLASSPROTECTIONTYPE" val="0"/>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5.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Scheme2;Scheme1;SlideTextFontColor;-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2;-2;SlideTextFontColor;-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1;-1;-1;Scheme1;-3;Scheme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Scheme2;Scheme1;-3;-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Scheme2;Scheme1;-3;-2"/>
</p:tagLst>
</file>

<file path=ppt/tags/tag57.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ONLY"/>
  <p:tag name="COLORSETGROUPCLASSNAME" val="ColorSetGroupLight"/>
  <p:tag name="COLORSETCLASSNAME" val="ColorSet1"/>
  <p:tag name="FONTSETGROUPCLASSNAME" val="FontSetGroup2"/>
  <p:tag name="STYLESETGROUPCLASSNAME" val="StyleSetGroup1"/>
  <p:tag name="MAPNAME" val="Map1"/>
  <p:tag name="CFG.LAYOUT" val="Default"/>
  <p:tag name="MLI" val="1"/>
  <p:tag name="TITLE 1_SHAPECLASSPROTECTIONTYPE" val="0"/>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1;-1;-1;Scheme1;-3;Scheme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 name="COLORS" val="-2;-2;-2;-2;SlideTextFontColor;-2"/>
</p:tagLst>
</file>

<file path=ppt/tags/tag7.xml><?xml version="1.0" encoding="utf-8"?>
<p:tagLst xmlns:a="http://schemas.openxmlformats.org/drawingml/2006/main" xmlns:r="http://schemas.openxmlformats.org/officeDocument/2006/relationships" xmlns:p="http://schemas.openxmlformats.org/presentationml/2006/main">
  <p:tag name="FONT" val="SlideAddInfoFont"/>
  <p:tag name="FONTSETCLASSNAME" val="FontSet1"/>
  <p:tag name="COLORS" val="-2;-2;-2;-2;SlideFooterFontColor;-2"/>
  <p:tag name="COLORSETCLASSNAME" val="ColorSet1"/>
  <p:tag name="SCRIPT" val="1"/>
  <p:tag name="FIELDS" val="ADDINFO;"/>
  <p:tag name="MLI" val="1"/>
  <p:tag name="SHAPESETGROUPCLASSNAME" val="ShapeSetGroup2"/>
  <p:tag name="SHAPESETCLASSNAME" val="Slide"/>
  <p:tag name="COLORSETGROUPCLASSNAME" val="ColorSetGroupLight"/>
  <p:tag name="FONTSETGROUPCLASSNAME" val="FontSetGroup2"/>
  <p:tag name="SHAPECLASSNAME" val="AdditonalInformations"/>
  <p:tag name="SHAPECLASSPROTECTIONTYPE" val="47"/>
</p:tagLst>
</file>

<file path=ppt/tags/tag8.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FONT" val="SlideFooterFont"/>
  <p:tag name="FONTSETCLASSNAME" val="FontSet1"/>
  <p:tag name="COLORS" val="-2;-2;-2;-2;SlideFooterFontColor;-2"/>
  <p:tag name="COLORSETCLASSNAME" val="ColorSet1"/>
  <p:tag name="SCRIPT" val="1"/>
  <p:tag name="FIELDS" val="DIVISION;CONTENTOWNER;DATE;ISONUMBER;"/>
  <p:tag name="MLI" val="1"/>
  <p:tag name="SHAPESETGROUPCLASSNAME" val="ShapeSetGroup2"/>
  <p:tag name="SHAPESETCLASSNAME" val="Slide"/>
  <p:tag name="COLORSETGROUPCLASSNAME" val="ColorSetGroupLight"/>
  <p:tag name="FONTSETGROUPCLASSNAME" val="FontSetGroup2"/>
  <p:tag name="SHAPECLASSNAME" val="Footer"/>
  <p:tag name="SHAPECLASSPROTECTIONTYPE" val="47"/>
</p:tagLst>
</file>

<file path=ppt/theme/theme1.xml><?xml version="1.0" encoding="utf-8"?>
<a:theme xmlns:a="http://schemas.openxmlformats.org/drawingml/2006/main" name="3_blank">
  <a:themeElements>
    <a:clrScheme name="blank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05AF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05A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17239</TotalTime>
  <Words>804</Words>
  <Application>Microsoft Office PowerPoint</Application>
  <PresentationFormat>On-screen Show (4:3)</PresentationFormat>
  <Paragraphs>172</Paragraphs>
  <Slides>6</Slides>
  <Notes>1</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3_blank</vt:lpstr>
      <vt:lpstr>3_Office Theme</vt:lpstr>
      <vt:lpstr>  Special Price Application Process                                               </vt:lpstr>
      <vt:lpstr>Slide 2</vt:lpstr>
      <vt:lpstr>Slide 3</vt:lpstr>
      <vt:lpstr>Slide 4</vt:lpstr>
      <vt:lpstr>Slide 5</vt:lpstr>
      <vt:lpstr>Slide 6</vt:lpstr>
    </vt:vector>
  </TitlesOfParts>
  <Company>Philips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
  <cp:lastModifiedBy>cnh56705</cp:lastModifiedBy>
  <cp:revision>193</cp:revision>
  <dcterms:created xsi:type="dcterms:W3CDTF">2010-08-04T05:29:39Z</dcterms:created>
  <dcterms:modified xsi:type="dcterms:W3CDTF">2011-11-23T09:15:30Z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CST">
    <vt:lpwstr>Katie XIONG</vt:lpwstr>
  </property>
  <property fmtid="{D5CDD505-2E9C-101B-9397-08002B2CF9AE}" pid="3" name="Sector">
    <vt:lpwstr>IS Marketing</vt:lpwstr>
  </property>
  <property fmtid="{D5CDD505-2E9C-101B-9397-08002B2CF9AE}" pid="4" name="Date">
    <vt:lpwstr>DEC 28, 2010</vt:lpwstr>
  </property>
  <property fmtid="{D5CDD505-2E9C-101B-9397-08002B2CF9AE}" pid="5" name="Right">
    <vt:lpwstr/>
  </property>
  <property fmtid="{D5CDD505-2E9C-101B-9397-08002B2CF9AE}" pid="6" name="Reference">
    <vt:lpwstr/>
  </property>
  <property fmtid="{D5CDD505-2E9C-101B-9397-08002B2CF9AE}" pid="7" name="Confidential">
    <vt:lpwstr>Confidential</vt:lpwstr>
  </property>
  <property fmtid="{D5CDD505-2E9C-101B-9397-08002B2CF9AE}" pid="8" name="CSTDocumentType">
    <vt:lpwstr>CSTPresentation</vt:lpwstr>
  </property>
</Properties>
</file>