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6"/>
  </p:handoutMasterIdLst>
  <p:sldIdLst>
    <p:sldId id="256" r:id="rId3"/>
    <p:sldId id="257" r:id="rId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1fasdv</a:t>
            </a:r>
            <a:endParaRPr lang="en-US" altLang="zh-CN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sadfasdfsadf</a:t>
            </a:r>
            <a:endParaRPr lang="en-US" altLang="zh-CN" dirty="0">
              <a:latin typeface="+mn-lt"/>
            </a:endParaRPr>
          </a:p>
        </p:txBody>
      </p:sp>
      <p:pic>
        <p:nvPicPr>
          <p:cNvPr id="3" name="图片 2" descr="D515FF20-4D75-43FE-A36F-F0089DBF47C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1665" y="259080"/>
            <a:ext cx="3710940" cy="35020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111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2213</a:t>
            </a:r>
            <a:endParaRPr lang="en-US" altLang="zh-CN"/>
          </a:p>
        </p:txBody>
      </p:sp>
      <p:pic>
        <p:nvPicPr>
          <p:cNvPr id="4" name="图片 3" descr="D515FF20-4D75-43FE-A36F-F0089DBF47C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1895" y="0"/>
            <a:ext cx="7267575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WPS 文字</Application>
  <PresentationFormat>宽屏</PresentationFormat>
  <Paragraphs>8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换个名字</cp:lastModifiedBy>
  <cp:revision>12</cp:revision>
  <dcterms:created xsi:type="dcterms:W3CDTF">2024-08-29T08:27:41Z</dcterms:created>
  <dcterms:modified xsi:type="dcterms:W3CDTF">2024-08-29T08:27:41Z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2052-6.10.1.8873</vt:lpwstr>
  </property>
  <property fmtid="{D5CDD505-2E9C-101B-9397-08002B2CF9AE}" pid="3" name="ICV">
    <vt:lpwstr>C5E892A3551A98F6D930D0669B676F3E_41</vt:lpwstr>
  </property>
</Properties>
</file>