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三文鱼饼、沙拉和鹰嘴豆泥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宽意大利面配有欧芹黄油、烤榛子和帕尔马干酪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宽意大利面配有欧芹黄油、烤榛子和帕尔马干酪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作者和日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应用工作台软件架构图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应用工作台软件架构图</a:t>
            </a:r>
          </a:p>
        </p:txBody>
      </p:sp>
      <p:sp>
        <p:nvSpPr>
          <p:cNvPr id="153" name="演示文稿副标题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eb"/>
          <p:cNvSpPr/>
          <p:nvPr/>
        </p:nvSpPr>
        <p:spPr>
          <a:xfrm>
            <a:off x="6190916" y="285524"/>
            <a:ext cx="12002168" cy="930620"/>
          </a:xfrm>
          <a:prstGeom prst="rect">
            <a:avLst/>
          </a:prstGeom>
          <a:solidFill>
            <a:schemeClr val="accent2">
              <a:hueOff val="-202083"/>
              <a:satOff val="17755"/>
              <a:lumOff val="-1608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</a:t>
            </a:r>
          </a:p>
        </p:txBody>
      </p:sp>
      <p:sp>
        <p:nvSpPr>
          <p:cNvPr id="156" name="App Lifecycle"/>
          <p:cNvSpPr/>
          <p:nvPr/>
        </p:nvSpPr>
        <p:spPr>
          <a:xfrm>
            <a:off x="9402000" y="3283165"/>
            <a:ext cx="13560235" cy="138231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 Lifecycle</a:t>
            </a:r>
          </a:p>
        </p:txBody>
      </p:sp>
      <p:sp>
        <p:nvSpPr>
          <p:cNvPr id="157" name="pipeline"/>
          <p:cNvSpPr/>
          <p:nvPr/>
        </p:nvSpPr>
        <p:spPr>
          <a:xfrm>
            <a:off x="7669914" y="5852439"/>
            <a:ext cx="2682610" cy="138231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pipeline</a:t>
            </a:r>
          </a:p>
        </p:txBody>
      </p:sp>
      <p:sp>
        <p:nvSpPr>
          <p:cNvPr id="158" name="gitops"/>
          <p:cNvSpPr/>
          <p:nvPr/>
        </p:nvSpPr>
        <p:spPr>
          <a:xfrm>
            <a:off x="10710625" y="5852439"/>
            <a:ext cx="2682610" cy="138231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gitops</a:t>
            </a:r>
          </a:p>
        </p:txBody>
      </p:sp>
      <p:sp>
        <p:nvSpPr>
          <p:cNvPr id="159" name="rollout"/>
          <p:cNvSpPr/>
          <p:nvPr/>
        </p:nvSpPr>
        <p:spPr>
          <a:xfrm>
            <a:off x="13751335" y="5852439"/>
            <a:ext cx="2682610" cy="138231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rollout</a:t>
            </a:r>
          </a:p>
        </p:txBody>
      </p:sp>
      <p:sp>
        <p:nvSpPr>
          <p:cNvPr id="160" name="addon(公共)"/>
          <p:cNvSpPr/>
          <p:nvPr/>
        </p:nvSpPr>
        <p:spPr>
          <a:xfrm>
            <a:off x="7849432" y="9709399"/>
            <a:ext cx="3012438" cy="138231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addon(公共)</a:t>
            </a:r>
          </a:p>
        </p:txBody>
      </p:sp>
      <p:sp>
        <p:nvSpPr>
          <p:cNvPr id="161" name="providers"/>
          <p:cNvSpPr/>
          <p:nvPr/>
        </p:nvSpPr>
        <p:spPr>
          <a:xfrm>
            <a:off x="11856304" y="9935247"/>
            <a:ext cx="8261562" cy="93062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providers</a:t>
            </a:r>
          </a:p>
        </p:txBody>
      </p:sp>
      <p:sp>
        <p:nvSpPr>
          <p:cNvPr id="162" name="Jenkins/Sonarqube/ArgoCD/Prometheus/Istio"/>
          <p:cNvSpPr txBox="1"/>
          <p:nvPr/>
        </p:nvSpPr>
        <p:spPr>
          <a:xfrm>
            <a:off x="12363419" y="10992613"/>
            <a:ext cx="6529121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Jenkins/Sonarqube/ArgoCD/</a:t>
            </a:r>
            <a:r>
              <a:rPr b="1" u="sng"/>
              <a:t>Prometheus/Istio</a:t>
            </a:r>
          </a:p>
        </p:txBody>
      </p:sp>
      <p:sp>
        <p:nvSpPr>
          <p:cNvPr id="163" name="helm"/>
          <p:cNvSpPr/>
          <p:nvPr/>
        </p:nvSpPr>
        <p:spPr>
          <a:xfrm>
            <a:off x="21273476" y="11709318"/>
            <a:ext cx="2682610" cy="138231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helm</a:t>
            </a:r>
          </a:p>
        </p:txBody>
      </p:sp>
      <p:sp>
        <p:nvSpPr>
          <p:cNvPr id="164" name="external"/>
          <p:cNvSpPr/>
          <p:nvPr/>
        </p:nvSpPr>
        <p:spPr>
          <a:xfrm>
            <a:off x="21273476" y="9637847"/>
            <a:ext cx="2682610" cy="1382316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external</a:t>
            </a:r>
          </a:p>
        </p:txBody>
      </p:sp>
      <p:sp>
        <p:nvSpPr>
          <p:cNvPr id="165" name="skoala/mspider/kpanda"/>
          <p:cNvSpPr txBox="1"/>
          <p:nvPr/>
        </p:nvSpPr>
        <p:spPr>
          <a:xfrm>
            <a:off x="20954230" y="10993222"/>
            <a:ext cx="332110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skoala/mspider/kpanda</a:t>
            </a:r>
          </a:p>
        </p:txBody>
      </p:sp>
      <p:sp>
        <p:nvSpPr>
          <p:cNvPr id="166" name="矩形"/>
          <p:cNvSpPr/>
          <p:nvPr/>
        </p:nvSpPr>
        <p:spPr>
          <a:xfrm>
            <a:off x="7410705" y="5573117"/>
            <a:ext cx="12671647" cy="1943195"/>
          </a:xfrm>
          <a:prstGeom prst="rect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biz"/>
          <p:cNvSpPr txBox="1"/>
          <p:nvPr/>
        </p:nvSpPr>
        <p:spPr>
          <a:xfrm>
            <a:off x="13030857" y="7450516"/>
            <a:ext cx="50901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biz</a:t>
            </a:r>
          </a:p>
        </p:txBody>
      </p:sp>
      <p:sp>
        <p:nvSpPr>
          <p:cNvPr id="168" name="credential"/>
          <p:cNvSpPr/>
          <p:nvPr/>
        </p:nvSpPr>
        <p:spPr>
          <a:xfrm>
            <a:off x="554093" y="5852439"/>
            <a:ext cx="2682610" cy="138231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credential</a:t>
            </a:r>
          </a:p>
        </p:txBody>
      </p:sp>
      <p:sp>
        <p:nvSpPr>
          <p:cNvPr id="169" name="workspace"/>
          <p:cNvSpPr/>
          <p:nvPr/>
        </p:nvSpPr>
        <p:spPr>
          <a:xfrm>
            <a:off x="3729216" y="5852439"/>
            <a:ext cx="2792139" cy="138231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workspace</a:t>
            </a:r>
          </a:p>
        </p:txBody>
      </p:sp>
      <p:cxnSp>
        <p:nvCxnSpPr>
          <p:cNvPr id="170" name="连接线"/>
          <p:cNvCxnSpPr>
            <a:stCxn id="166" idx="0"/>
            <a:endCxn id="156" idx="0"/>
          </p:cNvCxnSpPr>
          <p:nvPr/>
        </p:nvCxnSpPr>
        <p:spPr>
          <a:xfrm flipV="1">
            <a:off x="13746528" y="3974322"/>
            <a:ext cx="2435590" cy="2570393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71" name="连接线"/>
          <p:cNvCxnSpPr>
            <a:stCxn id="168" idx="0"/>
            <a:endCxn id="166" idx="0"/>
          </p:cNvCxnSpPr>
          <p:nvPr/>
        </p:nvCxnSpPr>
        <p:spPr>
          <a:xfrm>
            <a:off x="1895398" y="6543596"/>
            <a:ext cx="11851131" cy="111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72" name="连接线"/>
          <p:cNvCxnSpPr>
            <a:stCxn id="164" idx="0"/>
            <a:endCxn id="156" idx="0"/>
          </p:cNvCxnSpPr>
          <p:nvPr/>
        </p:nvCxnSpPr>
        <p:spPr>
          <a:xfrm flipH="1" flipV="1">
            <a:off x="16182117" y="3974322"/>
            <a:ext cx="6432665" cy="6354683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73" name="连接线"/>
          <p:cNvCxnSpPr>
            <a:stCxn id="168" idx="0"/>
            <a:endCxn id="155" idx="0"/>
          </p:cNvCxnSpPr>
          <p:nvPr/>
        </p:nvCxnSpPr>
        <p:spPr>
          <a:xfrm flipV="1">
            <a:off x="1895398" y="750834"/>
            <a:ext cx="10296602" cy="5792763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74" name="连接线"/>
          <p:cNvCxnSpPr>
            <a:stCxn id="156" idx="0"/>
            <a:endCxn id="155" idx="0"/>
          </p:cNvCxnSpPr>
          <p:nvPr/>
        </p:nvCxnSpPr>
        <p:spPr>
          <a:xfrm flipH="1" flipV="1">
            <a:off x="12192000" y="750834"/>
            <a:ext cx="3990118" cy="322348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75" name="连接线"/>
          <p:cNvCxnSpPr>
            <a:stCxn id="166" idx="0"/>
            <a:endCxn id="155" idx="0"/>
          </p:cNvCxnSpPr>
          <p:nvPr/>
        </p:nvCxnSpPr>
        <p:spPr>
          <a:xfrm flipH="1" flipV="1">
            <a:off x="12192000" y="750834"/>
            <a:ext cx="1554529" cy="579388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76" name="连接线"/>
          <p:cNvCxnSpPr>
            <a:stCxn id="160" idx="0"/>
            <a:endCxn id="161" idx="0"/>
          </p:cNvCxnSpPr>
          <p:nvPr/>
        </p:nvCxnSpPr>
        <p:spPr>
          <a:xfrm flipV="1">
            <a:off x="9355651" y="10400556"/>
            <a:ext cx="6631435" cy="1"/>
          </a:xfrm>
          <a:prstGeom prst="straightConnector1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77" name="连接线"/>
          <p:cNvCxnSpPr>
            <a:stCxn id="161" idx="0"/>
            <a:endCxn id="166" idx="0"/>
          </p:cNvCxnSpPr>
          <p:nvPr/>
        </p:nvCxnSpPr>
        <p:spPr>
          <a:xfrm flipH="1" flipV="1">
            <a:off x="13746528" y="6544714"/>
            <a:ext cx="2240558" cy="3855843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78" name="kpanda？k8s?"/>
          <p:cNvSpPr/>
          <p:nvPr/>
        </p:nvSpPr>
        <p:spPr>
          <a:xfrm>
            <a:off x="499329" y="9909619"/>
            <a:ext cx="2792138" cy="1382316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kpanda？k8s?</a:t>
            </a:r>
          </a:p>
        </p:txBody>
      </p:sp>
      <p:cxnSp>
        <p:nvCxnSpPr>
          <p:cNvPr id="179" name="连接线"/>
          <p:cNvCxnSpPr>
            <a:stCxn id="178" idx="0"/>
            <a:endCxn id="168" idx="0"/>
          </p:cNvCxnSpPr>
          <p:nvPr/>
        </p:nvCxnSpPr>
        <p:spPr>
          <a:xfrm flipV="1">
            <a:off x="1895398" y="6543596"/>
            <a:ext cx="1" cy="4057182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80" name="ghippo"/>
          <p:cNvSpPr/>
          <p:nvPr/>
        </p:nvSpPr>
        <p:spPr>
          <a:xfrm>
            <a:off x="3783981" y="9909619"/>
            <a:ext cx="2682609" cy="1382316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ghippo</a:t>
            </a:r>
          </a:p>
        </p:txBody>
      </p:sp>
      <p:cxnSp>
        <p:nvCxnSpPr>
          <p:cNvPr id="181" name="连接线"/>
          <p:cNvCxnSpPr>
            <a:stCxn id="180" idx="0"/>
            <a:endCxn id="169" idx="0"/>
          </p:cNvCxnSpPr>
          <p:nvPr/>
        </p:nvCxnSpPr>
        <p:spPr>
          <a:xfrm flipV="1">
            <a:off x="5125285" y="6543596"/>
            <a:ext cx="1" cy="4057182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82" name="连接线"/>
          <p:cNvCxnSpPr>
            <a:stCxn id="169" idx="0"/>
            <a:endCxn id="166" idx="0"/>
          </p:cNvCxnSpPr>
          <p:nvPr/>
        </p:nvCxnSpPr>
        <p:spPr>
          <a:xfrm>
            <a:off x="5125285" y="6543596"/>
            <a:ext cx="8621244" cy="111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83" name="cache？"/>
          <p:cNvSpPr/>
          <p:nvPr/>
        </p:nvSpPr>
        <p:spPr>
          <a:xfrm>
            <a:off x="463381" y="8297112"/>
            <a:ext cx="23457238" cy="88908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cache？</a:t>
            </a:r>
          </a:p>
        </p:txBody>
      </p:sp>
      <p:cxnSp>
        <p:nvCxnSpPr>
          <p:cNvPr id="184" name="连接线"/>
          <p:cNvCxnSpPr>
            <a:stCxn id="160" idx="0"/>
            <a:endCxn id="166" idx="0"/>
          </p:cNvCxnSpPr>
          <p:nvPr/>
        </p:nvCxnSpPr>
        <p:spPr>
          <a:xfrm flipV="1">
            <a:off x="9355651" y="6544714"/>
            <a:ext cx="4390878" cy="3855843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85" name="context/authz"/>
          <p:cNvSpPr/>
          <p:nvPr/>
        </p:nvSpPr>
        <p:spPr>
          <a:xfrm>
            <a:off x="6190916" y="1788848"/>
            <a:ext cx="12002168" cy="61843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context/authz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