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kubedb/project/issues/165" TargetMode="External"/><Relationship Id="rId4" Type="http://schemas.openxmlformats.org/officeDocument/2006/relationships/hyperlink" Target="https://github.com/kubedb/project/issues/83" TargetMode="External"/><Relationship Id="rId5" Type="http://schemas.openxmlformats.org/officeDocument/2006/relationships/hyperlink" Target="https://github.com/kubedb/project/issues/175" TargetMode="External"/><Relationship Id="rId6" Type="http://schemas.openxmlformats.org/officeDocument/2006/relationships/hyperlink" Target="https://github.com/kubedb/project/issues/163" TargetMode="External"/><Relationship Id="rId7" Type="http://schemas.openxmlformats.org/officeDocument/2006/relationships/hyperlink" Target="https://github.com/kubedb/project/issues/18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</a:t>
            </a:r>
            <a:r>
              <a:rPr lang="en"/>
              <a:t>:</a:t>
            </a:r>
            <a:br>
              <a:rPr lang="en"/>
            </a:br>
            <a:r>
              <a:rPr lang="en"/>
              <a:t>KubeDB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Maruf • 12.07.2018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Elasticsearch Features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125" y="238425"/>
            <a:ext cx="4197899" cy="47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Postgress Features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150" y="208675"/>
            <a:ext cx="318170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MongoDB Features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825" y="917038"/>
            <a:ext cx="3866625" cy="33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MySQL Features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950" y="1127024"/>
            <a:ext cx="3898926" cy="28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Redis Features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900" y="976600"/>
            <a:ext cx="3682975" cy="31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Memcached Features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850" y="794975"/>
            <a:ext cx="4103725" cy="35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rogress</a:t>
            </a:r>
            <a:endParaRPr/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698600" y="725400"/>
            <a:ext cx="42906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Recent progress:</a:t>
            </a:r>
            <a:endParaRPr b="1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 management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 Progress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https://github.com/kubedb/project/issues/165</a:t>
            </a:r>
            <a:r>
              <a:rPr lang="en" sz="1200"/>
              <a:t>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Explore service broker integration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 Progress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https://github.com/kubedb/project/issues/83</a:t>
            </a:r>
            <a:r>
              <a:rPr lang="en" sz="1200"/>
              <a:t>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MongoDB Clustering - Replica Set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 Progress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https://github.com/kubedb/project/issues/175</a:t>
            </a:r>
            <a:r>
              <a:rPr lang="en" sz="1200"/>
              <a:t>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Support ENV variables in CRDs.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Merged to master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https://github.com/kubedb/project/issues/163</a:t>
            </a:r>
            <a:r>
              <a:rPr lang="en" sz="1200"/>
              <a:t>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Support custom configuration 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 Progress</a:t>
            </a:r>
            <a:endParaRPr sz="1200"/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https://github.com/kubedb/project/issues/187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5117950" y="1912650"/>
            <a:ext cx="33744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Discuss how user management will be introduced to KubeDB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1600"/>
              </a:spcAft>
              <a:buSzPts val="1300"/>
              <a:buAutoNum type="arabicPeriod"/>
            </a:pPr>
            <a:r>
              <a:rPr lang="en"/>
              <a:t>Further plan for future 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