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1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46FE-A73A-4332-89F0-18A920F3BEC1}" type="datetimeFigureOut">
              <a:rPr lang="cs-CZ" smtClean="0"/>
              <a:t>01.09.2025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F3EFC-6669-404A-9C4E-4F5B9CC55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33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F3EFC-6669-404A-9C4E-4F5B9CC55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404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1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2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7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2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4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4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9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ónově 3D – grafika na kružnici">
            <a:extLst>
              <a:ext uri="{FF2B5EF4-FFF2-40B4-BE49-F238E27FC236}">
                <a16:creationId xmlns:a16="http://schemas.microsoft.com/office/drawing/2014/main" id="{443A13DE-174A-3F23-6C01-23EC3809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CF247ED-C498-FD04-5577-8FEC1E54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cs-CZ" sz="8000" dirty="0">
                <a:solidFill>
                  <a:schemeClr val="bg1"/>
                </a:solidFill>
              </a:rPr>
              <a:t>Unity projekt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9F14308-DE46-B2A7-AC6A-287B8BB51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cs-CZ" dirty="0">
                <a:solidFill>
                  <a:srgbClr val="FFFFFF"/>
                </a:solidFill>
              </a:rPr>
              <a:t>Jakub Juránek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7D09D-71EB-5055-5E4C-219D8E91B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3C0565-4703-9424-E395-147488464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E62296-AB8F-8F26-346A-6CB23673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ónově 3D – grafika na kružnici">
            <a:extLst>
              <a:ext uri="{FF2B5EF4-FFF2-40B4-BE49-F238E27FC236}">
                <a16:creationId xmlns:a16="http://schemas.microsoft.com/office/drawing/2014/main" id="{90DF0DF2-8EA2-D5C6-A1B7-D9CCF0D5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507BB3-9F5A-B2A2-F6AA-269E567A1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BBCF3B-044D-177B-330F-0AAB7ACA4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Nadpis 1">
            <a:extLst>
              <a:ext uri="{FF2B5EF4-FFF2-40B4-BE49-F238E27FC236}">
                <a16:creationId xmlns:a16="http://schemas.microsoft.com/office/drawing/2014/main" id="{3202784F-B0BD-8490-6943-F44158BB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167" y="489855"/>
            <a:ext cx="6900839" cy="2736390"/>
          </a:xfrm>
        </p:spPr>
        <p:txBody>
          <a:bodyPr anchor="t">
            <a:normAutofit/>
          </a:bodyPr>
          <a:lstStyle/>
          <a:p>
            <a:r>
              <a:rPr lang="cs-CZ" sz="8000" dirty="0">
                <a:solidFill>
                  <a:schemeClr val="bg1"/>
                </a:solidFill>
              </a:rPr>
              <a:t>Závodní hra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D237B504-DC81-08CA-43FC-E23B9814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349" y="1858050"/>
            <a:ext cx="8109571" cy="43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ADE988-7B6A-C68C-E747-F19BA9252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F47E6E-5F30-68DF-D108-AF35D5F7E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C81AC2-5635-2642-DEA7-94BA14466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ónově 3D – grafika na kružnici">
            <a:extLst>
              <a:ext uri="{FF2B5EF4-FFF2-40B4-BE49-F238E27FC236}">
                <a16:creationId xmlns:a16="http://schemas.microsoft.com/office/drawing/2014/main" id="{DF0BAD25-5888-A066-FE95-8FCBCE2660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919A9-0A18-AA94-FDBC-2B6E373D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2ACB7C-23E9-7FB1-9135-E88319225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Obrázek 11">
            <a:extLst>
              <a:ext uri="{FF2B5EF4-FFF2-40B4-BE49-F238E27FC236}">
                <a16:creationId xmlns:a16="http://schemas.microsoft.com/office/drawing/2014/main" id="{A8E8273D-A9BD-67B2-206F-9D70A4F99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467643"/>
            <a:ext cx="5706544" cy="2437107"/>
          </a:xfrm>
          <a:prstGeom prst="rect">
            <a:avLst/>
          </a:prstGeom>
        </p:spPr>
      </p:pic>
      <p:sp>
        <p:nvSpPr>
          <p:cNvPr id="14" name="Nadpis 1">
            <a:extLst>
              <a:ext uri="{FF2B5EF4-FFF2-40B4-BE49-F238E27FC236}">
                <a16:creationId xmlns:a16="http://schemas.microsoft.com/office/drawing/2014/main" id="{477DC921-6F4D-1896-7D66-67D9989E9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5032" y="230895"/>
            <a:ext cx="6900839" cy="2736390"/>
          </a:xfrm>
        </p:spPr>
        <p:txBody>
          <a:bodyPr anchor="t">
            <a:normAutofit/>
          </a:bodyPr>
          <a:lstStyle/>
          <a:p>
            <a:r>
              <a:rPr lang="cs-CZ" sz="8000" dirty="0">
                <a:solidFill>
                  <a:schemeClr val="bg1"/>
                </a:solidFill>
              </a:rPr>
              <a:t>Mapa 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48638262-29A9-91CF-6AA6-CC5B729C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" y="3450571"/>
            <a:ext cx="4964581" cy="2846988"/>
          </a:xfrm>
          <a:prstGeom prst="rect">
            <a:avLst/>
          </a:prstGeom>
        </p:spPr>
      </p:pic>
      <p:sp>
        <p:nvSpPr>
          <p:cNvPr id="18" name="Nadpis 1">
            <a:extLst>
              <a:ext uri="{FF2B5EF4-FFF2-40B4-BE49-F238E27FC236}">
                <a16:creationId xmlns:a16="http://schemas.microsoft.com/office/drawing/2014/main" id="{996C2EB7-5006-73CE-3E70-B00105E41150}"/>
              </a:ext>
            </a:extLst>
          </p:cNvPr>
          <p:cNvSpPr txBox="1">
            <a:spLocks/>
          </p:cNvSpPr>
          <p:nvPr/>
        </p:nvSpPr>
        <p:spPr>
          <a:xfrm>
            <a:off x="1644490" y="2176252"/>
            <a:ext cx="6900839" cy="2736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8000" dirty="0">
                <a:solidFill>
                  <a:schemeClr val="bg1"/>
                </a:solidFill>
              </a:rPr>
              <a:t>Auto </a:t>
            </a:r>
          </a:p>
        </p:txBody>
      </p:sp>
    </p:spTree>
    <p:extLst>
      <p:ext uri="{BB962C8B-B14F-4D97-AF65-F5344CB8AC3E}">
        <p14:creationId xmlns:p14="http://schemas.microsoft.com/office/powerpoint/2010/main" val="161887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C30E59-7203-02C5-F6D2-F7432519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9BC515-0615-41A1-5654-BFE406BB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F7A67-92C6-2D13-C366-2802AD60F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ónově 3D – grafika na kružnici">
            <a:extLst>
              <a:ext uri="{FF2B5EF4-FFF2-40B4-BE49-F238E27FC236}">
                <a16:creationId xmlns:a16="http://schemas.microsoft.com/office/drawing/2014/main" id="{790244A2-A6B8-6CF3-CF12-71BA34B681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7DAFDB-CE26-EF99-C9D5-B000AA293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BBCAAB-4451-A6A7-977C-47CADD2F5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2DCFEB02-08D1-DA42-7333-35624A580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96" y="633691"/>
            <a:ext cx="10107007" cy="5590618"/>
          </a:xfrm>
          <a:prstGeom prst="rect">
            <a:avLst/>
          </a:prstGeom>
        </p:spPr>
      </p:pic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DC9BCC72-6EA2-6FB4-93E2-665631725409}"/>
              </a:ext>
            </a:extLst>
          </p:cNvPr>
          <p:cNvCxnSpPr>
            <a:cxnSpLocks/>
          </p:cNvCxnSpPr>
          <p:nvPr/>
        </p:nvCxnSpPr>
        <p:spPr>
          <a:xfrm flipH="1" flipV="1">
            <a:off x="1484671" y="1219200"/>
            <a:ext cx="442452" cy="894735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0CCC4F04-E535-ABD1-55A3-61EFB54603B9}"/>
              </a:ext>
            </a:extLst>
          </p:cNvPr>
          <p:cNvCxnSpPr>
            <a:cxnSpLocks/>
          </p:cNvCxnSpPr>
          <p:nvPr/>
        </p:nvCxnSpPr>
        <p:spPr>
          <a:xfrm>
            <a:off x="6742444" y="822385"/>
            <a:ext cx="2101673" cy="0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E3B15CC-CDC9-7E81-70AB-67DA0EF24775}"/>
              </a:ext>
            </a:extLst>
          </p:cNvPr>
          <p:cNvCxnSpPr>
            <a:cxnSpLocks/>
          </p:cNvCxnSpPr>
          <p:nvPr/>
        </p:nvCxnSpPr>
        <p:spPr>
          <a:xfrm flipH="1" flipV="1">
            <a:off x="8844117" y="2609568"/>
            <a:ext cx="324348" cy="1163198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ál 23">
            <a:extLst>
              <a:ext uri="{FF2B5EF4-FFF2-40B4-BE49-F238E27FC236}">
                <a16:creationId xmlns:a16="http://schemas.microsoft.com/office/drawing/2014/main" id="{299582F7-4F2A-C642-E5B4-89676E16A7DE}"/>
              </a:ext>
            </a:extLst>
          </p:cNvPr>
          <p:cNvSpPr/>
          <p:nvPr/>
        </p:nvSpPr>
        <p:spPr>
          <a:xfrm>
            <a:off x="6857410" y="1041324"/>
            <a:ext cx="4031708" cy="153562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Nadpis 1">
            <a:extLst>
              <a:ext uri="{FF2B5EF4-FFF2-40B4-BE49-F238E27FC236}">
                <a16:creationId xmlns:a16="http://schemas.microsoft.com/office/drawing/2014/main" id="{EC880CB7-07C1-FA38-338C-389AE009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609" y="1893377"/>
            <a:ext cx="7350578" cy="1535622"/>
          </a:xfrm>
        </p:spPr>
        <p:txBody>
          <a:bodyPr anchor="t">
            <a:normAutofit/>
          </a:bodyPr>
          <a:lstStyle/>
          <a:p>
            <a:r>
              <a:rPr lang="cs-CZ" sz="4800" dirty="0">
                <a:solidFill>
                  <a:schemeClr val="bg1"/>
                </a:solidFill>
              </a:rPr>
              <a:t>Čas zajeté dráhy </a:t>
            </a:r>
          </a:p>
        </p:txBody>
      </p:sp>
      <p:sp>
        <p:nvSpPr>
          <p:cNvPr id="29" name="Nadpis 1">
            <a:extLst>
              <a:ext uri="{FF2B5EF4-FFF2-40B4-BE49-F238E27FC236}">
                <a16:creationId xmlns:a16="http://schemas.microsoft.com/office/drawing/2014/main" id="{5EB80076-1240-9398-8C22-B66ABDD6B152}"/>
              </a:ext>
            </a:extLst>
          </p:cNvPr>
          <p:cNvSpPr txBox="1">
            <a:spLocks/>
          </p:cNvSpPr>
          <p:nvPr/>
        </p:nvSpPr>
        <p:spPr>
          <a:xfrm>
            <a:off x="7435780" y="3645274"/>
            <a:ext cx="4679432" cy="1535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000" dirty="0">
                <a:solidFill>
                  <a:schemeClr val="bg1"/>
                </a:solidFill>
              </a:rPr>
              <a:t>Průjezd checkpointy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EBD74B4B-F0C0-672A-8CDC-30CDA4F79153}"/>
              </a:ext>
            </a:extLst>
          </p:cNvPr>
          <p:cNvSpPr txBox="1">
            <a:spLocks/>
          </p:cNvSpPr>
          <p:nvPr/>
        </p:nvSpPr>
        <p:spPr>
          <a:xfrm>
            <a:off x="3996456" y="518444"/>
            <a:ext cx="4679432" cy="1535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>
                <a:solidFill>
                  <a:schemeClr val="bg1"/>
                </a:solidFill>
              </a:rPr>
              <a:t>Aktuální</a:t>
            </a:r>
            <a:r>
              <a:rPr lang="cs-CZ" sz="4000" dirty="0">
                <a:solidFill>
                  <a:schemeClr val="bg1"/>
                </a:solidFill>
              </a:rPr>
              <a:t> čas</a:t>
            </a:r>
          </a:p>
        </p:txBody>
      </p:sp>
    </p:spTree>
    <p:extLst>
      <p:ext uri="{BB962C8B-B14F-4D97-AF65-F5344CB8AC3E}">
        <p14:creationId xmlns:p14="http://schemas.microsoft.com/office/powerpoint/2010/main" val="157719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95097-E30E-07D4-3D9F-FC946B4DF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4CD003-A74B-A9EF-71C1-29BD2E58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71949-2929-E934-8263-DE4A1520E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ónově 3D – grafika na kružnici">
            <a:extLst>
              <a:ext uri="{FF2B5EF4-FFF2-40B4-BE49-F238E27FC236}">
                <a16:creationId xmlns:a16="http://schemas.microsoft.com/office/drawing/2014/main" id="{098DDE8F-73E1-2864-2A3E-5F247C1A89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A74B19-816F-4F46-B0C7-4346A825A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261E3-992D-C058-4C6B-DDB5A550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3CBCB688-3FFF-0738-1A1B-67611580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6698" y="339050"/>
            <a:ext cx="3588606" cy="1460253"/>
          </a:xfrm>
        </p:spPr>
        <p:txBody>
          <a:bodyPr anchor="t">
            <a:normAutofit/>
          </a:bodyPr>
          <a:lstStyle/>
          <a:p>
            <a:r>
              <a:rPr lang="cs-CZ" sz="8000" dirty="0">
                <a:solidFill>
                  <a:schemeClr val="bg1"/>
                </a:solidFill>
              </a:rPr>
              <a:t>Zdroje :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B44ECB63-E01A-45E9-DE6C-C77F80B3D9DB}"/>
              </a:ext>
            </a:extLst>
          </p:cNvPr>
          <p:cNvSpPr txBox="1">
            <a:spLocks/>
          </p:cNvSpPr>
          <p:nvPr/>
        </p:nvSpPr>
        <p:spPr>
          <a:xfrm>
            <a:off x="411065" y="1794403"/>
            <a:ext cx="11780935" cy="3269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>
                <a:solidFill>
                  <a:schemeClr val="bg1"/>
                </a:solidFill>
              </a:rPr>
              <a:t>https://</a:t>
            </a:r>
            <a:r>
              <a:rPr lang="cs-CZ" sz="2400" dirty="0" err="1">
                <a:solidFill>
                  <a:schemeClr val="bg1"/>
                </a:solidFill>
              </a:rPr>
              <a:t>duckduckgo.com</a:t>
            </a:r>
            <a:r>
              <a:rPr lang="cs-CZ" sz="2400" dirty="0">
                <a:solidFill>
                  <a:schemeClr val="bg1"/>
                </a:solidFill>
              </a:rPr>
              <a:t>/?q=</a:t>
            </a:r>
            <a:r>
              <a:rPr lang="cs-CZ" sz="2400" dirty="0" err="1">
                <a:solidFill>
                  <a:schemeClr val="bg1"/>
                </a:solidFill>
              </a:rPr>
              <a:t>DuckDuckGo+AI+Chat&amp;ia</a:t>
            </a:r>
            <a:r>
              <a:rPr lang="cs-CZ" sz="2400" dirty="0">
                <a:solidFill>
                  <a:schemeClr val="bg1"/>
                </a:solidFill>
              </a:rPr>
              <a:t>=</a:t>
            </a:r>
            <a:r>
              <a:rPr lang="cs-CZ" sz="2400" dirty="0" err="1">
                <a:solidFill>
                  <a:schemeClr val="bg1"/>
                </a:solidFill>
              </a:rPr>
              <a:t>chat&amp;duckai</a:t>
            </a:r>
            <a:r>
              <a:rPr lang="cs-CZ" sz="2400" dirty="0">
                <a:solidFill>
                  <a:schemeClr val="bg1"/>
                </a:solidFill>
              </a:rPr>
              <a:t>=1</a:t>
            </a:r>
          </a:p>
          <a:p>
            <a:endParaRPr lang="cs-CZ" sz="2400" dirty="0">
              <a:solidFill>
                <a:schemeClr val="bg1"/>
              </a:solidFill>
            </a:endParaRPr>
          </a:p>
          <a:p>
            <a:r>
              <a:rPr lang="cs-CZ" sz="2400" dirty="0">
                <a:solidFill>
                  <a:schemeClr val="bg1"/>
                </a:solidFill>
              </a:rPr>
              <a:t>https://</a:t>
            </a:r>
            <a:r>
              <a:rPr lang="cs-CZ" sz="2400" dirty="0" err="1">
                <a:solidFill>
                  <a:schemeClr val="bg1"/>
                </a:solidFill>
              </a:rPr>
              <a:t>assetstore.unity.com</a:t>
            </a:r>
            <a:r>
              <a:rPr lang="cs-CZ" sz="2400" dirty="0">
                <a:solidFill>
                  <a:schemeClr val="bg1"/>
                </a:solidFill>
              </a:rPr>
              <a:t>/</a:t>
            </a:r>
            <a:r>
              <a:rPr lang="cs-CZ" sz="2400" dirty="0" err="1">
                <a:solidFill>
                  <a:schemeClr val="bg1"/>
                </a:solidFill>
              </a:rPr>
              <a:t>packages</a:t>
            </a:r>
            <a:r>
              <a:rPr lang="cs-CZ" sz="2400" dirty="0">
                <a:solidFill>
                  <a:schemeClr val="bg1"/>
                </a:solidFill>
              </a:rPr>
              <a:t>/</a:t>
            </a:r>
            <a:r>
              <a:rPr lang="cs-CZ" sz="2400" dirty="0" err="1">
                <a:solidFill>
                  <a:schemeClr val="bg1"/>
                </a:solidFill>
              </a:rPr>
              <a:t>3d</a:t>
            </a:r>
            <a:r>
              <a:rPr lang="cs-CZ" sz="2400" dirty="0">
                <a:solidFill>
                  <a:schemeClr val="bg1"/>
                </a:solidFill>
              </a:rPr>
              <a:t>/</a:t>
            </a:r>
            <a:r>
              <a:rPr lang="cs-CZ" sz="2400" dirty="0" err="1">
                <a:solidFill>
                  <a:schemeClr val="bg1"/>
                </a:solidFill>
              </a:rPr>
              <a:t>vehicles</a:t>
            </a:r>
            <a:r>
              <a:rPr lang="cs-CZ" sz="2400" dirty="0">
                <a:solidFill>
                  <a:schemeClr val="bg1"/>
                </a:solidFill>
              </a:rPr>
              <a:t>/sport-car-free-304754</a:t>
            </a:r>
          </a:p>
          <a:p>
            <a:endParaRPr lang="cs-CZ" sz="2400" dirty="0">
              <a:solidFill>
                <a:schemeClr val="bg1"/>
              </a:solidFill>
            </a:endParaRPr>
          </a:p>
          <a:p>
            <a:r>
              <a:rPr lang="cs-CZ" sz="2400" dirty="0">
                <a:solidFill>
                  <a:schemeClr val="bg1"/>
                </a:solidFill>
              </a:rPr>
              <a:t>https://</a:t>
            </a:r>
            <a:r>
              <a:rPr lang="cs-CZ" sz="2400" dirty="0" err="1">
                <a:solidFill>
                  <a:schemeClr val="bg1"/>
                </a:solidFill>
              </a:rPr>
              <a:t>assetstore.unity.com</a:t>
            </a:r>
            <a:r>
              <a:rPr lang="cs-CZ" sz="2400" dirty="0">
                <a:solidFill>
                  <a:schemeClr val="bg1"/>
                </a:solidFill>
              </a:rPr>
              <a:t>/</a:t>
            </a:r>
            <a:r>
              <a:rPr lang="cs-CZ" sz="2400" dirty="0" err="1">
                <a:solidFill>
                  <a:schemeClr val="bg1"/>
                </a:solidFill>
              </a:rPr>
              <a:t>packages</a:t>
            </a:r>
            <a:r>
              <a:rPr lang="cs-CZ" sz="2400" dirty="0">
                <a:solidFill>
                  <a:schemeClr val="bg1"/>
                </a:solidFill>
              </a:rPr>
              <a:t>/</a:t>
            </a:r>
            <a:r>
              <a:rPr lang="cs-CZ" sz="2400" dirty="0" err="1">
                <a:solidFill>
                  <a:schemeClr val="bg1"/>
                </a:solidFill>
              </a:rPr>
              <a:t>3d</a:t>
            </a:r>
            <a:r>
              <a:rPr lang="cs-CZ" sz="2400" dirty="0">
                <a:solidFill>
                  <a:schemeClr val="bg1"/>
                </a:solidFill>
              </a:rPr>
              <a:t>/</a:t>
            </a:r>
            <a:r>
              <a:rPr lang="cs-CZ" sz="2400" dirty="0" err="1">
                <a:solidFill>
                  <a:schemeClr val="bg1"/>
                </a:solidFill>
              </a:rPr>
              <a:t>environments</a:t>
            </a:r>
            <a:r>
              <a:rPr lang="cs-CZ" sz="2400" dirty="0">
                <a:solidFill>
                  <a:schemeClr val="bg1"/>
                </a:solidFill>
              </a:rPr>
              <a:t>/</a:t>
            </a:r>
            <a:r>
              <a:rPr lang="cs-CZ" sz="2400" dirty="0" err="1">
                <a:solidFill>
                  <a:schemeClr val="bg1"/>
                </a:solidFill>
              </a:rPr>
              <a:t>roadways</a:t>
            </a:r>
            <a:r>
              <a:rPr lang="cs-CZ" sz="2400" dirty="0">
                <a:solidFill>
                  <a:schemeClr val="bg1"/>
                </a:solidFill>
              </a:rPr>
              <a:t>/</a:t>
            </a:r>
            <a:r>
              <a:rPr lang="cs-CZ" sz="2400" dirty="0" err="1">
                <a:solidFill>
                  <a:schemeClr val="bg1"/>
                </a:solidFill>
              </a:rPr>
              <a:t>cartoon</a:t>
            </a:r>
            <a:r>
              <a:rPr lang="cs-CZ" sz="2400" dirty="0">
                <a:solidFill>
                  <a:schemeClr val="bg1"/>
                </a:solidFill>
              </a:rPr>
              <a:t>-</a:t>
            </a:r>
            <a:r>
              <a:rPr lang="cs-CZ" sz="2400" dirty="0" err="1">
                <a:solidFill>
                  <a:schemeClr val="bg1"/>
                </a:solidFill>
              </a:rPr>
              <a:t>race</a:t>
            </a:r>
            <a:r>
              <a:rPr lang="cs-CZ" sz="2400" dirty="0">
                <a:solidFill>
                  <a:schemeClr val="bg1"/>
                </a:solidFill>
              </a:rPr>
              <a:t>-track-oval-175061</a:t>
            </a:r>
          </a:p>
        </p:txBody>
      </p:sp>
    </p:spTree>
    <p:extLst>
      <p:ext uri="{BB962C8B-B14F-4D97-AF65-F5344CB8AC3E}">
        <p14:creationId xmlns:p14="http://schemas.microsoft.com/office/powerpoint/2010/main" val="152490893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71</Words>
  <Application>Microsoft Office PowerPoint</Application>
  <PresentationFormat>Širokoúhlá obrazovka</PresentationFormat>
  <Paragraphs>15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Aptos</vt:lpstr>
      <vt:lpstr>Arial</vt:lpstr>
      <vt:lpstr>Seaford</vt:lpstr>
      <vt:lpstr>LevelVTI</vt:lpstr>
      <vt:lpstr>Unity projekt</vt:lpstr>
      <vt:lpstr>Závodní hra</vt:lpstr>
      <vt:lpstr>Mapa </vt:lpstr>
      <vt:lpstr>Čas zajeté dráhy </vt:lpstr>
      <vt:lpstr>Zdroje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Juranek</dc:creator>
  <cp:lastModifiedBy>Jakub Juranek</cp:lastModifiedBy>
  <cp:revision>3</cp:revision>
  <dcterms:created xsi:type="dcterms:W3CDTF">2025-01-15T18:03:29Z</dcterms:created>
  <dcterms:modified xsi:type="dcterms:W3CDTF">2025-09-01T15:45:46Z</dcterms:modified>
</cp:coreProperties>
</file>