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14" autoAdjust="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1B8C-16A0-4174-850B-A7B3FD3A66E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526E-15EE-4F7C-AC8F-B374F0BA1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5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1B8C-16A0-4174-850B-A7B3FD3A66E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526E-15EE-4F7C-AC8F-B374F0BA1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8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1B8C-16A0-4174-850B-A7B3FD3A66E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526E-15EE-4F7C-AC8F-B374F0BA1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1B8C-16A0-4174-850B-A7B3FD3A66E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526E-15EE-4F7C-AC8F-B374F0BA1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0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1B8C-16A0-4174-850B-A7B3FD3A66E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526E-15EE-4F7C-AC8F-B374F0BA1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1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1B8C-16A0-4174-850B-A7B3FD3A66E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526E-15EE-4F7C-AC8F-B374F0BA1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8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1B8C-16A0-4174-850B-A7B3FD3A66E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526E-15EE-4F7C-AC8F-B374F0BA1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8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1B8C-16A0-4174-850B-A7B3FD3A66E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526E-15EE-4F7C-AC8F-B374F0BA1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9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1B8C-16A0-4174-850B-A7B3FD3A66E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526E-15EE-4F7C-AC8F-B374F0BA1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5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1B8C-16A0-4174-850B-A7B3FD3A66E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526E-15EE-4F7C-AC8F-B374F0BA1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1B8C-16A0-4174-850B-A7B3FD3A66E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526E-15EE-4F7C-AC8F-B374F0BA1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F1B8C-16A0-4174-850B-A7B3FD3A66E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7526E-15EE-4F7C-AC8F-B374F0BA1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6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enthil\Desktop\Screenshot (15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" t="17924" r="1591" b="10296"/>
          <a:stretch/>
        </p:blipFill>
        <p:spPr bwMode="auto">
          <a:xfrm>
            <a:off x="448580" y="2362200"/>
            <a:ext cx="8391525" cy="3609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52612" y="381000"/>
            <a:ext cx="729558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empus Sans ITC" panose="04020404030D07020202" pitchFamily="82" charset="0"/>
              </a:rPr>
              <a:t>Complete picture of the </a:t>
            </a:r>
          </a:p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empus Sans ITC" panose="04020404030D07020202" pitchFamily="82" charset="0"/>
              </a:rPr>
              <a:t>controller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71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enthil\Desktop\Screenshot (16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7" t="18998" r="8444" b="8899"/>
          <a:stretch/>
        </p:blipFill>
        <p:spPr bwMode="auto">
          <a:xfrm>
            <a:off x="1596621" y="2505074"/>
            <a:ext cx="6257925" cy="3241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07172" y="228600"/>
            <a:ext cx="78368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empus Sans ITC" panose="04020404030D07020202" pitchFamily="82" charset="0"/>
              </a:rPr>
              <a:t>Sensor weight assignment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41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enthil\Desktop\Screenshot (17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2" t="26465" r="52044" b="41986"/>
          <a:stretch/>
        </p:blipFill>
        <p:spPr bwMode="auto">
          <a:xfrm>
            <a:off x="609599" y="1411515"/>
            <a:ext cx="4666343" cy="23077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enthil\Desktop\Screenshot (18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9" t="22768" r="37172" b="40129"/>
          <a:stretch/>
        </p:blipFill>
        <p:spPr bwMode="auto">
          <a:xfrm>
            <a:off x="4114800" y="3886200"/>
            <a:ext cx="4572000" cy="27141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7470" y="228600"/>
            <a:ext cx="8496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empus Sans ITC" panose="04020404030D07020202" pitchFamily="82" charset="0"/>
              </a:rPr>
              <a:t>Error Detector – Right -Left 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20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enthil\Desktop\Screenshot (19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3" t="29316" r="31146" b="21280"/>
          <a:stretch/>
        </p:blipFill>
        <p:spPr bwMode="auto">
          <a:xfrm>
            <a:off x="685800" y="1752600"/>
            <a:ext cx="7576457" cy="3614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75802" y="228600"/>
            <a:ext cx="42995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empus Sans ITC" panose="04020404030D07020202" pitchFamily="82" charset="0"/>
              </a:rPr>
              <a:t>PID controller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20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enthil\Desktop\Screenshot (21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2" t="22768" r="46764" b="41716"/>
          <a:stretch/>
        </p:blipFill>
        <p:spPr bwMode="auto">
          <a:xfrm>
            <a:off x="1532448" y="2286000"/>
            <a:ext cx="6386285" cy="2598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63578" y="690265"/>
            <a:ext cx="6971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empus Sans ITC" panose="04020404030D07020202" pitchFamily="82" charset="0"/>
              </a:rPr>
              <a:t>Inside of PID controller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20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enthil\Desktop\Screenshot (20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94" t="28125" r="24343" b="44296"/>
          <a:stretch/>
        </p:blipFill>
        <p:spPr bwMode="auto">
          <a:xfrm>
            <a:off x="2209800" y="2895600"/>
            <a:ext cx="5355772" cy="2017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83720" y="1157231"/>
            <a:ext cx="28232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empus Sans ITC" panose="04020404030D07020202" pitchFamily="82" charset="0"/>
              </a:rPr>
              <a:t>Actuator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20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</Words>
  <Application>Microsoft Office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Senthil</dc:creator>
  <cp:lastModifiedBy>Senthil</cp:lastModifiedBy>
  <cp:revision>3</cp:revision>
  <dcterms:created xsi:type="dcterms:W3CDTF">2017-12-15T07:53:36Z</dcterms:created>
  <dcterms:modified xsi:type="dcterms:W3CDTF">2017-12-15T08:05:45Z</dcterms:modified>
</cp:coreProperties>
</file>