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607F7-2069-47D0-BAE4-7F5B4CB8B30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DCE5B2-716F-4349-A955-4FA92CFA9185}">
      <dgm:prSet/>
      <dgm:spPr/>
      <dgm:t>
        <a:bodyPr/>
        <a:lstStyle/>
        <a:p>
          <a:r>
            <a:rPr lang="en-US"/>
            <a:t>Initgraph</a:t>
          </a:r>
        </a:p>
      </dgm:t>
    </dgm:pt>
    <dgm:pt modelId="{5FAC4C97-C3A8-4C7E-9463-6A4438D6FFC6}" type="parTrans" cxnId="{619F276B-A6D8-48B8-9729-088B1B63B932}">
      <dgm:prSet/>
      <dgm:spPr/>
      <dgm:t>
        <a:bodyPr/>
        <a:lstStyle/>
        <a:p>
          <a:endParaRPr lang="en-US"/>
        </a:p>
      </dgm:t>
    </dgm:pt>
    <dgm:pt modelId="{F4A68438-8F88-4D47-8C70-8E048D1A86D6}" type="sibTrans" cxnId="{619F276B-A6D8-48B8-9729-088B1B63B932}">
      <dgm:prSet/>
      <dgm:spPr/>
      <dgm:t>
        <a:bodyPr/>
        <a:lstStyle/>
        <a:p>
          <a:endParaRPr lang="en-US"/>
        </a:p>
      </dgm:t>
    </dgm:pt>
    <dgm:pt modelId="{32B4EEB2-8C09-493B-9389-51FFCBE827B6}">
      <dgm:prSet/>
      <dgm:spPr/>
      <dgm:t>
        <a:bodyPr/>
        <a:lstStyle/>
        <a:p>
          <a:r>
            <a:rPr lang="en-US"/>
            <a:t>circle</a:t>
          </a:r>
        </a:p>
      </dgm:t>
    </dgm:pt>
    <dgm:pt modelId="{82DC3FF4-6E1B-4D8E-9DF7-37F34D1BCBDA}" type="parTrans" cxnId="{AA4F5B4C-53EF-4D70-A11F-2155621C1FAC}">
      <dgm:prSet/>
      <dgm:spPr/>
      <dgm:t>
        <a:bodyPr/>
        <a:lstStyle/>
        <a:p>
          <a:endParaRPr lang="en-US"/>
        </a:p>
      </dgm:t>
    </dgm:pt>
    <dgm:pt modelId="{CFC1BB43-1FB0-4773-A644-18E602DB03C9}" type="sibTrans" cxnId="{AA4F5B4C-53EF-4D70-A11F-2155621C1FAC}">
      <dgm:prSet/>
      <dgm:spPr/>
      <dgm:t>
        <a:bodyPr/>
        <a:lstStyle/>
        <a:p>
          <a:endParaRPr lang="en-US"/>
        </a:p>
      </dgm:t>
    </dgm:pt>
    <dgm:pt modelId="{F3FC7E5A-117D-4C89-8E8F-100030360DE5}">
      <dgm:prSet/>
      <dgm:spPr/>
      <dgm:t>
        <a:bodyPr/>
        <a:lstStyle/>
        <a:p>
          <a:r>
            <a:rPr lang="en-US"/>
            <a:t>getmaxx</a:t>
          </a:r>
        </a:p>
      </dgm:t>
    </dgm:pt>
    <dgm:pt modelId="{D09F1995-2C11-4139-BB3F-415BB8845F5A}" type="parTrans" cxnId="{42FA1A9A-60CA-4D11-AF16-28114C8586EA}">
      <dgm:prSet/>
      <dgm:spPr/>
      <dgm:t>
        <a:bodyPr/>
        <a:lstStyle/>
        <a:p>
          <a:endParaRPr lang="en-US"/>
        </a:p>
      </dgm:t>
    </dgm:pt>
    <dgm:pt modelId="{8083AD4A-E70C-4E86-A763-8DA9FFA07798}" type="sibTrans" cxnId="{42FA1A9A-60CA-4D11-AF16-28114C8586EA}">
      <dgm:prSet/>
      <dgm:spPr/>
      <dgm:t>
        <a:bodyPr/>
        <a:lstStyle/>
        <a:p>
          <a:endParaRPr lang="en-US"/>
        </a:p>
      </dgm:t>
    </dgm:pt>
    <dgm:pt modelId="{9B6E8FBC-8DFF-4647-8A1B-C0BF45EDCC90}">
      <dgm:prSet/>
      <dgm:spPr/>
      <dgm:t>
        <a:bodyPr/>
        <a:lstStyle/>
        <a:p>
          <a:r>
            <a:rPr lang="en-US"/>
            <a:t>Itoa</a:t>
          </a:r>
        </a:p>
      </dgm:t>
    </dgm:pt>
    <dgm:pt modelId="{098C52BF-4D1E-4A94-A75D-50AF5799AED5}" type="parTrans" cxnId="{1C66EE04-EB25-4049-A85F-BAEEDBD9A2E6}">
      <dgm:prSet/>
      <dgm:spPr/>
      <dgm:t>
        <a:bodyPr/>
        <a:lstStyle/>
        <a:p>
          <a:endParaRPr lang="en-US"/>
        </a:p>
      </dgm:t>
    </dgm:pt>
    <dgm:pt modelId="{426E1403-1A76-4642-B689-7CAB2441FD1E}" type="sibTrans" cxnId="{1C66EE04-EB25-4049-A85F-BAEEDBD9A2E6}">
      <dgm:prSet/>
      <dgm:spPr/>
      <dgm:t>
        <a:bodyPr/>
        <a:lstStyle/>
        <a:p>
          <a:endParaRPr lang="en-US"/>
        </a:p>
      </dgm:t>
    </dgm:pt>
    <dgm:pt modelId="{153D945A-4980-4944-9C33-2B2666024C2B}">
      <dgm:prSet/>
      <dgm:spPr/>
      <dgm:t>
        <a:bodyPr/>
        <a:lstStyle/>
        <a:p>
          <a:r>
            <a:rPr lang="en-US"/>
            <a:t>Outtextxy</a:t>
          </a:r>
        </a:p>
      </dgm:t>
    </dgm:pt>
    <dgm:pt modelId="{5384CEAE-11C0-4B31-90AC-F09C67E2834E}" type="parTrans" cxnId="{39D3A512-3DDD-494A-B1DF-9D83133DAF2C}">
      <dgm:prSet/>
      <dgm:spPr/>
      <dgm:t>
        <a:bodyPr/>
        <a:lstStyle/>
        <a:p>
          <a:endParaRPr lang="en-US"/>
        </a:p>
      </dgm:t>
    </dgm:pt>
    <dgm:pt modelId="{FDE9D0AC-EBAE-492E-968A-4007C6A95D4F}" type="sibTrans" cxnId="{39D3A512-3DDD-494A-B1DF-9D83133DAF2C}">
      <dgm:prSet/>
      <dgm:spPr/>
      <dgm:t>
        <a:bodyPr/>
        <a:lstStyle/>
        <a:p>
          <a:endParaRPr lang="en-US"/>
        </a:p>
      </dgm:t>
    </dgm:pt>
    <dgm:pt modelId="{E9AD3F80-A91D-4CB4-87F9-C393973328A3}">
      <dgm:prSet/>
      <dgm:spPr/>
      <dgm:t>
        <a:bodyPr/>
        <a:lstStyle/>
        <a:p>
          <a:r>
            <a:rPr lang="en-US"/>
            <a:t>Setfillstyle</a:t>
          </a:r>
        </a:p>
      </dgm:t>
    </dgm:pt>
    <dgm:pt modelId="{E5BAAC98-6140-4AA0-92DF-E0E4B243A150}" type="parTrans" cxnId="{FA0FDC4E-C6ED-48F4-AC61-64D034DB94F3}">
      <dgm:prSet/>
      <dgm:spPr/>
      <dgm:t>
        <a:bodyPr/>
        <a:lstStyle/>
        <a:p>
          <a:endParaRPr lang="en-US"/>
        </a:p>
      </dgm:t>
    </dgm:pt>
    <dgm:pt modelId="{129D797A-2AD5-41E9-BF67-2456DE988C7A}" type="sibTrans" cxnId="{FA0FDC4E-C6ED-48F4-AC61-64D034DB94F3}">
      <dgm:prSet/>
      <dgm:spPr/>
      <dgm:t>
        <a:bodyPr/>
        <a:lstStyle/>
        <a:p>
          <a:endParaRPr lang="en-US"/>
        </a:p>
      </dgm:t>
    </dgm:pt>
    <dgm:pt modelId="{824C849C-E43A-4A89-87CC-059D6AD8A7E1}">
      <dgm:prSet/>
      <dgm:spPr/>
      <dgm:t>
        <a:bodyPr/>
        <a:lstStyle/>
        <a:p>
          <a:r>
            <a:rPr lang="en-US"/>
            <a:t>Kbhit</a:t>
          </a:r>
        </a:p>
      </dgm:t>
    </dgm:pt>
    <dgm:pt modelId="{F4E26257-4CEB-4F83-BB46-7838DB61FFE5}" type="parTrans" cxnId="{96064791-4418-4D0A-9CCB-5B9F3525D303}">
      <dgm:prSet/>
      <dgm:spPr/>
      <dgm:t>
        <a:bodyPr/>
        <a:lstStyle/>
        <a:p>
          <a:endParaRPr lang="en-US"/>
        </a:p>
      </dgm:t>
    </dgm:pt>
    <dgm:pt modelId="{07E1D9EC-E84C-465A-8DE6-B1EBDBE96A80}" type="sibTrans" cxnId="{96064791-4418-4D0A-9CCB-5B9F3525D303}">
      <dgm:prSet/>
      <dgm:spPr/>
      <dgm:t>
        <a:bodyPr/>
        <a:lstStyle/>
        <a:p>
          <a:endParaRPr lang="en-US"/>
        </a:p>
      </dgm:t>
    </dgm:pt>
    <dgm:pt modelId="{7B2EAFB1-E910-4174-A49C-28D9578BE37C}">
      <dgm:prSet/>
      <dgm:spPr/>
      <dgm:t>
        <a:bodyPr/>
        <a:lstStyle/>
        <a:p>
          <a:r>
            <a:rPr lang="en-US"/>
            <a:t>floodfill</a:t>
          </a:r>
        </a:p>
      </dgm:t>
    </dgm:pt>
    <dgm:pt modelId="{2C92FFF1-1318-4845-BD4C-5E1A39273694}" type="parTrans" cxnId="{8202F17F-BAF2-4639-80DA-471055A94C5F}">
      <dgm:prSet/>
      <dgm:spPr/>
      <dgm:t>
        <a:bodyPr/>
        <a:lstStyle/>
        <a:p>
          <a:endParaRPr lang="en-US"/>
        </a:p>
      </dgm:t>
    </dgm:pt>
    <dgm:pt modelId="{AA24291C-B90D-46DC-802B-94D57D9B5F8E}" type="sibTrans" cxnId="{8202F17F-BAF2-4639-80DA-471055A94C5F}">
      <dgm:prSet/>
      <dgm:spPr/>
      <dgm:t>
        <a:bodyPr/>
        <a:lstStyle/>
        <a:p>
          <a:endParaRPr lang="en-US"/>
        </a:p>
      </dgm:t>
    </dgm:pt>
    <dgm:pt modelId="{5B0F1B72-ADC1-4628-8A8B-FD850F9BC2F7}">
      <dgm:prSet/>
      <dgm:spPr/>
      <dgm:t>
        <a:bodyPr/>
        <a:lstStyle/>
        <a:p>
          <a:r>
            <a:rPr lang="en-US"/>
            <a:t>Cleardevice</a:t>
          </a:r>
        </a:p>
      </dgm:t>
    </dgm:pt>
    <dgm:pt modelId="{533CF03A-DBC4-4671-9053-0721AC4D6A18}" type="parTrans" cxnId="{1BDF7054-AD51-4AE2-A26A-104593010748}">
      <dgm:prSet/>
      <dgm:spPr/>
      <dgm:t>
        <a:bodyPr/>
        <a:lstStyle/>
        <a:p>
          <a:endParaRPr lang="en-US"/>
        </a:p>
      </dgm:t>
    </dgm:pt>
    <dgm:pt modelId="{B5943F01-FA24-4A46-8D30-F277DE58E47D}" type="sibTrans" cxnId="{1BDF7054-AD51-4AE2-A26A-104593010748}">
      <dgm:prSet/>
      <dgm:spPr/>
      <dgm:t>
        <a:bodyPr/>
        <a:lstStyle/>
        <a:p>
          <a:endParaRPr lang="en-US"/>
        </a:p>
      </dgm:t>
    </dgm:pt>
    <dgm:pt modelId="{60C1FF2F-B5D1-4DB8-81F9-5C56710F7B85}">
      <dgm:prSet/>
      <dgm:spPr/>
      <dgm:t>
        <a:bodyPr/>
        <a:lstStyle/>
        <a:p>
          <a:r>
            <a:rPr lang="en-US"/>
            <a:t>closegraph</a:t>
          </a:r>
        </a:p>
      </dgm:t>
    </dgm:pt>
    <dgm:pt modelId="{A10661AB-FE20-4ADC-BEDF-94F28DB90B52}" type="parTrans" cxnId="{BD17B169-3853-402C-9C9A-04933BA18FB1}">
      <dgm:prSet/>
      <dgm:spPr/>
      <dgm:t>
        <a:bodyPr/>
        <a:lstStyle/>
        <a:p>
          <a:endParaRPr lang="en-US"/>
        </a:p>
      </dgm:t>
    </dgm:pt>
    <dgm:pt modelId="{D7056C0F-B578-4DF7-8ADF-BA1198E76183}" type="sibTrans" cxnId="{BD17B169-3853-402C-9C9A-04933BA18FB1}">
      <dgm:prSet/>
      <dgm:spPr/>
      <dgm:t>
        <a:bodyPr/>
        <a:lstStyle/>
        <a:p>
          <a:endParaRPr lang="en-US"/>
        </a:p>
      </dgm:t>
    </dgm:pt>
    <dgm:pt modelId="{5D6F4614-FBF1-41B7-81B1-7BE6508F5E46}" type="pres">
      <dgm:prSet presAssocID="{DCB607F7-2069-47D0-BAE4-7F5B4CB8B30E}" presName="diagram" presStyleCnt="0">
        <dgm:presLayoutVars>
          <dgm:dir/>
          <dgm:resizeHandles val="exact"/>
        </dgm:presLayoutVars>
      </dgm:prSet>
      <dgm:spPr/>
    </dgm:pt>
    <dgm:pt modelId="{7CCAB30A-9AF7-4816-96BE-217526A78419}" type="pres">
      <dgm:prSet presAssocID="{7CDCE5B2-716F-4349-A955-4FA92CFA9185}" presName="node" presStyleLbl="node1" presStyleIdx="0" presStyleCnt="10">
        <dgm:presLayoutVars>
          <dgm:bulletEnabled val="1"/>
        </dgm:presLayoutVars>
      </dgm:prSet>
      <dgm:spPr/>
    </dgm:pt>
    <dgm:pt modelId="{0540D72C-E5E0-465A-80F9-72BB3F360979}" type="pres">
      <dgm:prSet presAssocID="{F4A68438-8F88-4D47-8C70-8E048D1A86D6}" presName="sibTrans" presStyleCnt="0"/>
      <dgm:spPr/>
    </dgm:pt>
    <dgm:pt modelId="{796B0196-1F7E-46DD-B4C3-B596708B03BC}" type="pres">
      <dgm:prSet presAssocID="{32B4EEB2-8C09-493B-9389-51FFCBE827B6}" presName="node" presStyleLbl="node1" presStyleIdx="1" presStyleCnt="10">
        <dgm:presLayoutVars>
          <dgm:bulletEnabled val="1"/>
        </dgm:presLayoutVars>
      </dgm:prSet>
      <dgm:spPr/>
    </dgm:pt>
    <dgm:pt modelId="{0C4586EB-A23A-40FD-BEED-66EFFBBB5CE6}" type="pres">
      <dgm:prSet presAssocID="{CFC1BB43-1FB0-4773-A644-18E602DB03C9}" presName="sibTrans" presStyleCnt="0"/>
      <dgm:spPr/>
    </dgm:pt>
    <dgm:pt modelId="{E9A1F069-B5B0-49BD-848A-B561E4871727}" type="pres">
      <dgm:prSet presAssocID="{F3FC7E5A-117D-4C89-8E8F-100030360DE5}" presName="node" presStyleLbl="node1" presStyleIdx="2" presStyleCnt="10">
        <dgm:presLayoutVars>
          <dgm:bulletEnabled val="1"/>
        </dgm:presLayoutVars>
      </dgm:prSet>
      <dgm:spPr/>
    </dgm:pt>
    <dgm:pt modelId="{C2ECFB70-2C79-4977-9A3E-709587E62E1B}" type="pres">
      <dgm:prSet presAssocID="{8083AD4A-E70C-4E86-A763-8DA9FFA07798}" presName="sibTrans" presStyleCnt="0"/>
      <dgm:spPr/>
    </dgm:pt>
    <dgm:pt modelId="{3150FE78-7D01-40EB-9E45-E9F672500AA0}" type="pres">
      <dgm:prSet presAssocID="{9B6E8FBC-8DFF-4647-8A1B-C0BF45EDCC90}" presName="node" presStyleLbl="node1" presStyleIdx="3" presStyleCnt="10">
        <dgm:presLayoutVars>
          <dgm:bulletEnabled val="1"/>
        </dgm:presLayoutVars>
      </dgm:prSet>
      <dgm:spPr/>
    </dgm:pt>
    <dgm:pt modelId="{01AFEE70-E345-40B8-B1AC-F32D08314FCD}" type="pres">
      <dgm:prSet presAssocID="{426E1403-1A76-4642-B689-7CAB2441FD1E}" presName="sibTrans" presStyleCnt="0"/>
      <dgm:spPr/>
    </dgm:pt>
    <dgm:pt modelId="{D697F8EF-B4CC-4916-92F8-6B9EBD866B1E}" type="pres">
      <dgm:prSet presAssocID="{153D945A-4980-4944-9C33-2B2666024C2B}" presName="node" presStyleLbl="node1" presStyleIdx="4" presStyleCnt="10">
        <dgm:presLayoutVars>
          <dgm:bulletEnabled val="1"/>
        </dgm:presLayoutVars>
      </dgm:prSet>
      <dgm:spPr/>
    </dgm:pt>
    <dgm:pt modelId="{E307703D-8464-4C28-8BDC-BA4087F66385}" type="pres">
      <dgm:prSet presAssocID="{FDE9D0AC-EBAE-492E-968A-4007C6A95D4F}" presName="sibTrans" presStyleCnt="0"/>
      <dgm:spPr/>
    </dgm:pt>
    <dgm:pt modelId="{ABC7C301-F00C-42ED-9D04-36327A2F59BF}" type="pres">
      <dgm:prSet presAssocID="{E9AD3F80-A91D-4CB4-87F9-C393973328A3}" presName="node" presStyleLbl="node1" presStyleIdx="5" presStyleCnt="10">
        <dgm:presLayoutVars>
          <dgm:bulletEnabled val="1"/>
        </dgm:presLayoutVars>
      </dgm:prSet>
      <dgm:spPr/>
    </dgm:pt>
    <dgm:pt modelId="{706C144D-3D63-40B9-B5EE-4B3ABFE7283E}" type="pres">
      <dgm:prSet presAssocID="{129D797A-2AD5-41E9-BF67-2456DE988C7A}" presName="sibTrans" presStyleCnt="0"/>
      <dgm:spPr/>
    </dgm:pt>
    <dgm:pt modelId="{75C2F58A-D651-4097-B44A-EA17BB6A6DAD}" type="pres">
      <dgm:prSet presAssocID="{824C849C-E43A-4A89-87CC-059D6AD8A7E1}" presName="node" presStyleLbl="node1" presStyleIdx="6" presStyleCnt="10">
        <dgm:presLayoutVars>
          <dgm:bulletEnabled val="1"/>
        </dgm:presLayoutVars>
      </dgm:prSet>
      <dgm:spPr/>
    </dgm:pt>
    <dgm:pt modelId="{A2D96137-EAA7-458A-8BB7-4080773E3EB2}" type="pres">
      <dgm:prSet presAssocID="{07E1D9EC-E84C-465A-8DE6-B1EBDBE96A80}" presName="sibTrans" presStyleCnt="0"/>
      <dgm:spPr/>
    </dgm:pt>
    <dgm:pt modelId="{0602567A-9766-404C-972E-6ADEF2A15C29}" type="pres">
      <dgm:prSet presAssocID="{7B2EAFB1-E910-4174-A49C-28D9578BE37C}" presName="node" presStyleLbl="node1" presStyleIdx="7" presStyleCnt="10">
        <dgm:presLayoutVars>
          <dgm:bulletEnabled val="1"/>
        </dgm:presLayoutVars>
      </dgm:prSet>
      <dgm:spPr/>
    </dgm:pt>
    <dgm:pt modelId="{FCB35864-429D-4BA0-A67F-FAF9EF0A5EBA}" type="pres">
      <dgm:prSet presAssocID="{AA24291C-B90D-46DC-802B-94D57D9B5F8E}" presName="sibTrans" presStyleCnt="0"/>
      <dgm:spPr/>
    </dgm:pt>
    <dgm:pt modelId="{DA1B84D7-42CE-4485-8F5C-CB73401EDCA2}" type="pres">
      <dgm:prSet presAssocID="{5B0F1B72-ADC1-4628-8A8B-FD850F9BC2F7}" presName="node" presStyleLbl="node1" presStyleIdx="8" presStyleCnt="10">
        <dgm:presLayoutVars>
          <dgm:bulletEnabled val="1"/>
        </dgm:presLayoutVars>
      </dgm:prSet>
      <dgm:spPr/>
    </dgm:pt>
    <dgm:pt modelId="{F065F613-1C98-4ED9-806E-25877FDB9B1C}" type="pres">
      <dgm:prSet presAssocID="{B5943F01-FA24-4A46-8D30-F277DE58E47D}" presName="sibTrans" presStyleCnt="0"/>
      <dgm:spPr/>
    </dgm:pt>
    <dgm:pt modelId="{F3D98520-486A-470E-9AC9-0913B80F7FF7}" type="pres">
      <dgm:prSet presAssocID="{60C1FF2F-B5D1-4DB8-81F9-5C56710F7B85}" presName="node" presStyleLbl="node1" presStyleIdx="9" presStyleCnt="10">
        <dgm:presLayoutVars>
          <dgm:bulletEnabled val="1"/>
        </dgm:presLayoutVars>
      </dgm:prSet>
      <dgm:spPr/>
    </dgm:pt>
  </dgm:ptLst>
  <dgm:cxnLst>
    <dgm:cxn modelId="{1C66EE04-EB25-4049-A85F-BAEEDBD9A2E6}" srcId="{DCB607F7-2069-47D0-BAE4-7F5B4CB8B30E}" destId="{9B6E8FBC-8DFF-4647-8A1B-C0BF45EDCC90}" srcOrd="3" destOrd="0" parTransId="{098C52BF-4D1E-4A94-A75D-50AF5799AED5}" sibTransId="{426E1403-1A76-4642-B689-7CAB2441FD1E}"/>
    <dgm:cxn modelId="{CE9D5305-0931-4238-AEF3-C1F999B9C948}" type="presOf" srcId="{60C1FF2F-B5D1-4DB8-81F9-5C56710F7B85}" destId="{F3D98520-486A-470E-9AC9-0913B80F7FF7}" srcOrd="0" destOrd="0" presId="urn:microsoft.com/office/officeart/2005/8/layout/default"/>
    <dgm:cxn modelId="{E956CC0A-73A9-4DB8-82AA-1DB10F677986}" type="presOf" srcId="{32B4EEB2-8C09-493B-9389-51FFCBE827B6}" destId="{796B0196-1F7E-46DD-B4C3-B596708B03BC}" srcOrd="0" destOrd="0" presId="urn:microsoft.com/office/officeart/2005/8/layout/default"/>
    <dgm:cxn modelId="{6091850D-9875-4FE7-B1A3-5675ED4CC962}" type="presOf" srcId="{DCB607F7-2069-47D0-BAE4-7F5B4CB8B30E}" destId="{5D6F4614-FBF1-41B7-81B1-7BE6508F5E46}" srcOrd="0" destOrd="0" presId="urn:microsoft.com/office/officeart/2005/8/layout/default"/>
    <dgm:cxn modelId="{39D3A512-3DDD-494A-B1DF-9D83133DAF2C}" srcId="{DCB607F7-2069-47D0-BAE4-7F5B4CB8B30E}" destId="{153D945A-4980-4944-9C33-2B2666024C2B}" srcOrd="4" destOrd="0" parTransId="{5384CEAE-11C0-4B31-90AC-F09C67E2834E}" sibTransId="{FDE9D0AC-EBAE-492E-968A-4007C6A95D4F}"/>
    <dgm:cxn modelId="{69BA5336-83FA-41C8-97BC-032D47AFD9B2}" type="presOf" srcId="{824C849C-E43A-4A89-87CC-059D6AD8A7E1}" destId="{75C2F58A-D651-4097-B44A-EA17BB6A6DAD}" srcOrd="0" destOrd="0" presId="urn:microsoft.com/office/officeart/2005/8/layout/default"/>
    <dgm:cxn modelId="{7352DE3F-3D9F-48E1-9C93-9838F4B3B841}" type="presOf" srcId="{F3FC7E5A-117D-4C89-8E8F-100030360DE5}" destId="{E9A1F069-B5B0-49BD-848A-B561E4871727}" srcOrd="0" destOrd="0" presId="urn:microsoft.com/office/officeart/2005/8/layout/default"/>
    <dgm:cxn modelId="{BD17B169-3853-402C-9C9A-04933BA18FB1}" srcId="{DCB607F7-2069-47D0-BAE4-7F5B4CB8B30E}" destId="{60C1FF2F-B5D1-4DB8-81F9-5C56710F7B85}" srcOrd="9" destOrd="0" parTransId="{A10661AB-FE20-4ADC-BEDF-94F28DB90B52}" sibTransId="{D7056C0F-B578-4DF7-8ADF-BA1198E76183}"/>
    <dgm:cxn modelId="{619F276B-A6D8-48B8-9729-088B1B63B932}" srcId="{DCB607F7-2069-47D0-BAE4-7F5B4CB8B30E}" destId="{7CDCE5B2-716F-4349-A955-4FA92CFA9185}" srcOrd="0" destOrd="0" parTransId="{5FAC4C97-C3A8-4C7E-9463-6A4438D6FFC6}" sibTransId="{F4A68438-8F88-4D47-8C70-8E048D1A86D6}"/>
    <dgm:cxn modelId="{AA4F5B4C-53EF-4D70-A11F-2155621C1FAC}" srcId="{DCB607F7-2069-47D0-BAE4-7F5B4CB8B30E}" destId="{32B4EEB2-8C09-493B-9389-51FFCBE827B6}" srcOrd="1" destOrd="0" parTransId="{82DC3FF4-6E1B-4D8E-9DF7-37F34D1BCBDA}" sibTransId="{CFC1BB43-1FB0-4773-A644-18E602DB03C9}"/>
    <dgm:cxn modelId="{FA0FDC4E-C6ED-48F4-AC61-64D034DB94F3}" srcId="{DCB607F7-2069-47D0-BAE4-7F5B4CB8B30E}" destId="{E9AD3F80-A91D-4CB4-87F9-C393973328A3}" srcOrd="5" destOrd="0" parTransId="{E5BAAC98-6140-4AA0-92DF-E0E4B243A150}" sibTransId="{129D797A-2AD5-41E9-BF67-2456DE988C7A}"/>
    <dgm:cxn modelId="{F6718050-5461-40AF-B845-22E7FB933533}" type="presOf" srcId="{7CDCE5B2-716F-4349-A955-4FA92CFA9185}" destId="{7CCAB30A-9AF7-4816-96BE-217526A78419}" srcOrd="0" destOrd="0" presId="urn:microsoft.com/office/officeart/2005/8/layout/default"/>
    <dgm:cxn modelId="{1BDF7054-AD51-4AE2-A26A-104593010748}" srcId="{DCB607F7-2069-47D0-BAE4-7F5B4CB8B30E}" destId="{5B0F1B72-ADC1-4628-8A8B-FD850F9BC2F7}" srcOrd="8" destOrd="0" parTransId="{533CF03A-DBC4-4671-9053-0721AC4D6A18}" sibTransId="{B5943F01-FA24-4A46-8D30-F277DE58E47D}"/>
    <dgm:cxn modelId="{8202F17F-BAF2-4639-80DA-471055A94C5F}" srcId="{DCB607F7-2069-47D0-BAE4-7F5B4CB8B30E}" destId="{7B2EAFB1-E910-4174-A49C-28D9578BE37C}" srcOrd="7" destOrd="0" parTransId="{2C92FFF1-1318-4845-BD4C-5E1A39273694}" sibTransId="{AA24291C-B90D-46DC-802B-94D57D9B5F8E}"/>
    <dgm:cxn modelId="{96064791-4418-4D0A-9CCB-5B9F3525D303}" srcId="{DCB607F7-2069-47D0-BAE4-7F5B4CB8B30E}" destId="{824C849C-E43A-4A89-87CC-059D6AD8A7E1}" srcOrd="6" destOrd="0" parTransId="{F4E26257-4CEB-4F83-BB46-7838DB61FFE5}" sibTransId="{07E1D9EC-E84C-465A-8DE6-B1EBDBE96A80}"/>
    <dgm:cxn modelId="{42FA1A9A-60CA-4D11-AF16-28114C8586EA}" srcId="{DCB607F7-2069-47D0-BAE4-7F5B4CB8B30E}" destId="{F3FC7E5A-117D-4C89-8E8F-100030360DE5}" srcOrd="2" destOrd="0" parTransId="{D09F1995-2C11-4139-BB3F-415BB8845F5A}" sibTransId="{8083AD4A-E70C-4E86-A763-8DA9FFA07798}"/>
    <dgm:cxn modelId="{D8224FB8-3BC0-4825-95A5-8673DA18EC69}" type="presOf" srcId="{5B0F1B72-ADC1-4628-8A8B-FD850F9BC2F7}" destId="{DA1B84D7-42CE-4485-8F5C-CB73401EDCA2}" srcOrd="0" destOrd="0" presId="urn:microsoft.com/office/officeart/2005/8/layout/default"/>
    <dgm:cxn modelId="{A4181BD0-8466-4EEC-80EC-6AE23BABCE96}" type="presOf" srcId="{7B2EAFB1-E910-4174-A49C-28D9578BE37C}" destId="{0602567A-9766-404C-972E-6ADEF2A15C29}" srcOrd="0" destOrd="0" presId="urn:microsoft.com/office/officeart/2005/8/layout/default"/>
    <dgm:cxn modelId="{3D6684D1-10FF-4291-92AC-87B055EDE3A2}" type="presOf" srcId="{9B6E8FBC-8DFF-4647-8A1B-C0BF45EDCC90}" destId="{3150FE78-7D01-40EB-9E45-E9F672500AA0}" srcOrd="0" destOrd="0" presId="urn:microsoft.com/office/officeart/2005/8/layout/default"/>
    <dgm:cxn modelId="{978277E8-4DEF-4513-ADC2-7FE40AAEADFC}" type="presOf" srcId="{E9AD3F80-A91D-4CB4-87F9-C393973328A3}" destId="{ABC7C301-F00C-42ED-9D04-36327A2F59BF}" srcOrd="0" destOrd="0" presId="urn:microsoft.com/office/officeart/2005/8/layout/default"/>
    <dgm:cxn modelId="{56DAFCF7-71DC-443A-8C5D-07E73D07F3B9}" type="presOf" srcId="{153D945A-4980-4944-9C33-2B2666024C2B}" destId="{D697F8EF-B4CC-4916-92F8-6B9EBD866B1E}" srcOrd="0" destOrd="0" presId="urn:microsoft.com/office/officeart/2005/8/layout/default"/>
    <dgm:cxn modelId="{C6044FF8-5D49-474A-8970-15924993DB67}" type="presParOf" srcId="{5D6F4614-FBF1-41B7-81B1-7BE6508F5E46}" destId="{7CCAB30A-9AF7-4816-96BE-217526A78419}" srcOrd="0" destOrd="0" presId="urn:microsoft.com/office/officeart/2005/8/layout/default"/>
    <dgm:cxn modelId="{A1674C38-DDE7-4522-B77E-9E5218A70955}" type="presParOf" srcId="{5D6F4614-FBF1-41B7-81B1-7BE6508F5E46}" destId="{0540D72C-E5E0-465A-80F9-72BB3F360979}" srcOrd="1" destOrd="0" presId="urn:microsoft.com/office/officeart/2005/8/layout/default"/>
    <dgm:cxn modelId="{B1D6492B-98D0-4F2A-9475-3D998A8A51B6}" type="presParOf" srcId="{5D6F4614-FBF1-41B7-81B1-7BE6508F5E46}" destId="{796B0196-1F7E-46DD-B4C3-B596708B03BC}" srcOrd="2" destOrd="0" presId="urn:microsoft.com/office/officeart/2005/8/layout/default"/>
    <dgm:cxn modelId="{6B26A9CB-6102-49E5-9A25-820D9987C979}" type="presParOf" srcId="{5D6F4614-FBF1-41B7-81B1-7BE6508F5E46}" destId="{0C4586EB-A23A-40FD-BEED-66EFFBBB5CE6}" srcOrd="3" destOrd="0" presId="urn:microsoft.com/office/officeart/2005/8/layout/default"/>
    <dgm:cxn modelId="{35541DF5-18A7-4F0B-BD5C-835CEC755B23}" type="presParOf" srcId="{5D6F4614-FBF1-41B7-81B1-7BE6508F5E46}" destId="{E9A1F069-B5B0-49BD-848A-B561E4871727}" srcOrd="4" destOrd="0" presId="urn:microsoft.com/office/officeart/2005/8/layout/default"/>
    <dgm:cxn modelId="{9AC786D0-169D-4E6A-9B5F-95890A1D4710}" type="presParOf" srcId="{5D6F4614-FBF1-41B7-81B1-7BE6508F5E46}" destId="{C2ECFB70-2C79-4977-9A3E-709587E62E1B}" srcOrd="5" destOrd="0" presId="urn:microsoft.com/office/officeart/2005/8/layout/default"/>
    <dgm:cxn modelId="{429EAA14-5D7A-4AE6-AE29-E7D094A2DAB5}" type="presParOf" srcId="{5D6F4614-FBF1-41B7-81B1-7BE6508F5E46}" destId="{3150FE78-7D01-40EB-9E45-E9F672500AA0}" srcOrd="6" destOrd="0" presId="urn:microsoft.com/office/officeart/2005/8/layout/default"/>
    <dgm:cxn modelId="{B29FB80A-6F0A-4F44-AAD2-EBD045BA450C}" type="presParOf" srcId="{5D6F4614-FBF1-41B7-81B1-7BE6508F5E46}" destId="{01AFEE70-E345-40B8-B1AC-F32D08314FCD}" srcOrd="7" destOrd="0" presId="urn:microsoft.com/office/officeart/2005/8/layout/default"/>
    <dgm:cxn modelId="{D989ECE8-5F04-44C8-AF84-B8D6C3A9A399}" type="presParOf" srcId="{5D6F4614-FBF1-41B7-81B1-7BE6508F5E46}" destId="{D697F8EF-B4CC-4916-92F8-6B9EBD866B1E}" srcOrd="8" destOrd="0" presId="urn:microsoft.com/office/officeart/2005/8/layout/default"/>
    <dgm:cxn modelId="{BA22879A-6F5C-4354-9057-6C221C94E41C}" type="presParOf" srcId="{5D6F4614-FBF1-41B7-81B1-7BE6508F5E46}" destId="{E307703D-8464-4C28-8BDC-BA4087F66385}" srcOrd="9" destOrd="0" presId="urn:microsoft.com/office/officeart/2005/8/layout/default"/>
    <dgm:cxn modelId="{B8D67DCE-B0EF-4747-BC00-C37A755ECA2F}" type="presParOf" srcId="{5D6F4614-FBF1-41B7-81B1-7BE6508F5E46}" destId="{ABC7C301-F00C-42ED-9D04-36327A2F59BF}" srcOrd="10" destOrd="0" presId="urn:microsoft.com/office/officeart/2005/8/layout/default"/>
    <dgm:cxn modelId="{385FB33A-2D8E-4908-90E1-26374A60C883}" type="presParOf" srcId="{5D6F4614-FBF1-41B7-81B1-7BE6508F5E46}" destId="{706C144D-3D63-40B9-B5EE-4B3ABFE7283E}" srcOrd="11" destOrd="0" presId="urn:microsoft.com/office/officeart/2005/8/layout/default"/>
    <dgm:cxn modelId="{BD368FA9-8C3E-48CB-97EE-8424BF1F5B36}" type="presParOf" srcId="{5D6F4614-FBF1-41B7-81B1-7BE6508F5E46}" destId="{75C2F58A-D651-4097-B44A-EA17BB6A6DAD}" srcOrd="12" destOrd="0" presId="urn:microsoft.com/office/officeart/2005/8/layout/default"/>
    <dgm:cxn modelId="{5AB6D857-16DB-4DF9-9E4D-E315E6C29D04}" type="presParOf" srcId="{5D6F4614-FBF1-41B7-81B1-7BE6508F5E46}" destId="{A2D96137-EAA7-458A-8BB7-4080773E3EB2}" srcOrd="13" destOrd="0" presId="urn:microsoft.com/office/officeart/2005/8/layout/default"/>
    <dgm:cxn modelId="{82D13A2D-F721-488D-8536-78D18F71B8EF}" type="presParOf" srcId="{5D6F4614-FBF1-41B7-81B1-7BE6508F5E46}" destId="{0602567A-9766-404C-972E-6ADEF2A15C29}" srcOrd="14" destOrd="0" presId="urn:microsoft.com/office/officeart/2005/8/layout/default"/>
    <dgm:cxn modelId="{E3F79AEF-9C12-4995-89D0-11656E50FD45}" type="presParOf" srcId="{5D6F4614-FBF1-41B7-81B1-7BE6508F5E46}" destId="{FCB35864-429D-4BA0-A67F-FAF9EF0A5EBA}" srcOrd="15" destOrd="0" presId="urn:microsoft.com/office/officeart/2005/8/layout/default"/>
    <dgm:cxn modelId="{87F5489E-F39B-4272-BB00-6AE9F5D08AD4}" type="presParOf" srcId="{5D6F4614-FBF1-41B7-81B1-7BE6508F5E46}" destId="{DA1B84D7-42CE-4485-8F5C-CB73401EDCA2}" srcOrd="16" destOrd="0" presId="urn:microsoft.com/office/officeart/2005/8/layout/default"/>
    <dgm:cxn modelId="{B9459C35-6FDF-41C6-A150-525A63AA17CA}" type="presParOf" srcId="{5D6F4614-FBF1-41B7-81B1-7BE6508F5E46}" destId="{F065F613-1C98-4ED9-806E-25877FDB9B1C}" srcOrd="17" destOrd="0" presId="urn:microsoft.com/office/officeart/2005/8/layout/default"/>
    <dgm:cxn modelId="{369BDB1E-5701-42CB-BC18-B30CA3B37D1B}" type="presParOf" srcId="{5D6F4614-FBF1-41B7-81B1-7BE6508F5E46}" destId="{F3D98520-486A-470E-9AC9-0913B80F7FF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AB30A-9AF7-4816-96BE-217526A78419}">
      <dsp:nvSpPr>
        <dsp:cNvPr id="0" name=""/>
        <dsp:cNvSpPr/>
      </dsp:nvSpPr>
      <dsp:spPr>
        <a:xfrm>
          <a:off x="990246" y="1862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Initgraph</a:t>
          </a:r>
        </a:p>
      </dsp:txBody>
      <dsp:txXfrm>
        <a:off x="990246" y="1862"/>
        <a:ext cx="1878583" cy="1127149"/>
      </dsp:txXfrm>
    </dsp:sp>
    <dsp:sp modelId="{796B0196-1F7E-46DD-B4C3-B596708B03BC}">
      <dsp:nvSpPr>
        <dsp:cNvPr id="0" name=""/>
        <dsp:cNvSpPr/>
      </dsp:nvSpPr>
      <dsp:spPr>
        <a:xfrm>
          <a:off x="3056687" y="1862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circle</a:t>
          </a:r>
        </a:p>
      </dsp:txBody>
      <dsp:txXfrm>
        <a:off x="3056687" y="1862"/>
        <a:ext cx="1878583" cy="1127149"/>
      </dsp:txXfrm>
    </dsp:sp>
    <dsp:sp modelId="{E9A1F069-B5B0-49BD-848A-B561E4871727}">
      <dsp:nvSpPr>
        <dsp:cNvPr id="0" name=""/>
        <dsp:cNvSpPr/>
      </dsp:nvSpPr>
      <dsp:spPr>
        <a:xfrm>
          <a:off x="5123129" y="1862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getmaxx</a:t>
          </a:r>
        </a:p>
      </dsp:txBody>
      <dsp:txXfrm>
        <a:off x="5123129" y="1862"/>
        <a:ext cx="1878583" cy="1127149"/>
      </dsp:txXfrm>
    </dsp:sp>
    <dsp:sp modelId="{3150FE78-7D01-40EB-9E45-E9F672500AA0}">
      <dsp:nvSpPr>
        <dsp:cNvPr id="0" name=""/>
        <dsp:cNvSpPr/>
      </dsp:nvSpPr>
      <dsp:spPr>
        <a:xfrm>
          <a:off x="7189570" y="1862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Itoa</a:t>
          </a:r>
        </a:p>
      </dsp:txBody>
      <dsp:txXfrm>
        <a:off x="7189570" y="1862"/>
        <a:ext cx="1878583" cy="1127149"/>
      </dsp:txXfrm>
    </dsp:sp>
    <dsp:sp modelId="{D697F8EF-B4CC-4916-92F8-6B9EBD866B1E}">
      <dsp:nvSpPr>
        <dsp:cNvPr id="0" name=""/>
        <dsp:cNvSpPr/>
      </dsp:nvSpPr>
      <dsp:spPr>
        <a:xfrm>
          <a:off x="990246" y="1316870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Outtextxy</a:t>
          </a:r>
        </a:p>
      </dsp:txBody>
      <dsp:txXfrm>
        <a:off x="990246" y="1316870"/>
        <a:ext cx="1878583" cy="1127149"/>
      </dsp:txXfrm>
    </dsp:sp>
    <dsp:sp modelId="{ABC7C301-F00C-42ED-9D04-36327A2F59BF}">
      <dsp:nvSpPr>
        <dsp:cNvPr id="0" name=""/>
        <dsp:cNvSpPr/>
      </dsp:nvSpPr>
      <dsp:spPr>
        <a:xfrm>
          <a:off x="3056687" y="1316870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Setfillstyle</a:t>
          </a:r>
        </a:p>
      </dsp:txBody>
      <dsp:txXfrm>
        <a:off x="3056687" y="1316870"/>
        <a:ext cx="1878583" cy="1127149"/>
      </dsp:txXfrm>
    </dsp:sp>
    <dsp:sp modelId="{75C2F58A-D651-4097-B44A-EA17BB6A6DAD}">
      <dsp:nvSpPr>
        <dsp:cNvPr id="0" name=""/>
        <dsp:cNvSpPr/>
      </dsp:nvSpPr>
      <dsp:spPr>
        <a:xfrm>
          <a:off x="5123129" y="1316870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Kbhit</a:t>
          </a:r>
        </a:p>
      </dsp:txBody>
      <dsp:txXfrm>
        <a:off x="5123129" y="1316870"/>
        <a:ext cx="1878583" cy="1127149"/>
      </dsp:txXfrm>
    </dsp:sp>
    <dsp:sp modelId="{0602567A-9766-404C-972E-6ADEF2A15C29}">
      <dsp:nvSpPr>
        <dsp:cNvPr id="0" name=""/>
        <dsp:cNvSpPr/>
      </dsp:nvSpPr>
      <dsp:spPr>
        <a:xfrm>
          <a:off x="7189570" y="1316870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floodfill</a:t>
          </a:r>
        </a:p>
      </dsp:txBody>
      <dsp:txXfrm>
        <a:off x="7189570" y="1316870"/>
        <a:ext cx="1878583" cy="1127149"/>
      </dsp:txXfrm>
    </dsp:sp>
    <dsp:sp modelId="{DA1B84D7-42CE-4485-8F5C-CB73401EDCA2}">
      <dsp:nvSpPr>
        <dsp:cNvPr id="0" name=""/>
        <dsp:cNvSpPr/>
      </dsp:nvSpPr>
      <dsp:spPr>
        <a:xfrm>
          <a:off x="3056687" y="2631878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Cleardevice</a:t>
          </a:r>
        </a:p>
      </dsp:txBody>
      <dsp:txXfrm>
        <a:off x="3056687" y="2631878"/>
        <a:ext cx="1878583" cy="1127149"/>
      </dsp:txXfrm>
    </dsp:sp>
    <dsp:sp modelId="{F3D98520-486A-470E-9AC9-0913B80F7FF7}">
      <dsp:nvSpPr>
        <dsp:cNvPr id="0" name=""/>
        <dsp:cNvSpPr/>
      </dsp:nvSpPr>
      <dsp:spPr>
        <a:xfrm>
          <a:off x="5123129" y="2631878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closegraph</a:t>
          </a:r>
        </a:p>
      </dsp:txBody>
      <dsp:txXfrm>
        <a:off x="5123129" y="2631878"/>
        <a:ext cx="1878583" cy="112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08/01/2021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D1CC-3A28-4BBB-9679-04C9C3D1F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0"/>
            <a:ext cx="9514276" cy="1143001"/>
          </a:xfrm>
        </p:spPr>
        <p:txBody>
          <a:bodyPr>
            <a:noAutofit/>
          </a:bodyPr>
          <a:lstStyle/>
          <a:p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Pop The Letters[Game]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2291C-5518-46C3-A775-5EB9CCCF6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Made by-</a:t>
            </a:r>
          </a:p>
          <a:p>
            <a:r>
              <a:rPr lang="en-US" sz="1600" dirty="0"/>
              <a:t>Kuber Dhure 19203A0056</a:t>
            </a:r>
          </a:p>
          <a:p>
            <a:r>
              <a:rPr lang="en-US" sz="1600" dirty="0"/>
              <a:t>Vinay </a:t>
            </a:r>
            <a:r>
              <a:rPr lang="en-US" sz="1600" dirty="0" err="1"/>
              <a:t>savla</a:t>
            </a:r>
            <a:r>
              <a:rPr lang="en-US" sz="1600" dirty="0"/>
              <a:t>  19203A0016</a:t>
            </a:r>
          </a:p>
        </p:txBody>
      </p:sp>
    </p:spTree>
    <p:extLst>
      <p:ext uri="{BB962C8B-B14F-4D97-AF65-F5344CB8AC3E}">
        <p14:creationId xmlns:p14="http://schemas.microsoft.com/office/powerpoint/2010/main" val="237941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A9DDBF-CF4D-4B77-B64B-6DACDFE8C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game is developed to improve the typing skill.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In this game a random number of bubbles are generated with unique letters.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Then the user has to press the displayed key on the keyboard and if the key is matched then user will get points.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985C2-0878-4F73-83F9-E887EF855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t="175" r="53229" b="33856"/>
          <a:stretch/>
        </p:blipFill>
        <p:spPr>
          <a:xfrm>
            <a:off x="6515944" y="2141880"/>
            <a:ext cx="4639736" cy="3706234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E15E66-B9FE-4AA8-840F-6188767B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955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3BABB-31AC-4EB0-B61A-8403F4B1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312A258C-6C41-40FF-A4B4-3C08BDABA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6628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DC0F1A-41D5-4BB4-9FD2-3CB8865B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751389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Software used</a:t>
            </a:r>
          </a:p>
        </p:txBody>
      </p:sp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C9E01CF6-F409-457A-AE40-8B9548D34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1" r="49104" b="-1"/>
          <a:stretch/>
        </p:blipFill>
        <p:spPr>
          <a:xfrm>
            <a:off x="7921641" y="10"/>
            <a:ext cx="4270360" cy="685799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noFill/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979DD9E-8CE0-4DA8-8CF4-73614125B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89391"/>
            <a:ext cx="6421122" cy="126980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Vs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Colorado university cs1300 C compiler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BGI graphics library (included in above compiler)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4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92E3FDA-FB43-4E7F-8929-462B8D94F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11" t="5488" r="25671" b="29196"/>
          <a:stretch/>
        </p:blipFill>
        <p:spPr>
          <a:xfrm>
            <a:off x="1239520" y="1587499"/>
            <a:ext cx="4621418" cy="365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8DDA1C-1AEF-4C03-AE17-AC69BEAC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6"/>
            <a:ext cx="10058400" cy="153398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375DC-4206-44D9-8F35-A57A8A60B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22" t="5368" r="25207" b="29325"/>
          <a:stretch/>
        </p:blipFill>
        <p:spPr>
          <a:xfrm>
            <a:off x="6715294" y="1543757"/>
            <a:ext cx="4621418" cy="3770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75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DFED1E-F683-405E-8DEF-0FC77BCB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751389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3D2B9-3832-4536-AADF-68C9C9543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1" r="8723"/>
          <a:stretch/>
        </p:blipFill>
        <p:spPr>
          <a:xfrm>
            <a:off x="7921641" y="10"/>
            <a:ext cx="4270360" cy="685799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B36874-F7D3-47F8-98B8-4563F6D3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game helps to improve the typing skill of </a:t>
            </a:r>
            <a:r>
              <a:rPr lang="en-US"/>
              <a:t>the user.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helps to improve hand-eye co-ordination and accuracy while typing.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it is a fun game🎮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9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E06C03-4CFA-4539-84A7-4D7C6EA7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4463"/>
            <a:ext cx="10058400" cy="136907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1768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Consolas</vt:lpstr>
      <vt:lpstr>Verdana</vt:lpstr>
      <vt:lpstr>Wingdings</vt:lpstr>
      <vt:lpstr>RetrospectVTI</vt:lpstr>
      <vt:lpstr>Pop The Letters[Game]</vt:lpstr>
      <vt:lpstr>Introduction</vt:lpstr>
      <vt:lpstr>Methods</vt:lpstr>
      <vt:lpstr>Software used</vt:lpstr>
      <vt:lpstr>Output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 The Letters[Game]</dc:title>
  <dc:creator>Kuber Dhure</dc:creator>
  <cp:lastModifiedBy>Kuber Dhure</cp:lastModifiedBy>
  <cp:revision>5</cp:revision>
  <dcterms:created xsi:type="dcterms:W3CDTF">2021-01-08T10:45:48Z</dcterms:created>
  <dcterms:modified xsi:type="dcterms:W3CDTF">2021-01-08T11:25:13Z</dcterms:modified>
</cp:coreProperties>
</file>