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6576000" cy="1828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46833" y="2647377"/>
            <a:ext cx="34082401" cy="7298402"/>
          </a:xfrm>
          <a:prstGeom prst="rect">
            <a:avLst/>
          </a:prstGeom>
        </p:spPr>
        <p:txBody>
          <a:bodyPr anchor="b"/>
          <a:lstStyle>
            <a:lvl1pPr algn="ctr">
              <a:defRPr sz="20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46799" y="10076888"/>
            <a:ext cx="34082402" cy="2818201"/>
          </a:xfrm>
          <a:prstGeom prst="rect">
            <a:avLst/>
          </a:prstGeom>
        </p:spPr>
        <p:txBody>
          <a:bodyPr/>
          <a:lstStyle>
            <a:lvl1pPr marL="673100" indent="-889000" algn="ctr">
              <a:lnSpc>
                <a:spcPct val="100000"/>
              </a:lnSpc>
              <a:buClrTx/>
              <a:buSzTx/>
              <a:buFontTx/>
              <a:buNone/>
              <a:defRPr sz="10800"/>
            </a:lvl1pPr>
            <a:lvl2pPr marL="673100" indent="-330200" algn="ctr">
              <a:lnSpc>
                <a:spcPct val="100000"/>
              </a:lnSpc>
              <a:buClrTx/>
              <a:buSzTx/>
              <a:buFontTx/>
              <a:buNone/>
              <a:defRPr sz="10800"/>
            </a:lvl2pPr>
            <a:lvl3pPr marL="673100" indent="127000" algn="ctr">
              <a:lnSpc>
                <a:spcPct val="100000"/>
              </a:lnSpc>
              <a:buClrTx/>
              <a:buSzTx/>
              <a:buFontTx/>
              <a:buNone/>
              <a:defRPr sz="10800"/>
            </a:lvl3pPr>
            <a:lvl4pPr marL="673100" indent="584200" algn="ctr">
              <a:lnSpc>
                <a:spcPct val="100000"/>
              </a:lnSpc>
              <a:buClrTx/>
              <a:buSzTx/>
              <a:buFontTx/>
              <a:buNone/>
              <a:defRPr sz="10800"/>
            </a:lvl4pPr>
            <a:lvl5pPr marL="673100" indent="1041400" algn="ctr">
              <a:lnSpc>
                <a:spcPct val="100000"/>
              </a:lnSpc>
              <a:buClrTx/>
              <a:buSzTx/>
              <a:buFontTx/>
              <a:buNone/>
              <a:defRPr sz="10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1246799" y="3932889"/>
            <a:ext cx="34082402" cy="6981601"/>
          </a:xfrm>
          <a:prstGeom prst="rect">
            <a:avLst/>
          </a:prstGeom>
        </p:spPr>
        <p:txBody>
          <a:bodyPr anchor="b"/>
          <a:lstStyle>
            <a:lvl1pPr algn="ctr">
              <a:defRPr sz="462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1246799" y="11207911"/>
            <a:ext cx="34082402" cy="4624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246799" y="7647467"/>
            <a:ext cx="34082402" cy="2992801"/>
          </a:xfrm>
          <a:prstGeom prst="rect">
            <a:avLst/>
          </a:prstGeom>
        </p:spPr>
        <p:txBody>
          <a:bodyPr anchor="ctr"/>
          <a:lstStyle>
            <a:lvl1pPr algn="ctr">
              <a:defRPr sz="138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1246799" y="4097689"/>
            <a:ext cx="15999602" cy="12147000"/>
          </a:xfrm>
          <a:prstGeom prst="rect">
            <a:avLst/>
          </a:prstGeom>
        </p:spPr>
        <p:txBody>
          <a:bodyPr/>
          <a:lstStyle>
            <a:lvl1pPr indent="-571500">
              <a:buSzPts val="5400"/>
              <a:defRPr sz="5400"/>
            </a:lvl1pPr>
            <a:lvl2pPr marL="1004956" indent="-611256">
              <a:buSzPts val="5400"/>
              <a:defRPr sz="5400"/>
            </a:lvl2pPr>
            <a:lvl3pPr marL="1462156" indent="-611256">
              <a:buSzPts val="5400"/>
              <a:defRPr sz="5400"/>
            </a:lvl3pPr>
            <a:lvl4pPr marL="1919356" indent="-611256">
              <a:buSzPts val="5400"/>
              <a:defRPr sz="5400"/>
            </a:lvl4pPr>
            <a:lvl5pPr marL="2376556" indent="-611256">
              <a:buSzPts val="5400"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19329599" y="4097688"/>
            <a:ext cx="15999602" cy="12147002"/>
          </a:xfrm>
          <a:prstGeom prst="rect">
            <a:avLst/>
          </a:prstGeom>
        </p:spPr>
        <p:txBody>
          <a:bodyPr/>
          <a:lstStyle/>
          <a:p>
            <a:pPr indent="-571500">
              <a:buSzPts val="5400"/>
              <a:defRPr sz="5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246799" y="1975467"/>
            <a:ext cx="11232001" cy="2686800"/>
          </a:xfrm>
          <a:prstGeom prst="rect">
            <a:avLst/>
          </a:prstGeom>
        </p:spPr>
        <p:txBody>
          <a:bodyPr anchor="b"/>
          <a:lstStyle>
            <a:lvl1pPr>
              <a:defRPr sz="92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246799" y="4940799"/>
            <a:ext cx="11232001" cy="11304601"/>
          </a:xfrm>
          <a:prstGeom prst="rect">
            <a:avLst/>
          </a:prstGeom>
        </p:spPr>
        <p:txBody>
          <a:bodyPr/>
          <a:lstStyle>
            <a:lvl1pPr indent="-520700">
              <a:buSzPts val="4600"/>
              <a:defRPr sz="4600"/>
            </a:lvl1pPr>
            <a:lvl2pPr marL="914400" indent="-520700">
              <a:buSzPts val="4600"/>
              <a:defRPr sz="4600"/>
            </a:lvl2pPr>
            <a:lvl3pPr marL="1371600" indent="-520700">
              <a:buSzPts val="4600"/>
              <a:defRPr sz="4600"/>
            </a:lvl3pPr>
            <a:lvl4pPr marL="1828800" indent="-520700">
              <a:buSzPts val="4600"/>
              <a:defRPr sz="4600"/>
            </a:lvl4pPr>
            <a:lvl5pPr marL="2286000" indent="-520700">
              <a:buSzPts val="4600"/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1961000" y="1600533"/>
            <a:ext cx="25471201" cy="14545201"/>
          </a:xfrm>
          <a:prstGeom prst="rect">
            <a:avLst/>
          </a:prstGeom>
        </p:spPr>
        <p:txBody>
          <a:bodyPr anchor="ctr"/>
          <a:lstStyle>
            <a:lvl1pPr>
              <a:defRPr sz="184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18288000" y="-445"/>
            <a:ext cx="18288000" cy="1828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062000" y="4384621"/>
            <a:ext cx="16180800" cy="5270401"/>
          </a:xfrm>
          <a:prstGeom prst="rect">
            <a:avLst/>
          </a:prstGeom>
        </p:spPr>
        <p:txBody>
          <a:bodyPr anchor="b"/>
          <a:lstStyle>
            <a:lvl1pPr algn="ctr">
              <a:defRPr sz="16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1062000" y="9966489"/>
            <a:ext cx="16180800" cy="4391401"/>
          </a:xfrm>
          <a:prstGeom prst="rect">
            <a:avLst/>
          </a:prstGeom>
        </p:spPr>
        <p:txBody>
          <a:bodyPr/>
          <a:lstStyle>
            <a:lvl1pPr marL="673100" indent="-889000" algn="ctr">
              <a:lnSpc>
                <a:spcPct val="100000"/>
              </a:lnSpc>
              <a:buClrTx/>
              <a:buSzTx/>
              <a:buFontTx/>
              <a:buNone/>
              <a:defRPr sz="8000"/>
            </a:lvl1pPr>
            <a:lvl2pPr marL="673100" indent="-330200" algn="ctr">
              <a:lnSpc>
                <a:spcPct val="100000"/>
              </a:lnSpc>
              <a:buClrTx/>
              <a:buSzTx/>
              <a:buFontTx/>
              <a:buNone/>
              <a:defRPr sz="8000"/>
            </a:lvl2pPr>
            <a:lvl3pPr marL="673100" indent="127000" algn="ctr">
              <a:lnSpc>
                <a:spcPct val="100000"/>
              </a:lnSpc>
              <a:buClrTx/>
              <a:buSzTx/>
              <a:buFontTx/>
              <a:buNone/>
              <a:defRPr sz="8000"/>
            </a:lvl3pPr>
            <a:lvl4pPr marL="673100" indent="584200" algn="ctr">
              <a:lnSpc>
                <a:spcPct val="100000"/>
              </a:lnSpc>
              <a:buClrTx/>
              <a:buSzTx/>
              <a:buFontTx/>
              <a:buNone/>
              <a:defRPr sz="8000"/>
            </a:lvl4pPr>
            <a:lvl5pPr marL="673100" indent="1041400" algn="ctr">
              <a:lnSpc>
                <a:spcPct val="100000"/>
              </a:lnSpc>
              <a:buClrTx/>
              <a:buSzTx/>
              <a:buFontTx/>
              <a:buNone/>
              <a:defRPr sz="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19758000" y="2574489"/>
            <a:ext cx="15348000" cy="13138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1246799" y="15042044"/>
            <a:ext cx="23995202" cy="2151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46799" y="1582310"/>
            <a:ext cx="34082402" cy="203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46799" y="4097689"/>
            <a:ext cx="34082402" cy="1214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34830833" y="16662620"/>
            <a:ext cx="1253800" cy="1234612"/>
          </a:xfrm>
          <a:prstGeom prst="rect">
            <a:avLst/>
          </a:prstGeom>
          <a:ln w="12700">
            <a:miter lim="400000"/>
          </a:ln>
        </p:spPr>
        <p:txBody>
          <a:bodyPr wrap="none" lIns="352149" tIns="352149" rIns="352149" bIns="352149" anchor="ctr">
            <a:normAutofit fontScale="100000" lnSpcReduction="0"/>
          </a:bodyPr>
          <a:lstStyle>
            <a:lvl1pPr algn="r">
              <a:defRPr sz="3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6731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●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837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○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5409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■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981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●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4553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○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9125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■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3697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●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8269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○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84133" marR="0" indent="-74083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7000"/>
        <a:buFont typeface="Arial"/>
        <a:buChar char="■"/>
        <a:tabLst/>
        <a:defRPr b="0" baseline="0" cap="none" i="0" spc="0" strike="noStrike" sz="70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/>
          <p:nvPr/>
        </p:nvSpPr>
        <p:spPr>
          <a:xfrm>
            <a:off x="581525" y="3970425"/>
            <a:ext cx="3471901" cy="12151801"/>
          </a:xfrm>
          <a:prstGeom prst="roundRect">
            <a:avLst>
              <a:gd name="adj" fmla="val 5303"/>
            </a:avLst>
          </a:prstGeom>
          <a:ln>
            <a:solidFill>
              <a:schemeClr val="accent2">
                <a:lumOff val="21764"/>
              </a:schemeClr>
            </a:solidFill>
            <a:prstDash val="dash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0" name="Google Shape;55;p13"/>
          <p:cNvSpPr txBox="1"/>
          <p:nvPr/>
        </p:nvSpPr>
        <p:spPr>
          <a:xfrm>
            <a:off x="762908" y="4186925"/>
            <a:ext cx="3093302" cy="22505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ClusterClass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controlPlane: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workers: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machineDeployments: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- name: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Labels &amp; annotations</a:t>
            </a:r>
          </a:p>
        </p:txBody>
      </p:sp>
      <p:sp>
        <p:nvSpPr>
          <p:cNvPr id="111" name="Google Shape;56;p13"/>
          <p:cNvSpPr/>
          <p:nvPr/>
        </p:nvSpPr>
        <p:spPr>
          <a:xfrm>
            <a:off x="3794559" y="5160448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2" name="Google Shape;57;p13"/>
          <p:cNvSpPr/>
          <p:nvPr/>
        </p:nvSpPr>
        <p:spPr>
          <a:xfrm>
            <a:off x="3794559" y="6112741"/>
            <a:ext cx="132301" cy="111602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3" name="Google Shape;58;p13"/>
          <p:cNvSpPr txBox="1"/>
          <p:nvPr/>
        </p:nvSpPr>
        <p:spPr>
          <a:xfrm>
            <a:off x="4268111" y="541573"/>
            <a:ext cx="3093302" cy="23902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Cluster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topology: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controlPlane: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workers: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machineDeployments: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- name: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class: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Labels &amp; annotations</a:t>
            </a:r>
          </a:p>
        </p:txBody>
      </p:sp>
      <p:sp>
        <p:nvSpPr>
          <p:cNvPr id="114" name="Google Shape;59;p13"/>
          <p:cNvSpPr/>
          <p:nvPr/>
        </p:nvSpPr>
        <p:spPr>
          <a:xfrm>
            <a:off x="7299780" y="2610341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5" name="Google Shape;60;p13"/>
          <p:cNvSpPr/>
          <p:nvPr/>
        </p:nvSpPr>
        <p:spPr>
          <a:xfrm>
            <a:off x="7299780" y="1688425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6" name="Google Shape;61;p13"/>
          <p:cNvSpPr txBox="1"/>
          <p:nvPr/>
        </p:nvSpPr>
        <p:spPr>
          <a:xfrm>
            <a:off x="17966614" y="3742020"/>
            <a:ext cx="2711101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ControlPlane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machineTemplate: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17" name="Google Shape;62;p13"/>
          <p:cNvSpPr/>
          <p:nvPr/>
        </p:nvSpPr>
        <p:spPr>
          <a:xfrm>
            <a:off x="20602108" y="5056382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8" name="Google Shape;63;p13"/>
          <p:cNvSpPr/>
          <p:nvPr/>
        </p:nvSpPr>
        <p:spPr>
          <a:xfrm>
            <a:off x="17910412" y="5056390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19" name="Google Shape;64;p13"/>
          <p:cNvSpPr txBox="1"/>
          <p:nvPr/>
        </p:nvSpPr>
        <p:spPr>
          <a:xfrm>
            <a:off x="18717024" y="5832800"/>
            <a:ext cx="2777401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InfraMachineTemplate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20" name="Google Shape;65;p13"/>
          <p:cNvSpPr/>
          <p:nvPr/>
        </p:nvSpPr>
        <p:spPr>
          <a:xfrm>
            <a:off x="18639048" y="6543044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21" name="Google Shape;66;p13"/>
          <p:cNvSpPr txBox="1"/>
          <p:nvPr/>
        </p:nvSpPr>
        <p:spPr>
          <a:xfrm>
            <a:off x="12633239" y="9604422"/>
            <a:ext cx="2843101" cy="19711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MachineDeployment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selector: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Labels selector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22" name="Google Shape;67;p13"/>
          <p:cNvSpPr/>
          <p:nvPr/>
        </p:nvSpPr>
        <p:spPr>
          <a:xfrm>
            <a:off x="15397838" y="11186692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23" name="Google Shape;68;p13"/>
          <p:cNvSpPr/>
          <p:nvPr/>
        </p:nvSpPr>
        <p:spPr>
          <a:xfrm>
            <a:off x="12577036" y="11222066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24" name="Google Shape;69;p13"/>
          <p:cNvSpPr txBox="1"/>
          <p:nvPr/>
        </p:nvSpPr>
        <p:spPr>
          <a:xfrm>
            <a:off x="13430811" y="11993043"/>
            <a:ext cx="2843101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InfraMachineTemplate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25" name="Google Shape;70;p13"/>
          <p:cNvSpPr/>
          <p:nvPr/>
        </p:nvSpPr>
        <p:spPr>
          <a:xfrm>
            <a:off x="13352834" y="12691598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26" name="Google Shape;71;p13"/>
          <p:cNvSpPr txBox="1"/>
          <p:nvPr/>
        </p:nvSpPr>
        <p:spPr>
          <a:xfrm>
            <a:off x="13437373" y="14073863"/>
            <a:ext cx="2843101" cy="18314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BootstrapConfigTemplate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27" name="Google Shape;72;p13"/>
          <p:cNvSpPr/>
          <p:nvPr/>
        </p:nvSpPr>
        <p:spPr>
          <a:xfrm>
            <a:off x="13352873" y="14737942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28" name="Google Shape;73;p13"/>
          <p:cNvSpPr txBox="1"/>
          <p:nvPr/>
        </p:nvSpPr>
        <p:spPr>
          <a:xfrm>
            <a:off x="18702171" y="9604422"/>
            <a:ext cx="2819401" cy="19711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MachineSet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selector: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Labels selector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29" name="Google Shape;74;p13"/>
          <p:cNvSpPr/>
          <p:nvPr/>
        </p:nvSpPr>
        <p:spPr>
          <a:xfrm>
            <a:off x="21439705" y="11215654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0" name="Google Shape;75;p13"/>
          <p:cNvSpPr/>
          <p:nvPr/>
        </p:nvSpPr>
        <p:spPr>
          <a:xfrm>
            <a:off x="18639189" y="10275867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1" name="Google Shape;76;p13"/>
          <p:cNvSpPr/>
          <p:nvPr/>
        </p:nvSpPr>
        <p:spPr>
          <a:xfrm>
            <a:off x="18639189" y="11184966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2" name="Google Shape;77;p13"/>
          <p:cNvSpPr txBox="1"/>
          <p:nvPr/>
        </p:nvSpPr>
        <p:spPr>
          <a:xfrm>
            <a:off x="28447444" y="7111047"/>
            <a:ext cx="2414102" cy="11329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Machine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</a:p>
        </p:txBody>
      </p:sp>
      <p:sp>
        <p:nvSpPr>
          <p:cNvPr id="133" name="Google Shape;78;p13"/>
          <p:cNvSpPr/>
          <p:nvPr/>
        </p:nvSpPr>
        <p:spPr>
          <a:xfrm>
            <a:off x="28386323" y="7795766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4" name="Google Shape;79;p13"/>
          <p:cNvSpPr txBox="1"/>
          <p:nvPr/>
        </p:nvSpPr>
        <p:spPr>
          <a:xfrm>
            <a:off x="29155994" y="8547593"/>
            <a:ext cx="2843100" cy="11329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InfraMachine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</a:p>
        </p:txBody>
      </p:sp>
      <p:sp>
        <p:nvSpPr>
          <p:cNvPr id="135" name="Google Shape;80;p13"/>
          <p:cNvSpPr/>
          <p:nvPr/>
        </p:nvSpPr>
        <p:spPr>
          <a:xfrm>
            <a:off x="29107435" y="9237322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6" name="Google Shape;81;p13"/>
          <p:cNvSpPr txBox="1"/>
          <p:nvPr/>
        </p:nvSpPr>
        <p:spPr>
          <a:xfrm>
            <a:off x="29155994" y="9984138"/>
            <a:ext cx="2843100" cy="11329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BootstrapConfig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</a:p>
        </p:txBody>
      </p:sp>
      <p:sp>
        <p:nvSpPr>
          <p:cNvPr id="137" name="Google Shape;82;p13"/>
          <p:cNvSpPr/>
          <p:nvPr/>
        </p:nvSpPr>
        <p:spPr>
          <a:xfrm>
            <a:off x="29107435" y="10693417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38" name="Google Shape;83;p13"/>
          <p:cNvSpPr txBox="1"/>
          <p:nvPr/>
        </p:nvSpPr>
        <p:spPr>
          <a:xfrm>
            <a:off x="33399939" y="7111047"/>
            <a:ext cx="2414101" cy="11329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Node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</a:p>
        </p:txBody>
      </p:sp>
      <p:cxnSp>
        <p:nvCxnSpPr>
          <p:cNvPr id="139" name="Google Shape;84;p13"/>
          <p:cNvCxnSpPr>
            <a:stCxn id="117" idx="0"/>
            <a:endCxn id="158" idx="0"/>
          </p:cNvCxnSpPr>
          <p:nvPr/>
        </p:nvCxnSpPr>
        <p:spPr>
          <a:xfrm>
            <a:off x="20666608" y="5112182"/>
            <a:ext cx="4825004" cy="2739867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0" name="Google Shape;86;p13"/>
          <p:cNvCxnSpPr>
            <a:stCxn id="158" idx="0"/>
            <a:endCxn id="168" idx="0"/>
          </p:cNvCxnSpPr>
          <p:nvPr/>
        </p:nvCxnSpPr>
        <p:spPr>
          <a:xfrm>
            <a:off x="25491611" y="7852048"/>
            <a:ext cx="1614299" cy="1457350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1" name="Google Shape;88;p13"/>
          <p:cNvCxnSpPr>
            <a:stCxn id="158" idx="0"/>
            <a:endCxn id="170" idx="0"/>
          </p:cNvCxnSpPr>
          <p:nvPr/>
        </p:nvCxnSpPr>
        <p:spPr>
          <a:xfrm>
            <a:off x="25491611" y="7852048"/>
            <a:ext cx="1614299" cy="2913263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2" name="Google Shape;90;p13"/>
          <p:cNvCxnSpPr>
            <a:stCxn id="122" idx="0"/>
            <a:endCxn id="130" idx="0"/>
          </p:cNvCxnSpPr>
          <p:nvPr/>
        </p:nvCxnSpPr>
        <p:spPr>
          <a:xfrm flipV="1">
            <a:off x="15462338" y="10331667"/>
            <a:ext cx="3241352" cy="910826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3" name="Google Shape;91;p13"/>
          <p:cNvCxnSpPr>
            <a:stCxn id="122" idx="0"/>
            <a:endCxn id="131" idx="0"/>
          </p:cNvCxnSpPr>
          <p:nvPr/>
        </p:nvCxnSpPr>
        <p:spPr>
          <a:xfrm flipV="1">
            <a:off x="15462338" y="11240766"/>
            <a:ext cx="3241352" cy="1727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sp>
        <p:nvSpPr>
          <p:cNvPr id="144" name="Google Shape;92;p13"/>
          <p:cNvSpPr txBox="1"/>
          <p:nvPr/>
        </p:nvSpPr>
        <p:spPr>
          <a:xfrm>
            <a:off x="16448013" y="10586100"/>
            <a:ext cx="12825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* only labels</a:t>
            </a:r>
          </a:p>
        </p:txBody>
      </p:sp>
      <p:cxnSp>
        <p:nvCxnSpPr>
          <p:cNvPr id="145" name="Google Shape;93;p13"/>
          <p:cNvCxnSpPr>
            <a:stCxn id="129" idx="0"/>
            <a:endCxn id="158" idx="0"/>
          </p:cNvCxnSpPr>
          <p:nvPr/>
        </p:nvCxnSpPr>
        <p:spPr>
          <a:xfrm flipV="1">
            <a:off x="21504205" y="7852048"/>
            <a:ext cx="3987407" cy="3419407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6" name="Google Shape;94;p13"/>
          <p:cNvCxnSpPr>
            <a:stCxn id="158" idx="0"/>
            <a:endCxn id="133" idx="0"/>
          </p:cNvCxnSpPr>
          <p:nvPr/>
        </p:nvCxnSpPr>
        <p:spPr>
          <a:xfrm flipV="1">
            <a:off x="25491611" y="7851566"/>
            <a:ext cx="2959213" cy="483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7" name="Google Shape;95;p13"/>
          <p:cNvCxnSpPr>
            <a:stCxn id="115" idx="0"/>
            <a:endCxn id="159" idx="0"/>
          </p:cNvCxnSpPr>
          <p:nvPr/>
        </p:nvCxnSpPr>
        <p:spPr>
          <a:xfrm>
            <a:off x="7365930" y="1744225"/>
            <a:ext cx="6237719" cy="2089324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8" name="Google Shape;97;p13"/>
          <p:cNvCxnSpPr>
            <a:stCxn id="112" idx="0"/>
            <a:endCxn id="160" idx="0"/>
          </p:cNvCxnSpPr>
          <p:nvPr/>
        </p:nvCxnSpPr>
        <p:spPr>
          <a:xfrm>
            <a:off x="3860709" y="6168542"/>
            <a:ext cx="6329577" cy="5153320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49" name="Google Shape;99;p13"/>
          <p:cNvCxnSpPr>
            <a:stCxn id="114" idx="0"/>
            <a:endCxn id="160" idx="0"/>
          </p:cNvCxnSpPr>
          <p:nvPr/>
        </p:nvCxnSpPr>
        <p:spPr>
          <a:xfrm>
            <a:off x="7365930" y="2666141"/>
            <a:ext cx="2824356" cy="8655721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sp>
        <p:nvSpPr>
          <p:cNvPr id="150" name="Google Shape;100;p13"/>
          <p:cNvSpPr txBox="1"/>
          <p:nvPr/>
        </p:nvSpPr>
        <p:spPr>
          <a:xfrm>
            <a:off x="761950" y="12159399"/>
            <a:ext cx="3089400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InfraMachineTemplate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 (2)</a:t>
            </a:r>
          </a:p>
        </p:txBody>
      </p:sp>
      <p:sp>
        <p:nvSpPr>
          <p:cNvPr id="151" name="Google Shape;101;p13"/>
          <p:cNvSpPr/>
          <p:nvPr/>
        </p:nvSpPr>
        <p:spPr>
          <a:xfrm>
            <a:off x="3774483" y="12692416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52" name="Google Shape;102;p13"/>
          <p:cNvSpPr txBox="1"/>
          <p:nvPr/>
        </p:nvSpPr>
        <p:spPr>
          <a:xfrm>
            <a:off x="761962" y="14080275"/>
            <a:ext cx="3089401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BootstrapConfigTemplate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 (3)</a:t>
            </a:r>
          </a:p>
        </p:txBody>
      </p:sp>
      <p:sp>
        <p:nvSpPr>
          <p:cNvPr id="153" name="Google Shape;103;p13"/>
          <p:cNvSpPr/>
          <p:nvPr/>
        </p:nvSpPr>
        <p:spPr>
          <a:xfrm>
            <a:off x="3773470" y="14768117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54" name="Google Shape;104;p13"/>
          <p:cNvCxnSpPr>
            <a:stCxn id="111" idx="0"/>
            <a:endCxn id="159" idx="0"/>
          </p:cNvCxnSpPr>
          <p:nvPr/>
        </p:nvCxnSpPr>
        <p:spPr>
          <a:xfrm flipV="1">
            <a:off x="3860709" y="3833548"/>
            <a:ext cx="9742940" cy="1382701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55" name="Google Shape;105;p13"/>
          <p:cNvCxnSpPr>
            <a:stCxn id="151" idx="0"/>
            <a:endCxn id="125" idx="0"/>
          </p:cNvCxnSpPr>
          <p:nvPr/>
        </p:nvCxnSpPr>
        <p:spPr>
          <a:xfrm flipV="1">
            <a:off x="3840633" y="12747398"/>
            <a:ext cx="9576702" cy="819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56" name="Google Shape;106;p13"/>
          <p:cNvCxnSpPr>
            <a:stCxn id="153" idx="0"/>
            <a:endCxn id="127" idx="0"/>
          </p:cNvCxnSpPr>
          <p:nvPr/>
        </p:nvCxnSpPr>
        <p:spPr>
          <a:xfrm flipV="1">
            <a:off x="3839620" y="14793742"/>
            <a:ext cx="9577754" cy="30176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57" name="Google Shape;107;p13"/>
          <p:cNvCxnSpPr>
            <a:stCxn id="151" idx="0"/>
            <a:endCxn id="120" idx="0"/>
          </p:cNvCxnSpPr>
          <p:nvPr/>
        </p:nvCxnSpPr>
        <p:spPr>
          <a:xfrm flipV="1">
            <a:off x="3840633" y="6598844"/>
            <a:ext cx="14862916" cy="6149373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58" name="Google Shape;85;p13"/>
          <p:cNvSpPr/>
          <p:nvPr/>
        </p:nvSpPr>
        <p:spPr>
          <a:xfrm>
            <a:off x="25427111" y="7796248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59" name="Google Shape;96;p13"/>
          <p:cNvSpPr/>
          <p:nvPr/>
        </p:nvSpPr>
        <p:spPr>
          <a:xfrm>
            <a:off x="13539148" y="3777748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60" name="Google Shape;98;p13"/>
          <p:cNvSpPr/>
          <p:nvPr/>
        </p:nvSpPr>
        <p:spPr>
          <a:xfrm>
            <a:off x="10125785" y="11266061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61" name="Google Shape;108;p13"/>
          <p:cNvCxnSpPr>
            <a:stCxn id="123" idx="0"/>
            <a:endCxn id="160" idx="0"/>
          </p:cNvCxnSpPr>
          <p:nvPr/>
        </p:nvCxnSpPr>
        <p:spPr>
          <a:xfrm flipH="1">
            <a:off x="10190285" y="11277866"/>
            <a:ext cx="2451252" cy="43996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62" name="Google Shape;109;p13"/>
          <p:cNvCxnSpPr>
            <a:stCxn id="205" idx="0"/>
            <a:endCxn id="159" idx="0"/>
          </p:cNvCxnSpPr>
          <p:nvPr/>
        </p:nvCxnSpPr>
        <p:spPr>
          <a:xfrm flipH="1" flipV="1">
            <a:off x="13603648" y="3833548"/>
            <a:ext cx="1905564" cy="63935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63" name="Google Shape;111;p13"/>
          <p:cNvSpPr txBox="1"/>
          <p:nvPr/>
        </p:nvSpPr>
        <p:spPr>
          <a:xfrm>
            <a:off x="15641350" y="5180974"/>
            <a:ext cx="34032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Cluster ∪ CC ∪ template</a:t>
            </a:r>
          </a:p>
        </p:txBody>
      </p:sp>
      <p:sp>
        <p:nvSpPr>
          <p:cNvPr id="164" name="Google Shape;112;p13"/>
          <p:cNvSpPr txBox="1"/>
          <p:nvPr/>
        </p:nvSpPr>
        <p:spPr>
          <a:xfrm>
            <a:off x="25801975" y="7313800"/>
            <a:ext cx="11634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/>
            <a:r>
              <a:t>CP | MD</a:t>
            </a:r>
          </a:p>
        </p:txBody>
      </p:sp>
      <p:cxnSp>
        <p:nvCxnSpPr>
          <p:cNvPr id="165" name="Google Shape;113;p13"/>
          <p:cNvCxnSpPr>
            <a:stCxn id="167" idx="0"/>
            <a:endCxn id="130" idx="0"/>
          </p:cNvCxnSpPr>
          <p:nvPr/>
        </p:nvCxnSpPr>
        <p:spPr>
          <a:xfrm>
            <a:off x="15462338" y="10328092"/>
            <a:ext cx="3241352" cy="3576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sp>
        <p:nvSpPr>
          <p:cNvPr id="166" name="Google Shape;115;p13"/>
          <p:cNvSpPr txBox="1"/>
          <p:nvPr/>
        </p:nvSpPr>
        <p:spPr>
          <a:xfrm>
            <a:off x="15713425" y="10089999"/>
            <a:ext cx="1934700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* only annotations</a:t>
            </a:r>
          </a:p>
        </p:txBody>
      </p:sp>
      <p:sp>
        <p:nvSpPr>
          <p:cNvPr id="167" name="Google Shape;114;p13"/>
          <p:cNvSpPr/>
          <p:nvPr/>
        </p:nvSpPr>
        <p:spPr>
          <a:xfrm>
            <a:off x="15397838" y="10272292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68" name="Google Shape;87;p13"/>
          <p:cNvSpPr/>
          <p:nvPr/>
        </p:nvSpPr>
        <p:spPr>
          <a:xfrm>
            <a:off x="27041409" y="9253597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69" name="Google Shape;116;p13"/>
          <p:cNvSpPr txBox="1"/>
          <p:nvPr/>
        </p:nvSpPr>
        <p:spPr>
          <a:xfrm>
            <a:off x="26965374" y="8853399"/>
            <a:ext cx="21969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/>
            <a:r>
              <a:t>(CP | MD) ∪ template</a:t>
            </a:r>
          </a:p>
        </p:txBody>
      </p:sp>
      <p:sp>
        <p:nvSpPr>
          <p:cNvPr id="170" name="Google Shape;89;p13"/>
          <p:cNvSpPr/>
          <p:nvPr/>
        </p:nvSpPr>
        <p:spPr>
          <a:xfrm>
            <a:off x="27041409" y="10709510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71" name="Google Shape;117;p13"/>
          <p:cNvSpPr txBox="1"/>
          <p:nvPr/>
        </p:nvSpPr>
        <p:spPr>
          <a:xfrm>
            <a:off x="26965374" y="10302188"/>
            <a:ext cx="21969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/>
          </a:lstStyle>
          <a:p>
            <a:pPr/>
            <a:r>
              <a:t>(CP | MD) ∪ template  </a:t>
            </a:r>
          </a:p>
        </p:txBody>
      </p:sp>
      <p:cxnSp>
        <p:nvCxnSpPr>
          <p:cNvPr id="172" name="Google Shape;118;p13"/>
          <p:cNvCxnSpPr>
            <a:stCxn id="173" idx="0"/>
            <a:endCxn id="168" idx="0"/>
          </p:cNvCxnSpPr>
          <p:nvPr/>
        </p:nvCxnSpPr>
        <p:spPr>
          <a:xfrm>
            <a:off x="21504211" y="7191797"/>
            <a:ext cx="5601699" cy="2117601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73" name="Google Shape;119;p13"/>
          <p:cNvSpPr/>
          <p:nvPr/>
        </p:nvSpPr>
        <p:spPr>
          <a:xfrm>
            <a:off x="21439711" y="7135997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74" name="Google Shape;120;p13"/>
          <p:cNvSpPr/>
          <p:nvPr/>
        </p:nvSpPr>
        <p:spPr>
          <a:xfrm>
            <a:off x="16198211" y="13274547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75" name="Google Shape;121;p13"/>
          <p:cNvCxnSpPr>
            <a:stCxn id="174" idx="0"/>
            <a:endCxn id="168" idx="0"/>
          </p:cNvCxnSpPr>
          <p:nvPr/>
        </p:nvCxnSpPr>
        <p:spPr>
          <a:xfrm flipV="1">
            <a:off x="16262711" y="9309397"/>
            <a:ext cx="10843199" cy="4020951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76" name="Google Shape;122;p13"/>
          <p:cNvCxnSpPr>
            <a:stCxn id="168" idx="0"/>
            <a:endCxn id="135" idx="0"/>
          </p:cNvCxnSpPr>
          <p:nvPr/>
        </p:nvCxnSpPr>
        <p:spPr>
          <a:xfrm flipV="1">
            <a:off x="27105909" y="9293122"/>
            <a:ext cx="2066027" cy="16276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177" name="Google Shape;123;p13"/>
          <p:cNvCxnSpPr>
            <a:stCxn id="170" idx="0"/>
            <a:endCxn id="137" idx="0"/>
          </p:cNvCxnSpPr>
          <p:nvPr/>
        </p:nvCxnSpPr>
        <p:spPr>
          <a:xfrm flipV="1">
            <a:off x="27105909" y="10749217"/>
            <a:ext cx="2066027" cy="16094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sp>
        <p:nvSpPr>
          <p:cNvPr id="178" name="Google Shape;124;p13"/>
          <p:cNvSpPr txBox="1"/>
          <p:nvPr/>
        </p:nvSpPr>
        <p:spPr>
          <a:xfrm>
            <a:off x="11084624" y="11367324"/>
            <a:ext cx="21969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Cluster ∪ CC</a:t>
            </a:r>
          </a:p>
        </p:txBody>
      </p:sp>
      <p:sp>
        <p:nvSpPr>
          <p:cNvPr id="179" name="Google Shape;125;p13"/>
          <p:cNvSpPr/>
          <p:nvPr/>
        </p:nvSpPr>
        <p:spPr>
          <a:xfrm>
            <a:off x="3794509" y="13358441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80" name="Google Shape;126;p13"/>
          <p:cNvSpPr/>
          <p:nvPr/>
        </p:nvSpPr>
        <p:spPr>
          <a:xfrm>
            <a:off x="18639097" y="7135994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81" name="Google Shape;127;p13"/>
          <p:cNvSpPr/>
          <p:nvPr/>
        </p:nvSpPr>
        <p:spPr>
          <a:xfrm>
            <a:off x="13352885" y="13354783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82" name="Google Shape;128;p13"/>
          <p:cNvCxnSpPr>
            <a:stCxn id="179" idx="0"/>
            <a:endCxn id="181" idx="0"/>
          </p:cNvCxnSpPr>
          <p:nvPr/>
        </p:nvCxnSpPr>
        <p:spPr>
          <a:xfrm flipV="1">
            <a:off x="3860659" y="13410583"/>
            <a:ext cx="9556727" cy="3659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83" name="Google Shape;129;p13"/>
          <p:cNvCxnSpPr>
            <a:stCxn id="179" idx="0"/>
            <a:endCxn id="180" idx="0"/>
          </p:cNvCxnSpPr>
          <p:nvPr/>
        </p:nvCxnSpPr>
        <p:spPr>
          <a:xfrm flipV="1">
            <a:off x="3860659" y="7191794"/>
            <a:ext cx="14842939" cy="6222448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84" name="Google Shape;130;p13"/>
          <p:cNvSpPr txBox="1"/>
          <p:nvPr/>
        </p:nvSpPr>
        <p:spPr>
          <a:xfrm>
            <a:off x="764850" y="9982188"/>
            <a:ext cx="3089401" cy="16917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InfraClusterTemplate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</a:t>
            </a:r>
          </a:p>
        </p:txBody>
      </p:sp>
      <p:sp>
        <p:nvSpPr>
          <p:cNvPr id="185" name="Google Shape;131;p13"/>
          <p:cNvSpPr txBox="1"/>
          <p:nvPr/>
        </p:nvSpPr>
        <p:spPr>
          <a:xfrm>
            <a:off x="739525" y="7084575"/>
            <a:ext cx="3089401" cy="165157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675" tIns="52675" rIns="52675" bIns="52675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ControPlaneTemplate</a:t>
            </a:r>
            <a:br>
              <a:rPr b="1">
                <a:solidFill>
                  <a:schemeClr val="accent1"/>
                </a:solidFill>
              </a:rPr>
            </a:b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b="1"/>
              <a:t>Labels &amp; annotations (1)</a:t>
            </a:r>
            <a:endParaRPr b="1"/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spec: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machineTemplate: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</a:t>
            </a:r>
            <a:r>
              <a:rPr b="1"/>
              <a:t>Labels &amp; annotations (1)</a:t>
            </a:r>
          </a:p>
        </p:txBody>
      </p:sp>
      <p:sp>
        <p:nvSpPr>
          <p:cNvPr id="186" name="Google Shape;132;p13"/>
          <p:cNvSpPr txBox="1"/>
          <p:nvPr/>
        </p:nvSpPr>
        <p:spPr>
          <a:xfrm>
            <a:off x="4846999" y="10185137"/>
            <a:ext cx="2819401" cy="1132926"/>
          </a:xfrm>
          <a:prstGeom prst="rect">
            <a:avLst/>
          </a:prstGeom>
          <a:solidFill>
            <a:srgbClr val="EEEEEE"/>
          </a:solidFill>
          <a:ln>
            <a:solidFill>
              <a:srgbClr val="B7B7B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2149" tIns="352149" rIns="352149" bIns="352149">
            <a:spAutoFit/>
          </a:bodyPr>
          <a:lstStyle/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Kind:</a:t>
            </a:r>
            <a:r>
              <a:rPr b="1">
                <a:solidFill>
                  <a:schemeClr val="accent1"/>
                </a:solidFill>
              </a:rPr>
              <a:t>InfraCluster</a:t>
            </a:r>
            <a:endParaRPr b="1">
              <a:solidFill>
                <a:schemeClr val="accent1"/>
              </a:solidFill>
            </a:endParaRP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metadata:</a:t>
            </a:r>
          </a:p>
          <a:p>
            <a:pPr>
              <a:defRPr sz="1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Labels &amp; annotations</a:t>
            </a:r>
          </a:p>
        </p:txBody>
      </p:sp>
      <p:sp>
        <p:nvSpPr>
          <p:cNvPr id="187" name="Google Shape;133;p13"/>
          <p:cNvSpPr/>
          <p:nvPr/>
        </p:nvSpPr>
        <p:spPr>
          <a:xfrm>
            <a:off x="3777384" y="10701517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88" name="Google Shape;134;p13"/>
          <p:cNvSpPr/>
          <p:nvPr/>
        </p:nvSpPr>
        <p:spPr>
          <a:xfrm>
            <a:off x="4717872" y="10715832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89" name="Google Shape;135;p13"/>
          <p:cNvCxnSpPr>
            <a:stCxn id="187" idx="0"/>
            <a:endCxn id="188" idx="0"/>
          </p:cNvCxnSpPr>
          <p:nvPr/>
        </p:nvCxnSpPr>
        <p:spPr>
          <a:xfrm>
            <a:off x="3843534" y="10757317"/>
            <a:ext cx="938839" cy="14316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90" name="Google Shape;136;p13"/>
          <p:cNvSpPr/>
          <p:nvPr/>
        </p:nvSpPr>
        <p:spPr>
          <a:xfrm>
            <a:off x="13352873" y="15391578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91" name="Google Shape;137;p13"/>
          <p:cNvSpPr/>
          <p:nvPr/>
        </p:nvSpPr>
        <p:spPr>
          <a:xfrm>
            <a:off x="3773470" y="15421753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92" name="Google Shape;138;p13"/>
          <p:cNvCxnSpPr>
            <a:stCxn id="191" idx="0"/>
            <a:endCxn id="190" idx="0"/>
          </p:cNvCxnSpPr>
          <p:nvPr/>
        </p:nvCxnSpPr>
        <p:spPr>
          <a:xfrm flipV="1">
            <a:off x="3839620" y="15447378"/>
            <a:ext cx="9577754" cy="30176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93" name="Google Shape;139;p13"/>
          <p:cNvSpPr/>
          <p:nvPr/>
        </p:nvSpPr>
        <p:spPr>
          <a:xfrm>
            <a:off x="16198211" y="15418210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94" name="Google Shape;140;p13"/>
          <p:cNvSpPr/>
          <p:nvPr/>
        </p:nvSpPr>
        <p:spPr>
          <a:xfrm flipH="1" rot="10800000">
            <a:off x="16365061" y="10766260"/>
            <a:ext cx="10714201" cy="470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337" y="0"/>
                  <a:pt x="14674" y="5400"/>
                  <a:pt x="14674" y="10800"/>
                </a:cubicBezTo>
                <a:cubicBezTo>
                  <a:pt x="14674" y="16200"/>
                  <a:pt x="18137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5" name="Google Shape;141;p13"/>
          <p:cNvSpPr/>
          <p:nvPr/>
        </p:nvSpPr>
        <p:spPr>
          <a:xfrm>
            <a:off x="3763471" y="8074117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96" name="Google Shape;142;p13"/>
          <p:cNvSpPr/>
          <p:nvPr/>
        </p:nvSpPr>
        <p:spPr>
          <a:xfrm>
            <a:off x="3783496" y="8740141"/>
            <a:ext cx="1323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197" name="Google Shape;143;p13"/>
          <p:cNvSpPr/>
          <p:nvPr/>
        </p:nvSpPr>
        <p:spPr>
          <a:xfrm>
            <a:off x="17910398" y="4419644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198" name="Google Shape;144;p13"/>
          <p:cNvCxnSpPr>
            <a:stCxn id="195" idx="0"/>
            <a:endCxn id="205" idx="0"/>
          </p:cNvCxnSpPr>
          <p:nvPr/>
        </p:nvCxnSpPr>
        <p:spPr>
          <a:xfrm flipV="1">
            <a:off x="3829621" y="4472897"/>
            <a:ext cx="11679591" cy="3657021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99" name="Google Shape;145;p13"/>
          <p:cNvCxnSpPr>
            <a:stCxn id="196" idx="0"/>
            <a:endCxn id="206" idx="0"/>
          </p:cNvCxnSpPr>
          <p:nvPr/>
        </p:nvCxnSpPr>
        <p:spPr>
          <a:xfrm flipV="1">
            <a:off x="3849646" y="5112173"/>
            <a:ext cx="11659566" cy="3683769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00" name="Google Shape;147;p13"/>
          <p:cNvSpPr/>
          <p:nvPr/>
        </p:nvSpPr>
        <p:spPr>
          <a:xfrm>
            <a:off x="33328173" y="7796541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201" name="Google Shape;148;p13"/>
          <p:cNvSpPr/>
          <p:nvPr/>
        </p:nvSpPr>
        <p:spPr>
          <a:xfrm>
            <a:off x="30792749" y="7796548"/>
            <a:ext cx="129001" cy="111601"/>
          </a:xfrm>
          <a:prstGeom prst="ellipse">
            <a:avLst/>
          </a:prstGeom>
          <a:solidFill>
            <a:srgbClr val="000000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202" name="Google Shape;149;p13"/>
          <p:cNvSpPr txBox="1"/>
          <p:nvPr/>
        </p:nvSpPr>
        <p:spPr>
          <a:xfrm>
            <a:off x="31102048" y="7111049"/>
            <a:ext cx="2196901" cy="583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Labels and annotations filtered by prefix/domain</a:t>
            </a:r>
          </a:p>
        </p:txBody>
      </p:sp>
      <p:sp>
        <p:nvSpPr>
          <p:cNvPr id="203" name="Google Shape;150;p13"/>
          <p:cNvSpPr/>
          <p:nvPr/>
        </p:nvSpPr>
        <p:spPr>
          <a:xfrm flipH="1">
            <a:off x="30921873" y="7846291"/>
            <a:ext cx="24063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1" y="5400"/>
                  <a:pt x="10801" y="10800"/>
                </a:cubicBezTo>
                <a:cubicBezTo>
                  <a:pt x="10801" y="16200"/>
                  <a:pt x="16200" y="21600"/>
                  <a:pt x="2160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4" name="Google Shape;151;p13"/>
          <p:cNvSpPr/>
          <p:nvPr/>
        </p:nvSpPr>
        <p:spPr>
          <a:xfrm>
            <a:off x="12577036" y="10275941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205" name="Google Shape;110;p13"/>
          <p:cNvSpPr/>
          <p:nvPr/>
        </p:nvSpPr>
        <p:spPr>
          <a:xfrm>
            <a:off x="15444711" y="4417097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sp>
        <p:nvSpPr>
          <p:cNvPr id="206" name="Google Shape;146;p13"/>
          <p:cNvSpPr/>
          <p:nvPr/>
        </p:nvSpPr>
        <p:spPr>
          <a:xfrm>
            <a:off x="15444711" y="5056373"/>
            <a:ext cx="129001" cy="111601"/>
          </a:xfrm>
          <a:prstGeom prst="ellipse">
            <a:avLst/>
          </a:prstGeom>
          <a:solidFill>
            <a:srgbClr val="FFFFFF"/>
          </a:solidFill>
          <a:ln>
            <a:solidFill>
              <a:schemeClr val="accent2">
                <a:lumOff val="21764"/>
              </a:schemeClr>
            </a:solidFill>
          </a:ln>
        </p:spPr>
        <p:txBody>
          <a:bodyPr lIns="0" tIns="0" rIns="0" bIns="0" anchor="ctr"/>
          <a:lstStyle/>
          <a:p>
            <a:pPr>
              <a:defRPr sz="1000"/>
            </a:pPr>
          </a:p>
        </p:txBody>
      </p:sp>
      <p:cxnSp>
        <p:nvCxnSpPr>
          <p:cNvPr id="207" name="Google Shape;152;p13"/>
          <p:cNvCxnSpPr>
            <a:stCxn id="206" idx="0"/>
            <a:endCxn id="159" idx="0"/>
          </p:cNvCxnSpPr>
          <p:nvPr/>
        </p:nvCxnSpPr>
        <p:spPr>
          <a:xfrm flipH="1" flipV="1">
            <a:off x="13603648" y="3833548"/>
            <a:ext cx="1905564" cy="1278626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cxnSp>
        <p:nvCxnSpPr>
          <p:cNvPr id="208" name="Google Shape;153;p13"/>
          <p:cNvCxnSpPr>
            <a:stCxn id="197" idx="0"/>
            <a:endCxn id="205" idx="0"/>
          </p:cNvCxnSpPr>
          <p:nvPr/>
        </p:nvCxnSpPr>
        <p:spPr>
          <a:xfrm flipH="1" flipV="1">
            <a:off x="15509211" y="4472897"/>
            <a:ext cx="2465688" cy="2548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209" name="Google Shape;154;p13"/>
          <p:cNvCxnSpPr>
            <a:stCxn id="118" idx="0"/>
            <a:endCxn id="206" idx="0"/>
          </p:cNvCxnSpPr>
          <p:nvPr/>
        </p:nvCxnSpPr>
        <p:spPr>
          <a:xfrm flipH="1" flipV="1">
            <a:off x="15509211" y="5112173"/>
            <a:ext cx="2465702" cy="18"/>
          </a:xfrm>
          <a:prstGeom prst="straightConnector1">
            <a:avLst/>
          </a:prstGeom>
          <a:ln w="28575">
            <a:solidFill>
              <a:schemeClr val="accent2">
                <a:lumOff val="21764"/>
              </a:schemeClr>
            </a:solidFill>
          </a:ln>
        </p:spPr>
      </p:cxnSp>
      <p:sp>
        <p:nvSpPr>
          <p:cNvPr id="210" name="Google Shape;155;p13"/>
          <p:cNvSpPr txBox="1"/>
          <p:nvPr/>
        </p:nvSpPr>
        <p:spPr>
          <a:xfrm>
            <a:off x="15713425" y="4016888"/>
            <a:ext cx="34032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Cluster ∪ CC ∪ template</a:t>
            </a:r>
          </a:p>
        </p:txBody>
      </p:sp>
      <p:cxnSp>
        <p:nvCxnSpPr>
          <p:cNvPr id="211" name="Google Shape;156;p13"/>
          <p:cNvCxnSpPr>
            <a:stCxn id="204" idx="0"/>
            <a:endCxn id="160" idx="0"/>
          </p:cNvCxnSpPr>
          <p:nvPr/>
        </p:nvCxnSpPr>
        <p:spPr>
          <a:xfrm flipH="1">
            <a:off x="10190285" y="10331741"/>
            <a:ext cx="2451252" cy="990121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212" name="Google Shape;157;p13"/>
          <p:cNvSpPr txBox="1"/>
          <p:nvPr/>
        </p:nvSpPr>
        <p:spPr>
          <a:xfrm>
            <a:off x="17473099" y="6102525"/>
            <a:ext cx="1229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3" name="Google Shape;158;p13"/>
          <p:cNvSpPr txBox="1"/>
          <p:nvPr/>
        </p:nvSpPr>
        <p:spPr>
          <a:xfrm>
            <a:off x="17473099" y="7367575"/>
            <a:ext cx="1229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4" name="Google Shape;159;p13"/>
          <p:cNvSpPr txBox="1"/>
          <p:nvPr/>
        </p:nvSpPr>
        <p:spPr>
          <a:xfrm>
            <a:off x="12109949" y="12327838"/>
            <a:ext cx="1229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5" name="Google Shape;160;p13"/>
          <p:cNvSpPr txBox="1"/>
          <p:nvPr/>
        </p:nvSpPr>
        <p:spPr>
          <a:xfrm>
            <a:off x="12109949" y="13423188"/>
            <a:ext cx="1229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6" name="Google Shape;161;p13"/>
          <p:cNvSpPr txBox="1"/>
          <p:nvPr/>
        </p:nvSpPr>
        <p:spPr>
          <a:xfrm>
            <a:off x="12109949" y="14402537"/>
            <a:ext cx="12297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7" name="Google Shape;162;p13"/>
          <p:cNvSpPr txBox="1"/>
          <p:nvPr/>
        </p:nvSpPr>
        <p:spPr>
          <a:xfrm>
            <a:off x="12109949" y="15497888"/>
            <a:ext cx="12297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template</a:t>
            </a:r>
          </a:p>
        </p:txBody>
      </p:sp>
      <p:sp>
        <p:nvSpPr>
          <p:cNvPr id="218" name="Google Shape;163;p13"/>
          <p:cNvSpPr txBox="1"/>
          <p:nvPr/>
        </p:nvSpPr>
        <p:spPr>
          <a:xfrm>
            <a:off x="11284973" y="9869975"/>
            <a:ext cx="2196901" cy="38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Cluster ∪ CC</a:t>
            </a:r>
          </a:p>
        </p:txBody>
      </p:sp>
      <p:sp>
        <p:nvSpPr>
          <p:cNvPr id="219" name="Google Shape;164;p13"/>
          <p:cNvSpPr txBox="1"/>
          <p:nvPr/>
        </p:nvSpPr>
        <p:spPr>
          <a:xfrm>
            <a:off x="928674" y="3556849"/>
            <a:ext cx="27111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ClusterClass and its Templates</a:t>
            </a:r>
          </a:p>
        </p:txBody>
      </p:sp>
      <p:sp>
        <p:nvSpPr>
          <p:cNvPr id="220" name="Google Shape;165;p13"/>
          <p:cNvSpPr txBox="1"/>
          <p:nvPr/>
        </p:nvSpPr>
        <p:spPr>
          <a:xfrm>
            <a:off x="688650" y="6663225"/>
            <a:ext cx="2711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ControlPlane:</a:t>
            </a:r>
          </a:p>
        </p:txBody>
      </p:sp>
      <p:sp>
        <p:nvSpPr>
          <p:cNvPr id="221" name="Google Shape;166;p13"/>
          <p:cNvSpPr txBox="1"/>
          <p:nvPr/>
        </p:nvSpPr>
        <p:spPr>
          <a:xfrm>
            <a:off x="688650" y="11768625"/>
            <a:ext cx="2711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Workers:</a:t>
            </a:r>
          </a:p>
        </p:txBody>
      </p:sp>
      <p:sp>
        <p:nvSpPr>
          <p:cNvPr id="222" name="Google Shape;167;p13"/>
          <p:cNvSpPr txBox="1"/>
          <p:nvPr/>
        </p:nvSpPr>
        <p:spPr>
          <a:xfrm>
            <a:off x="688650" y="9535538"/>
            <a:ext cx="27111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InfrastructureCluster::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