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6576000" cy="1828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0"/>
    <p:restoredTop sz="94680"/>
  </p:normalViewPr>
  <p:slideViewPr>
    <p:cSldViewPr snapToGrid="0">
      <p:cViewPr varScale="1">
        <p:scale>
          <a:sx n="60" d="100"/>
          <a:sy n="60" d="100"/>
        </p:scale>
        <p:origin x="232" y="840"/>
      </p:cViewPr>
      <p:guideLst>
        <p:guide orient="horz" pos="576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95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1b54432a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1b54432a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6833" y="2647378"/>
            <a:ext cx="34082400" cy="7298400"/>
          </a:xfrm>
          <a:prstGeom prst="rect">
            <a:avLst/>
          </a:prstGeom>
        </p:spPr>
        <p:txBody>
          <a:bodyPr spcFirstLastPara="1" wrap="square" lIns="352150" tIns="352150" rIns="352150" bIns="3521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6800" y="10076889"/>
            <a:ext cx="34082400" cy="28182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46800" y="3932889"/>
            <a:ext cx="34082400" cy="6981600"/>
          </a:xfrm>
          <a:prstGeom prst="rect">
            <a:avLst/>
          </a:prstGeom>
        </p:spPr>
        <p:txBody>
          <a:bodyPr spcFirstLastPara="1" wrap="square" lIns="352150" tIns="352150" rIns="352150" bIns="3521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246800" y="11207911"/>
            <a:ext cx="34082400" cy="46248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6731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1pPr>
            <a:lvl2pPr marL="914400" lvl="1" indent="-5715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246800" y="7647467"/>
            <a:ext cx="34082400" cy="29928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46800" y="4097689"/>
            <a:ext cx="34082400" cy="121470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1pPr>
            <a:lvl2pPr marL="914400" lvl="1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246800" y="4097689"/>
            <a:ext cx="15999600" cy="121470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marL="914400" lvl="1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9329600" y="4097689"/>
            <a:ext cx="15999600" cy="121470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marL="914400" lvl="1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246800" y="1975467"/>
            <a:ext cx="11232000" cy="2686800"/>
          </a:xfrm>
          <a:prstGeom prst="rect">
            <a:avLst/>
          </a:prstGeom>
        </p:spPr>
        <p:txBody>
          <a:bodyPr spcFirstLastPara="1" wrap="square" lIns="352150" tIns="352150" rIns="352150" bIns="3521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246800" y="4940800"/>
            <a:ext cx="11232000" cy="113046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marL="914400" lvl="1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961000" y="1600533"/>
            <a:ext cx="25471200" cy="14545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1pPr>
            <a:lvl2pPr lvl="1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2pPr>
            <a:lvl3pPr lvl="2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3pPr>
            <a:lvl4pPr lvl="3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4pPr>
            <a:lvl5pPr lvl="4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5pPr>
            <a:lvl6pPr lvl="5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6pPr>
            <a:lvl7pPr lvl="6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7pPr>
            <a:lvl8pPr lvl="7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8pPr>
            <a:lvl9pPr lvl="8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288000" y="-444"/>
            <a:ext cx="182880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062000" y="4384622"/>
            <a:ext cx="16180800" cy="5270400"/>
          </a:xfrm>
          <a:prstGeom prst="rect">
            <a:avLst/>
          </a:prstGeom>
        </p:spPr>
        <p:txBody>
          <a:bodyPr spcFirstLastPara="1" wrap="square" lIns="352150" tIns="352150" rIns="352150" bIns="3521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062000" y="9966489"/>
            <a:ext cx="16180800" cy="4391400"/>
          </a:xfrm>
          <a:prstGeom prst="rect">
            <a:avLst/>
          </a:prstGeom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9758000" y="2574489"/>
            <a:ext cx="15348000" cy="13138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1pPr>
            <a:lvl2pPr marL="914400" lvl="1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46800" y="15042044"/>
            <a:ext cx="23995200" cy="21516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2150" tIns="352150" rIns="352150" bIns="3521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6800" y="4097689"/>
            <a:ext cx="34082400" cy="12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2150" tIns="352150" rIns="352150" bIns="352150" anchor="t" anchorCtr="0">
            <a:normAutofit/>
          </a:bodyPr>
          <a:lstStyle>
            <a:lvl1pPr marL="457200" lvl="0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1pPr>
            <a:lvl2pPr marL="914400" lvl="1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2pPr>
            <a:lvl3pPr marL="1371600" lvl="2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3pPr>
            <a:lvl4pPr marL="1828800" lvl="3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4pPr>
            <a:lvl5pPr marL="2286000" lvl="4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5pPr>
            <a:lvl6pPr marL="2743200" lvl="5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6pPr>
            <a:lvl7pPr marL="3200400" lvl="6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7pPr>
            <a:lvl8pPr marL="3657600" lvl="7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8pPr>
            <a:lvl9pPr marL="4114800" lvl="8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2150" tIns="352150" rIns="352150" bIns="352150" anchor="ctr" anchorCtr="0">
            <a:normAutofit/>
          </a:bodyPr>
          <a:lstStyle>
            <a:lvl1pPr lvl="0" algn="r">
              <a:buNone/>
              <a:defRPr sz="3800">
                <a:solidFill>
                  <a:schemeClr val="dk2"/>
                </a:solidFill>
              </a:defRPr>
            </a:lvl1pPr>
            <a:lvl2pPr lvl="1" algn="r">
              <a:buNone/>
              <a:defRPr sz="3800">
                <a:solidFill>
                  <a:schemeClr val="dk2"/>
                </a:solidFill>
              </a:defRPr>
            </a:lvl2pPr>
            <a:lvl3pPr lvl="2" algn="r">
              <a:buNone/>
              <a:defRPr sz="3800">
                <a:solidFill>
                  <a:schemeClr val="dk2"/>
                </a:solidFill>
              </a:defRPr>
            </a:lvl3pPr>
            <a:lvl4pPr lvl="3" algn="r">
              <a:buNone/>
              <a:defRPr sz="3800">
                <a:solidFill>
                  <a:schemeClr val="dk2"/>
                </a:solidFill>
              </a:defRPr>
            </a:lvl4pPr>
            <a:lvl5pPr lvl="4" algn="r">
              <a:buNone/>
              <a:defRPr sz="3800">
                <a:solidFill>
                  <a:schemeClr val="dk2"/>
                </a:solidFill>
              </a:defRPr>
            </a:lvl5pPr>
            <a:lvl6pPr lvl="5" algn="r">
              <a:buNone/>
              <a:defRPr sz="3800">
                <a:solidFill>
                  <a:schemeClr val="dk2"/>
                </a:solidFill>
              </a:defRPr>
            </a:lvl6pPr>
            <a:lvl7pPr lvl="6" algn="r">
              <a:buNone/>
              <a:defRPr sz="3800">
                <a:solidFill>
                  <a:schemeClr val="dk2"/>
                </a:solidFill>
              </a:defRPr>
            </a:lvl7pPr>
            <a:lvl8pPr lvl="7" algn="r">
              <a:buNone/>
              <a:defRPr sz="3800">
                <a:solidFill>
                  <a:schemeClr val="dk2"/>
                </a:solidFill>
              </a:defRPr>
            </a:lvl8pPr>
            <a:lvl9pPr lvl="8" algn="r">
              <a:buNone/>
              <a:defRPr sz="3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81525" y="3970425"/>
            <a:ext cx="3471900" cy="12151800"/>
          </a:xfrm>
          <a:prstGeom prst="roundRect">
            <a:avLst>
              <a:gd name="adj" fmla="val 530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62909" y="4186926"/>
            <a:ext cx="3093300" cy="240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ClusterClass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controlPlane: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workers: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machineDeployments: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- name: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794559" y="5160449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3794559" y="61127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8" name="Google Shape;58;p13"/>
          <p:cNvSpPr txBox="1"/>
          <p:nvPr/>
        </p:nvSpPr>
        <p:spPr>
          <a:xfrm>
            <a:off x="4268112" y="541574"/>
            <a:ext cx="3093300" cy="255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Cluster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topology: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controlPlane: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workers: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machineDeployments: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- name: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class: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7299781" y="2610341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7299781" y="1688425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17966615" y="3742020"/>
            <a:ext cx="2711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ControlPlane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machineTemplate: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0602109" y="5056383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3" name="Google Shape;63;p13"/>
          <p:cNvSpPr/>
          <p:nvPr/>
        </p:nvSpPr>
        <p:spPr>
          <a:xfrm>
            <a:off x="17910412" y="505639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18717025" y="5832800"/>
            <a:ext cx="2777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8639048" y="65430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6" name="Google Shape;66;p13"/>
          <p:cNvSpPr txBox="1"/>
          <p:nvPr/>
        </p:nvSpPr>
        <p:spPr>
          <a:xfrm>
            <a:off x="12633240" y="9604422"/>
            <a:ext cx="2843100" cy="20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MachineDeployment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Labels selector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5397839" y="11186692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8" name="Google Shape;68;p13"/>
          <p:cNvSpPr/>
          <p:nvPr/>
        </p:nvSpPr>
        <p:spPr>
          <a:xfrm>
            <a:off x="12577037" y="112220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13430811" y="11993044"/>
            <a:ext cx="2843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3352835" y="126915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13437373" y="14073864"/>
            <a:ext cx="28431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13352873" y="147379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3" name="Google Shape;73;p13"/>
          <p:cNvSpPr txBox="1"/>
          <p:nvPr/>
        </p:nvSpPr>
        <p:spPr>
          <a:xfrm>
            <a:off x="18702172" y="9604422"/>
            <a:ext cx="2819400" cy="20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MachineSet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Labels selector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1439706" y="11215655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5" name="Google Shape;75;p13"/>
          <p:cNvSpPr/>
          <p:nvPr/>
        </p:nvSpPr>
        <p:spPr>
          <a:xfrm>
            <a:off x="18639189" y="102758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6" name="Google Shape;76;p13"/>
          <p:cNvSpPr/>
          <p:nvPr/>
        </p:nvSpPr>
        <p:spPr>
          <a:xfrm>
            <a:off x="18639189" y="111849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7" name="Google Shape;77;p13"/>
          <p:cNvSpPr txBox="1"/>
          <p:nvPr/>
        </p:nvSpPr>
        <p:spPr>
          <a:xfrm>
            <a:off x="28447444" y="7111047"/>
            <a:ext cx="2414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28386323" y="779576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9" name="Google Shape;79;p13"/>
          <p:cNvSpPr txBox="1"/>
          <p:nvPr/>
        </p:nvSpPr>
        <p:spPr>
          <a:xfrm>
            <a:off x="29155993" y="8547594"/>
            <a:ext cx="2843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29107436" y="923732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1" name="Google Shape;81;p13"/>
          <p:cNvSpPr txBox="1"/>
          <p:nvPr/>
        </p:nvSpPr>
        <p:spPr>
          <a:xfrm>
            <a:off x="29155993" y="9984139"/>
            <a:ext cx="2843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9107436" y="10693417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3" name="Google Shape;83;p13"/>
          <p:cNvSpPr txBox="1"/>
          <p:nvPr/>
        </p:nvSpPr>
        <p:spPr>
          <a:xfrm>
            <a:off x="33399939" y="7111047"/>
            <a:ext cx="24141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" name="Google Shape;84;p13"/>
          <p:cNvCxnSpPr>
            <a:stCxn id="62" idx="6"/>
            <a:endCxn id="85" idx="2"/>
          </p:cNvCxnSpPr>
          <p:nvPr/>
        </p:nvCxnSpPr>
        <p:spPr>
          <a:xfrm>
            <a:off x="20731109" y="5112183"/>
            <a:ext cx="4695900" cy="27399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85" idx="6"/>
            <a:endCxn id="87" idx="2"/>
          </p:cNvCxnSpPr>
          <p:nvPr/>
        </p:nvCxnSpPr>
        <p:spPr>
          <a:xfrm>
            <a:off x="25556111" y="7852048"/>
            <a:ext cx="1485300" cy="1457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85" idx="6"/>
            <a:endCxn id="89" idx="2"/>
          </p:cNvCxnSpPr>
          <p:nvPr/>
        </p:nvCxnSpPr>
        <p:spPr>
          <a:xfrm>
            <a:off x="25556111" y="7852048"/>
            <a:ext cx="1485300" cy="2913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3"/>
          <p:cNvCxnSpPr>
            <a:stCxn id="67" idx="6"/>
            <a:endCxn id="75" idx="2"/>
          </p:cNvCxnSpPr>
          <p:nvPr/>
        </p:nvCxnSpPr>
        <p:spPr>
          <a:xfrm rot="10800000" flipH="1">
            <a:off x="15526839" y="10331692"/>
            <a:ext cx="3112200" cy="9108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3"/>
          <p:cNvCxnSpPr>
            <a:stCxn id="67" idx="6"/>
            <a:endCxn id="76" idx="2"/>
          </p:cNvCxnSpPr>
          <p:nvPr/>
        </p:nvCxnSpPr>
        <p:spPr>
          <a:xfrm rot="10800000" flipH="1">
            <a:off x="15526839" y="11240692"/>
            <a:ext cx="3112200" cy="18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3"/>
          <p:cNvSpPr txBox="1"/>
          <p:nvPr/>
        </p:nvSpPr>
        <p:spPr>
          <a:xfrm>
            <a:off x="16448013" y="10586100"/>
            <a:ext cx="128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* only labels</a:t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93" name="Google Shape;93;p13"/>
          <p:cNvCxnSpPr>
            <a:stCxn id="74" idx="6"/>
            <a:endCxn id="85" idx="2"/>
          </p:cNvCxnSpPr>
          <p:nvPr/>
        </p:nvCxnSpPr>
        <p:spPr>
          <a:xfrm rot="10800000" flipH="1">
            <a:off x="21568706" y="7852055"/>
            <a:ext cx="3858300" cy="3419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3"/>
          <p:cNvCxnSpPr>
            <a:stCxn id="85" idx="6"/>
            <a:endCxn id="78" idx="2"/>
          </p:cNvCxnSpPr>
          <p:nvPr/>
        </p:nvCxnSpPr>
        <p:spPr>
          <a:xfrm>
            <a:off x="25556111" y="7852048"/>
            <a:ext cx="28302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3"/>
          <p:cNvCxnSpPr>
            <a:stCxn id="60" idx="6"/>
            <a:endCxn id="96" idx="2"/>
          </p:cNvCxnSpPr>
          <p:nvPr/>
        </p:nvCxnSpPr>
        <p:spPr>
          <a:xfrm>
            <a:off x="7432081" y="1744225"/>
            <a:ext cx="6107100" cy="20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3"/>
          <p:cNvCxnSpPr>
            <a:stCxn id="57" idx="6"/>
            <a:endCxn id="98" idx="2"/>
          </p:cNvCxnSpPr>
          <p:nvPr/>
        </p:nvCxnSpPr>
        <p:spPr>
          <a:xfrm>
            <a:off x="3926859" y="6168542"/>
            <a:ext cx="6198900" cy="5153400"/>
          </a:xfrm>
          <a:prstGeom prst="curvedConnector3">
            <a:avLst>
              <a:gd name="adj1" fmla="val 6072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>
            <a:stCxn id="59" idx="6"/>
            <a:endCxn id="98" idx="2"/>
          </p:cNvCxnSpPr>
          <p:nvPr/>
        </p:nvCxnSpPr>
        <p:spPr>
          <a:xfrm>
            <a:off x="7432081" y="2666141"/>
            <a:ext cx="2693700" cy="8655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761950" y="12159400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(2)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3774484" y="126924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2" name="Google Shape;102;p13"/>
          <p:cNvSpPr txBox="1"/>
          <p:nvPr/>
        </p:nvSpPr>
        <p:spPr>
          <a:xfrm>
            <a:off x="761962" y="14080275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(3)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3773471" y="147681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04" name="Google Shape;104;p13"/>
          <p:cNvCxnSpPr>
            <a:stCxn id="56" idx="6"/>
            <a:endCxn id="96" idx="2"/>
          </p:cNvCxnSpPr>
          <p:nvPr/>
        </p:nvCxnSpPr>
        <p:spPr>
          <a:xfrm rot="10800000" flipH="1">
            <a:off x="3926859" y="3833549"/>
            <a:ext cx="9612300" cy="138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3"/>
          <p:cNvCxnSpPr>
            <a:stCxn id="101" idx="6"/>
            <a:endCxn id="70" idx="2"/>
          </p:cNvCxnSpPr>
          <p:nvPr/>
        </p:nvCxnSpPr>
        <p:spPr>
          <a:xfrm rot="10800000" flipH="1">
            <a:off x="3906784" y="12747317"/>
            <a:ext cx="9446100" cy="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3"/>
          <p:cNvCxnSpPr>
            <a:stCxn id="103" idx="6"/>
            <a:endCxn id="72" idx="2"/>
          </p:cNvCxnSpPr>
          <p:nvPr/>
        </p:nvCxnSpPr>
        <p:spPr>
          <a:xfrm rot="10800000" flipH="1">
            <a:off x="3905771" y="14793617"/>
            <a:ext cx="9447000" cy="303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3"/>
          <p:cNvCxnSpPr>
            <a:stCxn id="101" idx="6"/>
            <a:endCxn id="65" idx="2"/>
          </p:cNvCxnSpPr>
          <p:nvPr/>
        </p:nvCxnSpPr>
        <p:spPr>
          <a:xfrm rot="10800000" flipH="1">
            <a:off x="3906784" y="6598817"/>
            <a:ext cx="14732400" cy="6149400"/>
          </a:xfrm>
          <a:prstGeom prst="curvedConnector3">
            <a:avLst>
              <a:gd name="adj1" fmla="val 4165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3"/>
          <p:cNvSpPr/>
          <p:nvPr/>
        </p:nvSpPr>
        <p:spPr>
          <a:xfrm>
            <a:off x="25427111" y="779624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6" name="Google Shape;96;p13"/>
          <p:cNvSpPr/>
          <p:nvPr/>
        </p:nvSpPr>
        <p:spPr>
          <a:xfrm>
            <a:off x="13539149" y="377774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8" name="Google Shape;98;p13"/>
          <p:cNvSpPr/>
          <p:nvPr/>
        </p:nvSpPr>
        <p:spPr>
          <a:xfrm>
            <a:off x="10125786" y="1126606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08" name="Google Shape;108;p13"/>
          <p:cNvCxnSpPr>
            <a:stCxn id="68" idx="2"/>
            <a:endCxn id="98" idx="6"/>
          </p:cNvCxnSpPr>
          <p:nvPr/>
        </p:nvCxnSpPr>
        <p:spPr>
          <a:xfrm flipH="1">
            <a:off x="10254737" y="11277867"/>
            <a:ext cx="2322300" cy="441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3"/>
          <p:cNvCxnSpPr>
            <a:stCxn id="110" idx="2"/>
            <a:endCxn id="96" idx="6"/>
          </p:cNvCxnSpPr>
          <p:nvPr/>
        </p:nvCxnSpPr>
        <p:spPr>
          <a:xfrm rot="10800000">
            <a:off x="13668111" y="3833598"/>
            <a:ext cx="1776600" cy="6393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3"/>
          <p:cNvSpPr txBox="1"/>
          <p:nvPr/>
        </p:nvSpPr>
        <p:spPr>
          <a:xfrm>
            <a:off x="15641350" y="5180975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∪ CC </a:t>
            </a:r>
            <a:r>
              <a:rPr lang="en">
                <a:solidFill>
                  <a:schemeClr val="dk1"/>
                </a:solidFill>
              </a:rPr>
              <a:t>∪ template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25801975" y="7313800"/>
            <a:ext cx="11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| MD</a:t>
            </a:r>
            <a:endParaRPr/>
          </a:p>
        </p:txBody>
      </p:sp>
      <p:cxnSp>
        <p:nvCxnSpPr>
          <p:cNvPr id="113" name="Google Shape;113;p13"/>
          <p:cNvCxnSpPr>
            <a:stCxn id="114" idx="6"/>
            <a:endCxn id="75" idx="2"/>
          </p:cNvCxnSpPr>
          <p:nvPr/>
        </p:nvCxnSpPr>
        <p:spPr>
          <a:xfrm>
            <a:off x="15526839" y="10328092"/>
            <a:ext cx="3112200" cy="36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3"/>
          <p:cNvSpPr txBox="1"/>
          <p:nvPr/>
        </p:nvSpPr>
        <p:spPr>
          <a:xfrm>
            <a:off x="15713425" y="10090000"/>
            <a:ext cx="193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* only annotations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15397839" y="10272292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7" name="Google Shape;87;p13"/>
          <p:cNvSpPr/>
          <p:nvPr/>
        </p:nvSpPr>
        <p:spPr>
          <a:xfrm>
            <a:off x="27041411" y="92535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6" name="Google Shape;116;p13"/>
          <p:cNvSpPr txBox="1"/>
          <p:nvPr/>
        </p:nvSpPr>
        <p:spPr>
          <a:xfrm>
            <a:off x="26965375" y="8853400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(CP | MD) ∪ template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7041411" y="10709511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7" name="Google Shape;117;p13"/>
          <p:cNvSpPr txBox="1"/>
          <p:nvPr/>
        </p:nvSpPr>
        <p:spPr>
          <a:xfrm>
            <a:off x="26965375" y="10302188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(CP | MD) ∪ template  </a:t>
            </a:r>
            <a:endParaRPr/>
          </a:p>
        </p:txBody>
      </p:sp>
      <p:cxnSp>
        <p:nvCxnSpPr>
          <p:cNvPr id="118" name="Google Shape;118;p13"/>
          <p:cNvCxnSpPr>
            <a:stCxn id="119" idx="6"/>
            <a:endCxn id="87" idx="2"/>
          </p:cNvCxnSpPr>
          <p:nvPr/>
        </p:nvCxnSpPr>
        <p:spPr>
          <a:xfrm>
            <a:off x="21568711" y="7191798"/>
            <a:ext cx="5472600" cy="21177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3"/>
          <p:cNvSpPr/>
          <p:nvPr/>
        </p:nvSpPr>
        <p:spPr>
          <a:xfrm>
            <a:off x="21439711" y="713599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20" name="Google Shape;120;p13"/>
          <p:cNvSpPr/>
          <p:nvPr/>
        </p:nvSpPr>
        <p:spPr>
          <a:xfrm>
            <a:off x="16198211" y="1327454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21" name="Google Shape;121;p13"/>
          <p:cNvCxnSpPr>
            <a:stCxn id="120" idx="6"/>
            <a:endCxn id="87" idx="2"/>
          </p:cNvCxnSpPr>
          <p:nvPr/>
        </p:nvCxnSpPr>
        <p:spPr>
          <a:xfrm rot="10800000" flipH="1">
            <a:off x="16327211" y="9309448"/>
            <a:ext cx="10714200" cy="4020900"/>
          </a:xfrm>
          <a:prstGeom prst="curvedConnector3">
            <a:avLst>
              <a:gd name="adj1" fmla="val 6338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3"/>
          <p:cNvCxnSpPr>
            <a:stCxn id="87" idx="6"/>
            <a:endCxn id="80" idx="2"/>
          </p:cNvCxnSpPr>
          <p:nvPr/>
        </p:nvCxnSpPr>
        <p:spPr>
          <a:xfrm rot="10800000" flipH="1">
            <a:off x="27170411" y="9293198"/>
            <a:ext cx="1937100" cy="16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3"/>
          <p:cNvCxnSpPr>
            <a:stCxn id="89" idx="6"/>
            <a:endCxn id="82" idx="2"/>
          </p:cNvCxnSpPr>
          <p:nvPr/>
        </p:nvCxnSpPr>
        <p:spPr>
          <a:xfrm rot="10800000" flipH="1">
            <a:off x="27170411" y="10749111"/>
            <a:ext cx="1937100" cy="16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3"/>
          <p:cNvSpPr txBox="1"/>
          <p:nvPr/>
        </p:nvSpPr>
        <p:spPr>
          <a:xfrm>
            <a:off x="11084624" y="11367325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∪ CC</a:t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3794509" y="133584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26" name="Google Shape;126;p13"/>
          <p:cNvSpPr/>
          <p:nvPr/>
        </p:nvSpPr>
        <p:spPr>
          <a:xfrm>
            <a:off x="18639098" y="713599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27" name="Google Shape;127;p13"/>
          <p:cNvSpPr/>
          <p:nvPr/>
        </p:nvSpPr>
        <p:spPr>
          <a:xfrm>
            <a:off x="13352885" y="1335478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28" name="Google Shape;128;p13"/>
          <p:cNvCxnSpPr>
            <a:stCxn id="125" idx="6"/>
            <a:endCxn id="127" idx="2"/>
          </p:cNvCxnSpPr>
          <p:nvPr/>
        </p:nvCxnSpPr>
        <p:spPr>
          <a:xfrm rot="10800000" flipH="1">
            <a:off x="3926809" y="13410642"/>
            <a:ext cx="9426000" cy="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3"/>
          <p:cNvCxnSpPr>
            <a:stCxn id="125" idx="6"/>
            <a:endCxn id="126" idx="2"/>
          </p:cNvCxnSpPr>
          <p:nvPr/>
        </p:nvCxnSpPr>
        <p:spPr>
          <a:xfrm rot="10800000" flipH="1">
            <a:off x="3926809" y="7191942"/>
            <a:ext cx="14712300" cy="6222300"/>
          </a:xfrm>
          <a:prstGeom prst="curvedConnector3">
            <a:avLst>
              <a:gd name="adj1" fmla="val 41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13"/>
          <p:cNvSpPr txBox="1"/>
          <p:nvPr/>
        </p:nvSpPr>
        <p:spPr>
          <a:xfrm>
            <a:off x="764850" y="9982188"/>
            <a:ext cx="3089400" cy="17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InfraClusterTemplate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739525" y="7084575"/>
            <a:ext cx="3089400" cy="240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52675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ControPlaneTemplate</a:t>
            </a:r>
            <a:b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(1)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machineTemplate: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(1)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4847000" y="10185138"/>
            <a:ext cx="2819400" cy="11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InfraCluster</a:t>
            </a:r>
            <a:endParaRPr sz="10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3777384" y="107015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4" name="Google Shape;134;p13"/>
          <p:cNvSpPr/>
          <p:nvPr/>
        </p:nvSpPr>
        <p:spPr>
          <a:xfrm>
            <a:off x="4717873" y="1071583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35" name="Google Shape;135;p13"/>
          <p:cNvCxnSpPr>
            <a:stCxn id="133" idx="6"/>
            <a:endCxn id="134" idx="2"/>
          </p:cNvCxnSpPr>
          <p:nvPr/>
        </p:nvCxnSpPr>
        <p:spPr>
          <a:xfrm>
            <a:off x="3909684" y="10757317"/>
            <a:ext cx="808200" cy="144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3"/>
          <p:cNvSpPr/>
          <p:nvPr/>
        </p:nvSpPr>
        <p:spPr>
          <a:xfrm>
            <a:off x="13352873" y="15391579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7" name="Google Shape;137;p13"/>
          <p:cNvSpPr/>
          <p:nvPr/>
        </p:nvSpPr>
        <p:spPr>
          <a:xfrm>
            <a:off x="3773471" y="15421754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38" name="Google Shape;138;p13"/>
          <p:cNvCxnSpPr>
            <a:stCxn id="137" idx="6"/>
            <a:endCxn id="136" idx="2"/>
          </p:cNvCxnSpPr>
          <p:nvPr/>
        </p:nvCxnSpPr>
        <p:spPr>
          <a:xfrm rot="10800000" flipH="1">
            <a:off x="3905771" y="15447254"/>
            <a:ext cx="9447000" cy="303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3"/>
          <p:cNvSpPr/>
          <p:nvPr/>
        </p:nvSpPr>
        <p:spPr>
          <a:xfrm>
            <a:off x="16198211" y="15418211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40" name="Google Shape;140;p13"/>
          <p:cNvCxnSpPr/>
          <p:nvPr/>
        </p:nvCxnSpPr>
        <p:spPr>
          <a:xfrm rot="10800000" flipH="1">
            <a:off x="16365061" y="10766261"/>
            <a:ext cx="10714200" cy="4708800"/>
          </a:xfrm>
          <a:prstGeom prst="curvedConnector3">
            <a:avLst>
              <a:gd name="adj1" fmla="val 67933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3"/>
          <p:cNvSpPr/>
          <p:nvPr/>
        </p:nvSpPr>
        <p:spPr>
          <a:xfrm>
            <a:off x="3763471" y="8074117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2" name="Google Shape;142;p13"/>
          <p:cNvSpPr/>
          <p:nvPr/>
        </p:nvSpPr>
        <p:spPr>
          <a:xfrm>
            <a:off x="3783496" y="8740142"/>
            <a:ext cx="1323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3" name="Google Shape;143;p13"/>
          <p:cNvSpPr/>
          <p:nvPr/>
        </p:nvSpPr>
        <p:spPr>
          <a:xfrm>
            <a:off x="17910398" y="4419645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44" name="Google Shape;144;p13"/>
          <p:cNvCxnSpPr>
            <a:stCxn id="141" idx="6"/>
            <a:endCxn id="110" idx="2"/>
          </p:cNvCxnSpPr>
          <p:nvPr/>
        </p:nvCxnSpPr>
        <p:spPr>
          <a:xfrm rot="10800000" flipH="1">
            <a:off x="3895771" y="4472917"/>
            <a:ext cx="11548800" cy="36570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3"/>
          <p:cNvCxnSpPr>
            <a:stCxn id="142" idx="6"/>
            <a:endCxn id="146" idx="2"/>
          </p:cNvCxnSpPr>
          <p:nvPr/>
        </p:nvCxnSpPr>
        <p:spPr>
          <a:xfrm rot="10800000" flipH="1">
            <a:off x="3915796" y="5112242"/>
            <a:ext cx="11529000" cy="3683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3"/>
          <p:cNvSpPr/>
          <p:nvPr/>
        </p:nvSpPr>
        <p:spPr>
          <a:xfrm>
            <a:off x="33328173" y="77965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8" name="Google Shape;148;p13"/>
          <p:cNvSpPr/>
          <p:nvPr/>
        </p:nvSpPr>
        <p:spPr>
          <a:xfrm>
            <a:off x="30792749" y="7796548"/>
            <a:ext cx="129000" cy="111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9" name="Google Shape;149;p13"/>
          <p:cNvSpPr txBox="1"/>
          <p:nvPr/>
        </p:nvSpPr>
        <p:spPr>
          <a:xfrm>
            <a:off x="31102050" y="7111050"/>
            <a:ext cx="219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* labels and annotation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filtered by prefix/domain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50" name="Google Shape;150;p13"/>
          <p:cNvCxnSpPr/>
          <p:nvPr/>
        </p:nvCxnSpPr>
        <p:spPr>
          <a:xfrm flipH="1">
            <a:off x="30921873" y="7852342"/>
            <a:ext cx="2406300" cy="600"/>
          </a:xfrm>
          <a:prstGeom prst="curvedConnector3">
            <a:avLst>
              <a:gd name="adj1" fmla="val 50003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3"/>
          <p:cNvSpPr/>
          <p:nvPr/>
        </p:nvSpPr>
        <p:spPr>
          <a:xfrm>
            <a:off x="12577037" y="10275942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0" name="Google Shape;110;p13"/>
          <p:cNvSpPr/>
          <p:nvPr/>
        </p:nvSpPr>
        <p:spPr>
          <a:xfrm>
            <a:off x="15444711" y="4417098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6" name="Google Shape;146;p13"/>
          <p:cNvSpPr/>
          <p:nvPr/>
        </p:nvSpPr>
        <p:spPr>
          <a:xfrm>
            <a:off x="15444711" y="5056373"/>
            <a:ext cx="129000" cy="111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2150" tIns="352150" rIns="352150" bIns="352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52" name="Google Shape;152;p13"/>
          <p:cNvCxnSpPr>
            <a:stCxn id="146" idx="2"/>
            <a:endCxn id="96" idx="6"/>
          </p:cNvCxnSpPr>
          <p:nvPr/>
        </p:nvCxnSpPr>
        <p:spPr>
          <a:xfrm rot="10800000">
            <a:off x="13668111" y="3833573"/>
            <a:ext cx="1776600" cy="12786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3"/>
          <p:cNvCxnSpPr>
            <a:stCxn id="143" idx="2"/>
            <a:endCxn id="110" idx="6"/>
          </p:cNvCxnSpPr>
          <p:nvPr/>
        </p:nvCxnSpPr>
        <p:spPr>
          <a:xfrm rot="10800000">
            <a:off x="15573698" y="4473045"/>
            <a:ext cx="2336700" cy="2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3"/>
          <p:cNvCxnSpPr>
            <a:stCxn id="63" idx="2"/>
            <a:endCxn id="146" idx="6"/>
          </p:cNvCxnSpPr>
          <p:nvPr/>
        </p:nvCxnSpPr>
        <p:spPr>
          <a:xfrm flipH="1">
            <a:off x="15573712" y="5112191"/>
            <a:ext cx="23367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13"/>
          <p:cNvSpPr txBox="1"/>
          <p:nvPr/>
        </p:nvSpPr>
        <p:spPr>
          <a:xfrm>
            <a:off x="15713425" y="4016888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Cluster ∪ CC ∪ template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6" name="Google Shape;156;p13"/>
          <p:cNvCxnSpPr>
            <a:stCxn id="151" idx="2"/>
            <a:endCxn id="98" idx="6"/>
          </p:cNvCxnSpPr>
          <p:nvPr/>
        </p:nvCxnSpPr>
        <p:spPr>
          <a:xfrm flipH="1">
            <a:off x="10254737" y="10331742"/>
            <a:ext cx="2322300" cy="9900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13"/>
          <p:cNvSpPr txBox="1"/>
          <p:nvPr/>
        </p:nvSpPr>
        <p:spPr>
          <a:xfrm>
            <a:off x="17473100" y="6102525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58" name="Google Shape;158;p13"/>
          <p:cNvSpPr txBox="1"/>
          <p:nvPr/>
        </p:nvSpPr>
        <p:spPr>
          <a:xfrm>
            <a:off x="17473100" y="7367575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12109950" y="1232783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60" name="Google Shape;160;p13"/>
          <p:cNvSpPr txBox="1"/>
          <p:nvPr/>
        </p:nvSpPr>
        <p:spPr>
          <a:xfrm>
            <a:off x="12109950" y="1342318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61" name="Google Shape;161;p13"/>
          <p:cNvSpPr txBox="1"/>
          <p:nvPr/>
        </p:nvSpPr>
        <p:spPr>
          <a:xfrm>
            <a:off x="12109950" y="1440253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62" name="Google Shape;162;p13"/>
          <p:cNvSpPr txBox="1"/>
          <p:nvPr/>
        </p:nvSpPr>
        <p:spPr>
          <a:xfrm>
            <a:off x="12109950" y="1549788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63" name="Google Shape;163;p13"/>
          <p:cNvSpPr txBox="1"/>
          <p:nvPr/>
        </p:nvSpPr>
        <p:spPr>
          <a:xfrm>
            <a:off x="11284974" y="9869975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Cluster ∪ CC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13"/>
          <p:cNvSpPr txBox="1"/>
          <p:nvPr/>
        </p:nvSpPr>
        <p:spPr>
          <a:xfrm>
            <a:off x="928675" y="3556850"/>
            <a:ext cx="27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ClusterClass and its Templates</a:t>
            </a:r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688650" y="6663225"/>
            <a:ext cx="27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ControlPlane:</a:t>
            </a:r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688650" y="11768625"/>
            <a:ext cx="27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Workers: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688650" y="9535538"/>
            <a:ext cx="27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InfrastructureCluster::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Macintosh PowerPoint</Application>
  <PresentationFormat>Custom</PresentationFormat>
  <Paragraphs>125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Courier New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Fabrizio Pandini</cp:lastModifiedBy>
  <cp:revision>1</cp:revision>
  <dcterms:modified xsi:type="dcterms:W3CDTF">2025-03-19T10:07:19Z</dcterms:modified>
</cp:coreProperties>
</file>