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36576000" cy="1828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5"/>
    <p:restoredTop sz="94707"/>
  </p:normalViewPr>
  <p:slideViewPr>
    <p:cSldViewPr snapToGrid="0">
      <p:cViewPr varScale="1">
        <p:scale>
          <a:sx n="82" d="100"/>
          <a:sy n="82" d="100"/>
        </p:scale>
        <p:origin x="272" y="944"/>
      </p:cViewPr>
      <p:guideLst>
        <p:guide orient="horz" pos="576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95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62eb418cdc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5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62eb418cdc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2eb418cdc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62eb418cdc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62eb418cdc_0_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62eb418cdc_0_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6833" y="2647378"/>
            <a:ext cx="34082400" cy="7298400"/>
          </a:xfrm>
          <a:prstGeom prst="rect">
            <a:avLst/>
          </a:prstGeom>
        </p:spPr>
        <p:txBody>
          <a:bodyPr spcFirstLastPara="1" wrap="square" lIns="352150" tIns="352150" rIns="352150" bIns="3521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6800" y="10076889"/>
            <a:ext cx="34082400" cy="2818200"/>
          </a:xfrm>
          <a:prstGeom prst="rect">
            <a:avLst/>
          </a:prstGeom>
        </p:spPr>
        <p:txBody>
          <a:bodyPr spcFirstLastPara="1" wrap="square" lIns="352150" tIns="352150" rIns="352150" bIns="3521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46800" y="3932889"/>
            <a:ext cx="34082400" cy="6981600"/>
          </a:xfrm>
          <a:prstGeom prst="rect">
            <a:avLst/>
          </a:prstGeom>
        </p:spPr>
        <p:txBody>
          <a:bodyPr spcFirstLastPara="1" wrap="square" lIns="352150" tIns="352150" rIns="352150" bIns="3521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246800" y="11207911"/>
            <a:ext cx="34082400" cy="4624800"/>
          </a:xfrm>
          <a:prstGeom prst="rect">
            <a:avLst/>
          </a:prstGeom>
        </p:spPr>
        <p:txBody>
          <a:bodyPr spcFirstLastPara="1" wrap="square" lIns="352150" tIns="352150" rIns="352150" bIns="352150" anchor="t" anchorCtr="0">
            <a:normAutofit/>
          </a:bodyPr>
          <a:lstStyle>
            <a:lvl1pPr marL="457200" lvl="0" indent="-673100" algn="ctr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1pPr>
            <a:lvl2pPr marL="914400" lvl="1" indent="-57150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2pPr>
            <a:lvl3pPr marL="1371600" lvl="2" indent="-57150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3pPr>
            <a:lvl4pPr marL="1828800" lvl="3" indent="-571500" algn="ctr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4pPr>
            <a:lvl5pPr marL="2286000" lvl="4" indent="-57150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5pPr>
            <a:lvl6pPr marL="2743200" lvl="5" indent="-57150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6pPr>
            <a:lvl7pPr marL="3200400" lvl="6" indent="-571500" algn="ctr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7pPr>
            <a:lvl8pPr marL="3657600" lvl="7" indent="-57150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8pPr>
            <a:lvl9pPr marL="4114800" lvl="8" indent="-57150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246800" y="7647467"/>
            <a:ext cx="34082400" cy="29928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246800" y="1582311"/>
            <a:ext cx="34082400" cy="2036400"/>
          </a:xfrm>
          <a:prstGeom prst="rect">
            <a:avLst/>
          </a:prstGeom>
        </p:spPr>
        <p:txBody>
          <a:bodyPr spcFirstLastPara="1" wrap="square" lIns="352150" tIns="352150" rIns="352150" bIns="3521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246800" y="4097689"/>
            <a:ext cx="34082400" cy="12147000"/>
          </a:xfrm>
          <a:prstGeom prst="rect">
            <a:avLst/>
          </a:prstGeom>
        </p:spPr>
        <p:txBody>
          <a:bodyPr spcFirstLastPara="1" wrap="square" lIns="352150" tIns="352150" rIns="352150" bIns="352150" anchor="t" anchorCtr="0">
            <a:normAutofit/>
          </a:bodyPr>
          <a:lstStyle>
            <a:lvl1pPr marL="457200" lvl="0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1pPr>
            <a:lvl2pPr marL="914400" lvl="1" indent="-5715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2pPr>
            <a:lvl3pPr marL="1371600" lvl="2" indent="-5715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3pPr>
            <a:lvl4pPr marL="1828800" lvl="3" indent="-571500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4pPr>
            <a:lvl5pPr marL="2286000" lvl="4" indent="-5715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5pPr>
            <a:lvl6pPr marL="2743200" lvl="5" indent="-5715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6pPr>
            <a:lvl7pPr marL="3200400" lvl="6" indent="-571500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7pPr>
            <a:lvl8pPr marL="3657600" lvl="7" indent="-5715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8pPr>
            <a:lvl9pPr marL="4114800" lvl="8" indent="-5715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246800" y="1582311"/>
            <a:ext cx="34082400" cy="2036400"/>
          </a:xfrm>
          <a:prstGeom prst="rect">
            <a:avLst/>
          </a:prstGeom>
        </p:spPr>
        <p:txBody>
          <a:bodyPr spcFirstLastPara="1" wrap="square" lIns="352150" tIns="352150" rIns="352150" bIns="3521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246800" y="4097689"/>
            <a:ext cx="15999600" cy="12147000"/>
          </a:xfrm>
          <a:prstGeom prst="rect">
            <a:avLst/>
          </a:prstGeom>
        </p:spPr>
        <p:txBody>
          <a:bodyPr spcFirstLastPara="1" wrap="square" lIns="352150" tIns="352150" rIns="352150" bIns="352150" anchor="t" anchorCtr="0">
            <a:normAutofit/>
          </a:bodyPr>
          <a:lstStyle>
            <a:lvl1pPr marL="457200" lvl="0" indent="-5715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marL="914400" lvl="1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2pPr>
            <a:lvl3pPr marL="1371600" lvl="2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3pPr>
            <a:lvl4pPr marL="1828800" lvl="3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4pPr>
            <a:lvl5pPr marL="2286000" lvl="4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5pPr>
            <a:lvl6pPr marL="2743200" lvl="5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6pPr>
            <a:lvl7pPr marL="3200400" lvl="6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7pPr>
            <a:lvl8pPr marL="3657600" lvl="7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8pPr>
            <a:lvl9pPr marL="4114800" lvl="8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9329600" y="4097689"/>
            <a:ext cx="15999600" cy="12147000"/>
          </a:xfrm>
          <a:prstGeom prst="rect">
            <a:avLst/>
          </a:prstGeom>
        </p:spPr>
        <p:txBody>
          <a:bodyPr spcFirstLastPara="1" wrap="square" lIns="352150" tIns="352150" rIns="352150" bIns="352150" anchor="t" anchorCtr="0">
            <a:normAutofit/>
          </a:bodyPr>
          <a:lstStyle>
            <a:lvl1pPr marL="457200" lvl="0" indent="-5715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marL="914400" lvl="1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2pPr>
            <a:lvl3pPr marL="1371600" lvl="2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3pPr>
            <a:lvl4pPr marL="1828800" lvl="3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4pPr>
            <a:lvl5pPr marL="2286000" lvl="4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5pPr>
            <a:lvl6pPr marL="2743200" lvl="5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6pPr>
            <a:lvl7pPr marL="3200400" lvl="6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7pPr>
            <a:lvl8pPr marL="3657600" lvl="7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8pPr>
            <a:lvl9pPr marL="4114800" lvl="8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246800" y="1582311"/>
            <a:ext cx="34082400" cy="2036400"/>
          </a:xfrm>
          <a:prstGeom prst="rect">
            <a:avLst/>
          </a:prstGeom>
        </p:spPr>
        <p:txBody>
          <a:bodyPr spcFirstLastPara="1" wrap="square" lIns="352150" tIns="352150" rIns="352150" bIns="3521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246800" y="1975467"/>
            <a:ext cx="11232000" cy="2686800"/>
          </a:xfrm>
          <a:prstGeom prst="rect">
            <a:avLst/>
          </a:prstGeom>
        </p:spPr>
        <p:txBody>
          <a:bodyPr spcFirstLastPara="1" wrap="square" lIns="352150" tIns="352150" rIns="352150" bIns="3521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246800" y="4940800"/>
            <a:ext cx="11232000" cy="11304600"/>
          </a:xfrm>
          <a:prstGeom prst="rect">
            <a:avLst/>
          </a:prstGeom>
        </p:spPr>
        <p:txBody>
          <a:bodyPr spcFirstLastPara="1" wrap="square" lIns="352150" tIns="352150" rIns="352150" bIns="352150" anchor="t" anchorCtr="0">
            <a:normAutofit/>
          </a:bodyPr>
          <a:lstStyle>
            <a:lvl1pPr marL="457200" lvl="0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1pPr>
            <a:lvl2pPr marL="914400" lvl="1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2pPr>
            <a:lvl3pPr marL="1371600" lvl="2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3pPr>
            <a:lvl4pPr marL="1828800" lvl="3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4pPr>
            <a:lvl5pPr marL="2286000" lvl="4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5pPr>
            <a:lvl6pPr marL="2743200" lvl="5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6pPr>
            <a:lvl7pPr marL="3200400" lvl="6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7pPr>
            <a:lvl8pPr marL="3657600" lvl="7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8pPr>
            <a:lvl9pPr marL="4114800" lvl="8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961000" y="1600533"/>
            <a:ext cx="25471200" cy="14545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1pPr>
            <a:lvl2pPr lvl="1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2pPr>
            <a:lvl3pPr lvl="2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3pPr>
            <a:lvl4pPr lvl="3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4pPr>
            <a:lvl5pPr lvl="4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5pPr>
            <a:lvl6pPr lvl="5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6pPr>
            <a:lvl7pPr lvl="6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7pPr>
            <a:lvl8pPr lvl="7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8pPr>
            <a:lvl9pPr lvl="8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8288000" y="-444"/>
            <a:ext cx="18288000" cy="1828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062000" y="4384622"/>
            <a:ext cx="16180800" cy="5270400"/>
          </a:xfrm>
          <a:prstGeom prst="rect">
            <a:avLst/>
          </a:prstGeom>
        </p:spPr>
        <p:txBody>
          <a:bodyPr spcFirstLastPara="1" wrap="square" lIns="352150" tIns="352150" rIns="352150" bIns="3521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062000" y="9966489"/>
            <a:ext cx="16180800" cy="4391400"/>
          </a:xfrm>
          <a:prstGeom prst="rect">
            <a:avLst/>
          </a:prstGeom>
        </p:spPr>
        <p:txBody>
          <a:bodyPr spcFirstLastPara="1" wrap="square" lIns="352150" tIns="352150" rIns="352150" bIns="3521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9758000" y="2574489"/>
            <a:ext cx="15348000" cy="13138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marL="457200" lvl="0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1pPr>
            <a:lvl2pPr marL="914400" lvl="1" indent="-5715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2pPr>
            <a:lvl3pPr marL="1371600" lvl="2" indent="-5715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3pPr>
            <a:lvl4pPr marL="1828800" lvl="3" indent="-571500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4pPr>
            <a:lvl5pPr marL="2286000" lvl="4" indent="-5715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5pPr>
            <a:lvl6pPr marL="2743200" lvl="5" indent="-5715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6pPr>
            <a:lvl7pPr marL="3200400" lvl="6" indent="-571500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7pPr>
            <a:lvl8pPr marL="3657600" lvl="7" indent="-5715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8pPr>
            <a:lvl9pPr marL="4114800" lvl="8" indent="-5715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46800" y="15042044"/>
            <a:ext cx="23995200" cy="21516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6800" y="1582311"/>
            <a:ext cx="34082400" cy="2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2150" tIns="352150" rIns="352150" bIns="3521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6800" y="4097689"/>
            <a:ext cx="34082400" cy="121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2150" tIns="352150" rIns="352150" bIns="352150" anchor="t" anchorCtr="0">
            <a:normAutofit/>
          </a:bodyPr>
          <a:lstStyle>
            <a:lvl1pPr marL="457200" lvl="0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1pPr>
            <a:lvl2pPr marL="914400" lvl="1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2pPr>
            <a:lvl3pPr marL="1371600" lvl="2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3pPr>
            <a:lvl4pPr marL="1828800" lvl="3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●"/>
              <a:defRPr sz="5400">
                <a:solidFill>
                  <a:schemeClr val="dk2"/>
                </a:solidFill>
              </a:defRPr>
            </a:lvl4pPr>
            <a:lvl5pPr marL="2286000" lvl="4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5pPr>
            <a:lvl6pPr marL="2743200" lvl="5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6pPr>
            <a:lvl7pPr marL="3200400" lvl="6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●"/>
              <a:defRPr sz="5400">
                <a:solidFill>
                  <a:schemeClr val="dk2"/>
                </a:solidFill>
              </a:defRPr>
            </a:lvl7pPr>
            <a:lvl8pPr marL="3657600" lvl="7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8pPr>
            <a:lvl9pPr marL="4114800" lvl="8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 algn="r">
              <a:buNone/>
              <a:defRPr sz="3800">
                <a:solidFill>
                  <a:schemeClr val="dk2"/>
                </a:solidFill>
              </a:defRPr>
            </a:lvl1pPr>
            <a:lvl2pPr lvl="1" algn="r">
              <a:buNone/>
              <a:defRPr sz="3800">
                <a:solidFill>
                  <a:schemeClr val="dk2"/>
                </a:solidFill>
              </a:defRPr>
            </a:lvl2pPr>
            <a:lvl3pPr lvl="2" algn="r">
              <a:buNone/>
              <a:defRPr sz="3800">
                <a:solidFill>
                  <a:schemeClr val="dk2"/>
                </a:solidFill>
              </a:defRPr>
            </a:lvl3pPr>
            <a:lvl4pPr lvl="3" algn="r">
              <a:buNone/>
              <a:defRPr sz="3800">
                <a:solidFill>
                  <a:schemeClr val="dk2"/>
                </a:solidFill>
              </a:defRPr>
            </a:lvl4pPr>
            <a:lvl5pPr lvl="4" algn="r">
              <a:buNone/>
              <a:defRPr sz="3800">
                <a:solidFill>
                  <a:schemeClr val="dk2"/>
                </a:solidFill>
              </a:defRPr>
            </a:lvl5pPr>
            <a:lvl6pPr lvl="5" algn="r">
              <a:buNone/>
              <a:defRPr sz="3800">
                <a:solidFill>
                  <a:schemeClr val="dk2"/>
                </a:solidFill>
              </a:defRPr>
            </a:lvl6pPr>
            <a:lvl7pPr lvl="6" algn="r">
              <a:buNone/>
              <a:defRPr sz="3800">
                <a:solidFill>
                  <a:schemeClr val="dk2"/>
                </a:solidFill>
              </a:defRPr>
            </a:lvl7pPr>
            <a:lvl8pPr lvl="7" algn="r">
              <a:buNone/>
              <a:defRPr sz="3800">
                <a:solidFill>
                  <a:schemeClr val="dk2"/>
                </a:solidFill>
              </a:defRPr>
            </a:lvl8pPr>
            <a:lvl9pPr lvl="8" algn="r">
              <a:buNone/>
              <a:defRPr sz="38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62909" y="4186926"/>
            <a:ext cx="3093300" cy="240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ClusterClass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controlPlane: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workers: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machineDeployments: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- name: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template: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794559" y="5160449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3794559" y="6112742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7" name="Google Shape;57;p13"/>
          <p:cNvSpPr txBox="1"/>
          <p:nvPr/>
        </p:nvSpPr>
        <p:spPr>
          <a:xfrm>
            <a:off x="4268112" y="541574"/>
            <a:ext cx="3093300" cy="255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Cluster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topology: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controlPlane: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metadata: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workers: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machineDeployments: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- name: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class: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7299781" y="2610341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9" name="Google Shape;59;p13"/>
          <p:cNvSpPr/>
          <p:nvPr/>
        </p:nvSpPr>
        <p:spPr>
          <a:xfrm>
            <a:off x="7299781" y="1688425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0" name="Google Shape;60;p13"/>
          <p:cNvSpPr txBox="1"/>
          <p:nvPr/>
        </p:nvSpPr>
        <p:spPr>
          <a:xfrm>
            <a:off x="17966615" y="3742020"/>
            <a:ext cx="27111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ControlPlane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machineTemplate: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0602109" y="5056383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2" name="Google Shape;62;p13"/>
          <p:cNvSpPr/>
          <p:nvPr/>
        </p:nvSpPr>
        <p:spPr>
          <a:xfrm>
            <a:off x="17910412" y="5056391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18717025" y="5832800"/>
            <a:ext cx="27774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8639048" y="6543045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12633240" y="9604422"/>
            <a:ext cx="2843100" cy="209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MachineDeployment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selector: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selector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5397839" y="11186692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7" name="Google Shape;67;p13"/>
          <p:cNvSpPr/>
          <p:nvPr/>
        </p:nvSpPr>
        <p:spPr>
          <a:xfrm>
            <a:off x="12577037" y="1122206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8" name="Google Shape;68;p13"/>
          <p:cNvSpPr txBox="1"/>
          <p:nvPr/>
        </p:nvSpPr>
        <p:spPr>
          <a:xfrm>
            <a:off x="13430811" y="11993044"/>
            <a:ext cx="28431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3352835" y="1269159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70" name="Google Shape;70;p13"/>
          <p:cNvSpPr txBox="1"/>
          <p:nvPr/>
        </p:nvSpPr>
        <p:spPr>
          <a:xfrm>
            <a:off x="13437373" y="14073864"/>
            <a:ext cx="28431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BootstrapConfigTemplate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13352873" y="14737942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72" name="Google Shape;72;p13"/>
          <p:cNvSpPr txBox="1"/>
          <p:nvPr/>
        </p:nvSpPr>
        <p:spPr>
          <a:xfrm>
            <a:off x="18702172" y="9604422"/>
            <a:ext cx="2819400" cy="209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MachineSet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selector: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selector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21439706" y="11215655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74" name="Google Shape;74;p13"/>
          <p:cNvSpPr/>
          <p:nvPr/>
        </p:nvSpPr>
        <p:spPr>
          <a:xfrm>
            <a:off x="18639189" y="1027586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75" name="Google Shape;75;p13"/>
          <p:cNvSpPr/>
          <p:nvPr/>
        </p:nvSpPr>
        <p:spPr>
          <a:xfrm>
            <a:off x="18639189" y="1118496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76" name="Google Shape;76;p13"/>
          <p:cNvSpPr txBox="1"/>
          <p:nvPr/>
        </p:nvSpPr>
        <p:spPr>
          <a:xfrm>
            <a:off x="28447444" y="7111047"/>
            <a:ext cx="24141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Machine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28386323" y="779576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78" name="Google Shape;78;p13"/>
          <p:cNvSpPr txBox="1"/>
          <p:nvPr/>
        </p:nvSpPr>
        <p:spPr>
          <a:xfrm>
            <a:off x="29155993" y="8547594"/>
            <a:ext cx="28431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29107436" y="9237323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0" name="Google Shape;80;p13"/>
          <p:cNvSpPr txBox="1"/>
          <p:nvPr/>
        </p:nvSpPr>
        <p:spPr>
          <a:xfrm>
            <a:off x="29155993" y="9984139"/>
            <a:ext cx="28431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BootstrapConfig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29107436" y="1069341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2" name="Google Shape;82;p13"/>
          <p:cNvSpPr txBox="1"/>
          <p:nvPr/>
        </p:nvSpPr>
        <p:spPr>
          <a:xfrm>
            <a:off x="33399939" y="7111047"/>
            <a:ext cx="24141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3" name="Google Shape;83;p13"/>
          <p:cNvCxnSpPr>
            <a:stCxn id="61" idx="6"/>
            <a:endCxn id="84" idx="2"/>
          </p:cNvCxnSpPr>
          <p:nvPr/>
        </p:nvCxnSpPr>
        <p:spPr>
          <a:xfrm>
            <a:off x="20731109" y="5112183"/>
            <a:ext cx="4695900" cy="27399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>
            <a:stCxn id="84" idx="6"/>
            <a:endCxn id="86" idx="2"/>
          </p:cNvCxnSpPr>
          <p:nvPr/>
        </p:nvCxnSpPr>
        <p:spPr>
          <a:xfrm>
            <a:off x="25556111" y="7852048"/>
            <a:ext cx="1485300" cy="1457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7" name="Google Shape;87;p13"/>
          <p:cNvCxnSpPr>
            <a:stCxn id="84" idx="6"/>
            <a:endCxn id="88" idx="2"/>
          </p:cNvCxnSpPr>
          <p:nvPr/>
        </p:nvCxnSpPr>
        <p:spPr>
          <a:xfrm>
            <a:off x="25556111" y="7852048"/>
            <a:ext cx="1485300" cy="2913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9" name="Google Shape;89;p13"/>
          <p:cNvCxnSpPr>
            <a:stCxn id="66" idx="6"/>
            <a:endCxn id="74" idx="2"/>
          </p:cNvCxnSpPr>
          <p:nvPr/>
        </p:nvCxnSpPr>
        <p:spPr>
          <a:xfrm rot="10800000" flipH="1">
            <a:off x="15526839" y="10331692"/>
            <a:ext cx="3112200" cy="9108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0" name="Google Shape;90;p13"/>
          <p:cNvCxnSpPr>
            <a:stCxn id="66" idx="6"/>
            <a:endCxn id="75" idx="2"/>
          </p:cNvCxnSpPr>
          <p:nvPr/>
        </p:nvCxnSpPr>
        <p:spPr>
          <a:xfrm rot="10800000" flipH="1">
            <a:off x="15526839" y="11240692"/>
            <a:ext cx="3112200" cy="18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1" name="Google Shape;91;p13"/>
          <p:cNvSpPr txBox="1"/>
          <p:nvPr/>
        </p:nvSpPr>
        <p:spPr>
          <a:xfrm>
            <a:off x="16448013" y="10586100"/>
            <a:ext cx="128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* only labels</a:t>
            </a:r>
            <a:endParaRPr>
              <a:highlight>
                <a:schemeClr val="lt1"/>
              </a:highlight>
            </a:endParaRPr>
          </a:p>
        </p:txBody>
      </p:sp>
      <p:cxnSp>
        <p:nvCxnSpPr>
          <p:cNvPr id="92" name="Google Shape;92;p13"/>
          <p:cNvCxnSpPr>
            <a:stCxn id="73" idx="6"/>
            <a:endCxn id="84" idx="2"/>
          </p:cNvCxnSpPr>
          <p:nvPr/>
        </p:nvCxnSpPr>
        <p:spPr>
          <a:xfrm rot="10800000" flipH="1">
            <a:off x="21568706" y="7852055"/>
            <a:ext cx="3858300" cy="3419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3" name="Google Shape;93;p13"/>
          <p:cNvCxnSpPr>
            <a:stCxn id="84" idx="6"/>
            <a:endCxn id="77" idx="2"/>
          </p:cNvCxnSpPr>
          <p:nvPr/>
        </p:nvCxnSpPr>
        <p:spPr>
          <a:xfrm>
            <a:off x="25556111" y="7852048"/>
            <a:ext cx="2830200" cy="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4" name="Google Shape;94;p13"/>
          <p:cNvCxnSpPr>
            <a:stCxn id="59" idx="6"/>
            <a:endCxn id="95" idx="2"/>
          </p:cNvCxnSpPr>
          <p:nvPr/>
        </p:nvCxnSpPr>
        <p:spPr>
          <a:xfrm>
            <a:off x="7432081" y="1744225"/>
            <a:ext cx="6107100" cy="208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>
            <a:stCxn id="56" idx="6"/>
            <a:endCxn id="97" idx="2"/>
          </p:cNvCxnSpPr>
          <p:nvPr/>
        </p:nvCxnSpPr>
        <p:spPr>
          <a:xfrm>
            <a:off x="3926859" y="6168542"/>
            <a:ext cx="7291500" cy="51030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3"/>
          <p:cNvCxnSpPr>
            <a:stCxn id="58" idx="6"/>
            <a:endCxn id="97" idx="2"/>
          </p:cNvCxnSpPr>
          <p:nvPr/>
        </p:nvCxnSpPr>
        <p:spPr>
          <a:xfrm>
            <a:off x="7432081" y="2666141"/>
            <a:ext cx="3786300" cy="86052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3"/>
          <p:cNvSpPr txBox="1"/>
          <p:nvPr/>
        </p:nvSpPr>
        <p:spPr>
          <a:xfrm>
            <a:off x="761950" y="12007000"/>
            <a:ext cx="30894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(2)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3774484" y="12692417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01" name="Google Shape;101;p13"/>
          <p:cNvSpPr txBox="1"/>
          <p:nvPr/>
        </p:nvSpPr>
        <p:spPr>
          <a:xfrm>
            <a:off x="761962" y="14080275"/>
            <a:ext cx="30894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BootstrapConfigTemplate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(3)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3773471" y="14768117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03" name="Google Shape;103;p13"/>
          <p:cNvCxnSpPr>
            <a:stCxn id="55" idx="6"/>
            <a:endCxn id="95" idx="2"/>
          </p:cNvCxnSpPr>
          <p:nvPr/>
        </p:nvCxnSpPr>
        <p:spPr>
          <a:xfrm rot="10800000" flipH="1">
            <a:off x="3926859" y="3833549"/>
            <a:ext cx="9612300" cy="1382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3"/>
          <p:cNvCxnSpPr>
            <a:stCxn id="100" idx="6"/>
            <a:endCxn id="69" idx="2"/>
          </p:cNvCxnSpPr>
          <p:nvPr/>
        </p:nvCxnSpPr>
        <p:spPr>
          <a:xfrm rot="10800000" flipH="1">
            <a:off x="3906784" y="12747317"/>
            <a:ext cx="9446100" cy="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3"/>
          <p:cNvCxnSpPr>
            <a:stCxn id="102" idx="6"/>
            <a:endCxn id="71" idx="2"/>
          </p:cNvCxnSpPr>
          <p:nvPr/>
        </p:nvCxnSpPr>
        <p:spPr>
          <a:xfrm rot="10800000" flipH="1">
            <a:off x="3905771" y="14793617"/>
            <a:ext cx="9447000" cy="303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3"/>
          <p:cNvCxnSpPr>
            <a:stCxn id="100" idx="6"/>
            <a:endCxn id="64" idx="2"/>
          </p:cNvCxnSpPr>
          <p:nvPr/>
        </p:nvCxnSpPr>
        <p:spPr>
          <a:xfrm rot="10800000" flipH="1">
            <a:off x="3906784" y="6598817"/>
            <a:ext cx="14732400" cy="6149400"/>
          </a:xfrm>
          <a:prstGeom prst="curvedConnector3">
            <a:avLst>
              <a:gd name="adj1" fmla="val 44521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3"/>
          <p:cNvSpPr/>
          <p:nvPr/>
        </p:nvSpPr>
        <p:spPr>
          <a:xfrm>
            <a:off x="25427111" y="779624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97" name="Google Shape;97;p13"/>
          <p:cNvSpPr/>
          <p:nvPr/>
        </p:nvSpPr>
        <p:spPr>
          <a:xfrm>
            <a:off x="11218461" y="11215661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07" name="Google Shape;107;p13"/>
          <p:cNvCxnSpPr>
            <a:stCxn id="67" idx="2"/>
            <a:endCxn id="97" idx="6"/>
          </p:cNvCxnSpPr>
          <p:nvPr/>
        </p:nvCxnSpPr>
        <p:spPr>
          <a:xfrm rot="10800000">
            <a:off x="11347337" y="11271567"/>
            <a:ext cx="1229700" cy="6300"/>
          </a:xfrm>
          <a:prstGeom prst="curvedConnector3">
            <a:avLst>
              <a:gd name="adj1" fmla="val 49995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3"/>
          <p:cNvCxnSpPr>
            <a:stCxn id="62" idx="2"/>
            <a:endCxn id="109" idx="6"/>
          </p:cNvCxnSpPr>
          <p:nvPr/>
        </p:nvCxnSpPr>
        <p:spPr>
          <a:xfrm flipH="1">
            <a:off x="15573712" y="5112191"/>
            <a:ext cx="2336700" cy="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3"/>
          <p:cNvSpPr txBox="1"/>
          <p:nvPr/>
        </p:nvSpPr>
        <p:spPr>
          <a:xfrm>
            <a:off x="15661775" y="5189075"/>
            <a:ext cx="34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∪ CC </a:t>
            </a:r>
            <a:r>
              <a:rPr lang="en">
                <a:solidFill>
                  <a:schemeClr val="dk1"/>
                </a:solidFill>
              </a:rPr>
              <a:t>∪ template</a:t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25801975" y="7313800"/>
            <a:ext cx="11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 | MD</a:t>
            </a:r>
            <a:endParaRPr/>
          </a:p>
        </p:txBody>
      </p:sp>
      <p:cxnSp>
        <p:nvCxnSpPr>
          <p:cNvPr id="112" name="Google Shape;112;p13"/>
          <p:cNvCxnSpPr>
            <a:stCxn id="113" idx="6"/>
            <a:endCxn id="74" idx="2"/>
          </p:cNvCxnSpPr>
          <p:nvPr/>
        </p:nvCxnSpPr>
        <p:spPr>
          <a:xfrm>
            <a:off x="15526839" y="10328092"/>
            <a:ext cx="3112200" cy="3600"/>
          </a:xfrm>
          <a:prstGeom prst="curvedConnector3">
            <a:avLst>
              <a:gd name="adj1" fmla="val 50002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4" name="Google Shape;114;p13"/>
          <p:cNvSpPr txBox="1"/>
          <p:nvPr/>
        </p:nvSpPr>
        <p:spPr>
          <a:xfrm>
            <a:off x="15713425" y="10090000"/>
            <a:ext cx="193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* only annotations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15397839" y="10272292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6" name="Google Shape;86;p13"/>
          <p:cNvSpPr/>
          <p:nvPr/>
        </p:nvSpPr>
        <p:spPr>
          <a:xfrm>
            <a:off x="27041411" y="925359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15" name="Google Shape;115;p13"/>
          <p:cNvSpPr txBox="1"/>
          <p:nvPr/>
        </p:nvSpPr>
        <p:spPr>
          <a:xfrm>
            <a:off x="26965375" y="8853400"/>
            <a:ext cx="21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(CP | MD) ∪ template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27041411" y="10709511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16" name="Google Shape;116;p13"/>
          <p:cNvSpPr txBox="1"/>
          <p:nvPr/>
        </p:nvSpPr>
        <p:spPr>
          <a:xfrm>
            <a:off x="26965375" y="10302188"/>
            <a:ext cx="21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(CP | MD) ∪ template  </a:t>
            </a:r>
            <a:endParaRPr/>
          </a:p>
        </p:txBody>
      </p:sp>
      <p:cxnSp>
        <p:nvCxnSpPr>
          <p:cNvPr id="117" name="Google Shape;117;p13"/>
          <p:cNvCxnSpPr>
            <a:stCxn id="118" idx="6"/>
            <a:endCxn id="86" idx="2"/>
          </p:cNvCxnSpPr>
          <p:nvPr/>
        </p:nvCxnSpPr>
        <p:spPr>
          <a:xfrm>
            <a:off x="21568711" y="7191798"/>
            <a:ext cx="5472600" cy="21177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rgbClr val="6AA84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8" name="Google Shape;118;p13"/>
          <p:cNvSpPr/>
          <p:nvPr/>
        </p:nvSpPr>
        <p:spPr>
          <a:xfrm>
            <a:off x="21439711" y="7135998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19" name="Google Shape;119;p13"/>
          <p:cNvSpPr/>
          <p:nvPr/>
        </p:nvSpPr>
        <p:spPr>
          <a:xfrm>
            <a:off x="16198211" y="13274548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20" name="Google Shape;120;p13"/>
          <p:cNvCxnSpPr>
            <a:stCxn id="119" idx="6"/>
            <a:endCxn id="86" idx="2"/>
          </p:cNvCxnSpPr>
          <p:nvPr/>
        </p:nvCxnSpPr>
        <p:spPr>
          <a:xfrm rot="10800000" flipH="1">
            <a:off x="16327211" y="9309448"/>
            <a:ext cx="10714200" cy="4020900"/>
          </a:xfrm>
          <a:prstGeom prst="curvedConnector3">
            <a:avLst>
              <a:gd name="adj1" fmla="val 63382"/>
            </a:avLst>
          </a:prstGeom>
          <a:noFill/>
          <a:ln w="28575" cap="flat" cmpd="sng">
            <a:solidFill>
              <a:srgbClr val="6AA84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3"/>
          <p:cNvCxnSpPr>
            <a:stCxn id="86" idx="6"/>
            <a:endCxn id="79" idx="2"/>
          </p:cNvCxnSpPr>
          <p:nvPr/>
        </p:nvCxnSpPr>
        <p:spPr>
          <a:xfrm rot="10800000" flipH="1">
            <a:off x="27170411" y="9293198"/>
            <a:ext cx="1937100" cy="162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3"/>
          <p:cNvCxnSpPr>
            <a:stCxn id="88" idx="6"/>
            <a:endCxn id="81" idx="2"/>
          </p:cNvCxnSpPr>
          <p:nvPr/>
        </p:nvCxnSpPr>
        <p:spPr>
          <a:xfrm rot="10800000" flipH="1">
            <a:off x="27170411" y="10749111"/>
            <a:ext cx="1937100" cy="162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3" name="Google Shape;123;p13"/>
          <p:cNvSpPr txBox="1"/>
          <p:nvPr/>
        </p:nvSpPr>
        <p:spPr>
          <a:xfrm>
            <a:off x="10294224" y="11399138"/>
            <a:ext cx="21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∪ CC</a:t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3794509" y="13358442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25" name="Google Shape;125;p13"/>
          <p:cNvSpPr/>
          <p:nvPr/>
        </p:nvSpPr>
        <p:spPr>
          <a:xfrm>
            <a:off x="18639098" y="7135995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26" name="Google Shape;126;p13"/>
          <p:cNvSpPr/>
          <p:nvPr/>
        </p:nvSpPr>
        <p:spPr>
          <a:xfrm>
            <a:off x="13352885" y="13354783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27" name="Google Shape;127;p13"/>
          <p:cNvCxnSpPr>
            <a:stCxn id="124" idx="6"/>
            <a:endCxn id="126" idx="2"/>
          </p:cNvCxnSpPr>
          <p:nvPr/>
        </p:nvCxnSpPr>
        <p:spPr>
          <a:xfrm rot="10800000" flipH="1">
            <a:off x="3926809" y="13410642"/>
            <a:ext cx="9426000" cy="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3"/>
          <p:cNvCxnSpPr>
            <a:stCxn id="124" idx="6"/>
            <a:endCxn id="125" idx="2"/>
          </p:cNvCxnSpPr>
          <p:nvPr/>
        </p:nvCxnSpPr>
        <p:spPr>
          <a:xfrm rot="10800000" flipH="1">
            <a:off x="3926809" y="7191942"/>
            <a:ext cx="14712300" cy="6222300"/>
          </a:xfrm>
          <a:prstGeom prst="curvedConnector3">
            <a:avLst>
              <a:gd name="adj1" fmla="val 46947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3"/>
          <p:cNvSpPr txBox="1"/>
          <p:nvPr/>
        </p:nvSpPr>
        <p:spPr>
          <a:xfrm>
            <a:off x="764850" y="9372588"/>
            <a:ext cx="30894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InfraClusterTemplate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739525" y="6779763"/>
            <a:ext cx="3089400" cy="240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52675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ControPlaneTemplate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(1)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machineTemplate: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(1)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5368350" y="10003350"/>
            <a:ext cx="28194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InfraCluster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13"/>
          <p:cNvSpPr/>
          <p:nvPr/>
        </p:nvSpPr>
        <p:spPr>
          <a:xfrm>
            <a:off x="3777384" y="10701517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33" name="Google Shape;133;p13"/>
          <p:cNvSpPr/>
          <p:nvPr/>
        </p:nvSpPr>
        <p:spPr>
          <a:xfrm>
            <a:off x="5278523" y="10691545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34" name="Google Shape;134;p13"/>
          <p:cNvCxnSpPr>
            <a:stCxn id="132" idx="6"/>
            <a:endCxn id="133" idx="2"/>
          </p:cNvCxnSpPr>
          <p:nvPr/>
        </p:nvCxnSpPr>
        <p:spPr>
          <a:xfrm rot="10800000" flipH="1">
            <a:off x="3909684" y="10747417"/>
            <a:ext cx="1368900" cy="99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3"/>
          <p:cNvSpPr txBox="1"/>
          <p:nvPr/>
        </p:nvSpPr>
        <p:spPr>
          <a:xfrm>
            <a:off x="302425" y="17145425"/>
            <a:ext cx="100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 (2) (3) </a:t>
            </a:r>
            <a:r>
              <a:rPr lang="en">
                <a:solidFill>
                  <a:schemeClr val="dk1"/>
                </a:solidFill>
              </a:rPr>
              <a:t>optional in the contract, not implemented by all the providers</a:t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13352873" y="15391579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37" name="Google Shape;137;p13"/>
          <p:cNvSpPr/>
          <p:nvPr/>
        </p:nvSpPr>
        <p:spPr>
          <a:xfrm>
            <a:off x="3773471" y="15421754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38" name="Google Shape;138;p13"/>
          <p:cNvCxnSpPr>
            <a:stCxn id="137" idx="6"/>
            <a:endCxn id="136" idx="2"/>
          </p:cNvCxnSpPr>
          <p:nvPr/>
        </p:nvCxnSpPr>
        <p:spPr>
          <a:xfrm rot="10800000" flipH="1">
            <a:off x="3905771" y="15447254"/>
            <a:ext cx="9447000" cy="303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3"/>
          <p:cNvSpPr/>
          <p:nvPr/>
        </p:nvSpPr>
        <p:spPr>
          <a:xfrm>
            <a:off x="16198211" y="15418211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40" name="Google Shape;140;p13"/>
          <p:cNvCxnSpPr/>
          <p:nvPr/>
        </p:nvCxnSpPr>
        <p:spPr>
          <a:xfrm rot="10800000" flipH="1">
            <a:off x="16365061" y="10766261"/>
            <a:ext cx="10714200" cy="4708800"/>
          </a:xfrm>
          <a:prstGeom prst="curvedConnector3">
            <a:avLst>
              <a:gd name="adj1" fmla="val 67933"/>
            </a:avLst>
          </a:prstGeom>
          <a:noFill/>
          <a:ln w="28575" cap="flat" cmpd="sng">
            <a:solidFill>
              <a:srgbClr val="6AA84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1" name="Google Shape;141;p13"/>
          <p:cNvSpPr/>
          <p:nvPr/>
        </p:nvSpPr>
        <p:spPr>
          <a:xfrm>
            <a:off x="3763471" y="8074117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42" name="Google Shape;142;p13"/>
          <p:cNvSpPr/>
          <p:nvPr/>
        </p:nvSpPr>
        <p:spPr>
          <a:xfrm>
            <a:off x="3783496" y="8740142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43" name="Google Shape;143;p13"/>
          <p:cNvSpPr/>
          <p:nvPr/>
        </p:nvSpPr>
        <p:spPr>
          <a:xfrm>
            <a:off x="17910398" y="4419645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44" name="Google Shape;144;p13"/>
          <p:cNvCxnSpPr>
            <a:stCxn id="142" idx="6"/>
            <a:endCxn id="109" idx="2"/>
          </p:cNvCxnSpPr>
          <p:nvPr/>
        </p:nvCxnSpPr>
        <p:spPr>
          <a:xfrm rot="10800000" flipH="1">
            <a:off x="3915796" y="5112242"/>
            <a:ext cx="11529000" cy="3683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3"/>
          <p:cNvCxnSpPr>
            <a:stCxn id="141" idx="6"/>
            <a:endCxn id="143" idx="2"/>
          </p:cNvCxnSpPr>
          <p:nvPr/>
        </p:nvCxnSpPr>
        <p:spPr>
          <a:xfrm rot="10800000" flipH="1">
            <a:off x="3895771" y="4475317"/>
            <a:ext cx="14014500" cy="3654600"/>
          </a:xfrm>
          <a:prstGeom prst="curvedConnector3">
            <a:avLst>
              <a:gd name="adj1" fmla="val 36701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3"/>
          <p:cNvSpPr/>
          <p:nvPr/>
        </p:nvSpPr>
        <p:spPr>
          <a:xfrm>
            <a:off x="13539149" y="377774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09" name="Google Shape;109;p13"/>
          <p:cNvSpPr/>
          <p:nvPr/>
        </p:nvSpPr>
        <p:spPr>
          <a:xfrm>
            <a:off x="15444711" y="5056373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46" name="Google Shape;146;p13"/>
          <p:cNvCxnSpPr>
            <a:stCxn id="109" idx="2"/>
            <a:endCxn id="95" idx="6"/>
          </p:cNvCxnSpPr>
          <p:nvPr/>
        </p:nvCxnSpPr>
        <p:spPr>
          <a:xfrm rot="10800000">
            <a:off x="13668111" y="3833573"/>
            <a:ext cx="1776600" cy="1278600"/>
          </a:xfrm>
          <a:prstGeom prst="curved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13"/>
          <p:cNvSpPr txBox="1"/>
          <p:nvPr/>
        </p:nvSpPr>
        <p:spPr>
          <a:xfrm>
            <a:off x="16643425" y="3978550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148" name="Google Shape;148;p13"/>
          <p:cNvSpPr txBox="1"/>
          <p:nvPr/>
        </p:nvSpPr>
        <p:spPr>
          <a:xfrm>
            <a:off x="17473100" y="6102525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149" name="Google Shape;149;p13"/>
          <p:cNvSpPr txBox="1"/>
          <p:nvPr/>
        </p:nvSpPr>
        <p:spPr>
          <a:xfrm>
            <a:off x="17473100" y="7367575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150" name="Google Shape;150;p13"/>
          <p:cNvSpPr txBox="1"/>
          <p:nvPr/>
        </p:nvSpPr>
        <p:spPr>
          <a:xfrm>
            <a:off x="12109950" y="12327838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151" name="Google Shape;151;p13"/>
          <p:cNvSpPr txBox="1"/>
          <p:nvPr/>
        </p:nvSpPr>
        <p:spPr>
          <a:xfrm>
            <a:off x="12109950" y="13423188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152" name="Google Shape;152;p13"/>
          <p:cNvSpPr txBox="1"/>
          <p:nvPr/>
        </p:nvSpPr>
        <p:spPr>
          <a:xfrm>
            <a:off x="12109950" y="14402538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153" name="Google Shape;153;p13"/>
          <p:cNvSpPr txBox="1"/>
          <p:nvPr/>
        </p:nvSpPr>
        <p:spPr>
          <a:xfrm>
            <a:off x="12109950" y="15497888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cxnSp>
        <p:nvCxnSpPr>
          <p:cNvPr id="154" name="Google Shape;154;p13"/>
          <p:cNvCxnSpPr/>
          <p:nvPr/>
        </p:nvCxnSpPr>
        <p:spPr>
          <a:xfrm>
            <a:off x="24473450" y="17370550"/>
            <a:ext cx="1299600" cy="1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13"/>
          <p:cNvSpPr txBox="1"/>
          <p:nvPr/>
        </p:nvSpPr>
        <p:spPr>
          <a:xfrm>
            <a:off x="25952775" y="17188425"/>
            <a:ext cx="100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line: continuously reconciled</a:t>
            </a:r>
            <a:endParaRPr/>
          </a:p>
        </p:txBody>
      </p:sp>
      <p:cxnSp>
        <p:nvCxnSpPr>
          <p:cNvPr id="156" name="Google Shape;156;p13"/>
          <p:cNvCxnSpPr/>
          <p:nvPr/>
        </p:nvCxnSpPr>
        <p:spPr>
          <a:xfrm>
            <a:off x="24473450" y="17754725"/>
            <a:ext cx="1299600" cy="1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7" name="Google Shape;157;p13"/>
          <p:cNvSpPr txBox="1"/>
          <p:nvPr/>
        </p:nvSpPr>
        <p:spPr>
          <a:xfrm>
            <a:off x="25952775" y="17533750"/>
            <a:ext cx="100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Dotted line: reconciled only on create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762909" y="4186926"/>
            <a:ext cx="3093300" cy="240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ClusterClass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controlPlane: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workers: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machineDeployments: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- name: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3794559" y="5160449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64" name="Google Shape;164;p14"/>
          <p:cNvSpPr/>
          <p:nvPr/>
        </p:nvSpPr>
        <p:spPr>
          <a:xfrm>
            <a:off x="3794559" y="6112742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65" name="Google Shape;165;p14"/>
          <p:cNvSpPr txBox="1"/>
          <p:nvPr/>
        </p:nvSpPr>
        <p:spPr>
          <a:xfrm>
            <a:off x="4268112" y="541574"/>
            <a:ext cx="3093300" cy="255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Cluster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topology: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controlPlane: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workers: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machineDeployments: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- name: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class: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7299781" y="2610341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67" name="Google Shape;167;p14"/>
          <p:cNvSpPr/>
          <p:nvPr/>
        </p:nvSpPr>
        <p:spPr>
          <a:xfrm>
            <a:off x="7299781" y="1688425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68" name="Google Shape;168;p14"/>
          <p:cNvSpPr txBox="1"/>
          <p:nvPr/>
        </p:nvSpPr>
        <p:spPr>
          <a:xfrm>
            <a:off x="17966615" y="3742020"/>
            <a:ext cx="27111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ControlPlane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machineTemplate: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20602109" y="5056383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0" name="Google Shape;170;p14"/>
          <p:cNvSpPr/>
          <p:nvPr/>
        </p:nvSpPr>
        <p:spPr>
          <a:xfrm>
            <a:off x="17910412" y="5056391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1" name="Google Shape;171;p14"/>
          <p:cNvSpPr txBox="1"/>
          <p:nvPr/>
        </p:nvSpPr>
        <p:spPr>
          <a:xfrm>
            <a:off x="18717025" y="5832800"/>
            <a:ext cx="27774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18639048" y="6543045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3" name="Google Shape;173;p14"/>
          <p:cNvSpPr txBox="1"/>
          <p:nvPr/>
        </p:nvSpPr>
        <p:spPr>
          <a:xfrm>
            <a:off x="12633240" y="9604422"/>
            <a:ext cx="2843100" cy="209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MachineDeployment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selector: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Labels selector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15397839" y="11186692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5" name="Google Shape;175;p14"/>
          <p:cNvSpPr/>
          <p:nvPr/>
        </p:nvSpPr>
        <p:spPr>
          <a:xfrm>
            <a:off x="12577037" y="1122206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6" name="Google Shape;176;p14"/>
          <p:cNvSpPr txBox="1"/>
          <p:nvPr/>
        </p:nvSpPr>
        <p:spPr>
          <a:xfrm>
            <a:off x="13430811" y="11993044"/>
            <a:ext cx="28431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13352835" y="1269159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8" name="Google Shape;178;p14"/>
          <p:cNvSpPr txBox="1"/>
          <p:nvPr/>
        </p:nvSpPr>
        <p:spPr>
          <a:xfrm>
            <a:off x="13437373" y="14073864"/>
            <a:ext cx="28431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BootstrapConfigTemplate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13352873" y="14737942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80" name="Google Shape;180;p14"/>
          <p:cNvSpPr txBox="1"/>
          <p:nvPr/>
        </p:nvSpPr>
        <p:spPr>
          <a:xfrm>
            <a:off x="18702172" y="9604422"/>
            <a:ext cx="2819400" cy="209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MachineSet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selector: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Labels selector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21439706" y="11215655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82" name="Google Shape;182;p14"/>
          <p:cNvSpPr/>
          <p:nvPr/>
        </p:nvSpPr>
        <p:spPr>
          <a:xfrm>
            <a:off x="18639189" y="1027586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83" name="Google Shape;183;p14"/>
          <p:cNvSpPr/>
          <p:nvPr/>
        </p:nvSpPr>
        <p:spPr>
          <a:xfrm>
            <a:off x="18639189" y="1118496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84" name="Google Shape;184;p14"/>
          <p:cNvSpPr txBox="1"/>
          <p:nvPr/>
        </p:nvSpPr>
        <p:spPr>
          <a:xfrm>
            <a:off x="28447444" y="7111047"/>
            <a:ext cx="24141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Machine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28386323" y="779576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86" name="Google Shape;186;p14"/>
          <p:cNvSpPr txBox="1"/>
          <p:nvPr/>
        </p:nvSpPr>
        <p:spPr>
          <a:xfrm>
            <a:off x="29155993" y="8547594"/>
            <a:ext cx="28431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14"/>
          <p:cNvSpPr/>
          <p:nvPr/>
        </p:nvSpPr>
        <p:spPr>
          <a:xfrm>
            <a:off x="29107436" y="9237323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88" name="Google Shape;188;p14"/>
          <p:cNvSpPr txBox="1"/>
          <p:nvPr/>
        </p:nvSpPr>
        <p:spPr>
          <a:xfrm>
            <a:off x="29155993" y="9984139"/>
            <a:ext cx="28431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BootstrapConfig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29107436" y="1069341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90" name="Google Shape;190;p14"/>
          <p:cNvSpPr txBox="1"/>
          <p:nvPr/>
        </p:nvSpPr>
        <p:spPr>
          <a:xfrm>
            <a:off x="33399939" y="7111047"/>
            <a:ext cx="24141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1" name="Google Shape;191;p14"/>
          <p:cNvCxnSpPr>
            <a:stCxn id="169" idx="6"/>
            <a:endCxn id="192" idx="2"/>
          </p:cNvCxnSpPr>
          <p:nvPr/>
        </p:nvCxnSpPr>
        <p:spPr>
          <a:xfrm>
            <a:off x="20731109" y="5112183"/>
            <a:ext cx="4695900" cy="27399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14"/>
          <p:cNvCxnSpPr>
            <a:stCxn id="192" idx="6"/>
            <a:endCxn id="194" idx="2"/>
          </p:cNvCxnSpPr>
          <p:nvPr/>
        </p:nvCxnSpPr>
        <p:spPr>
          <a:xfrm>
            <a:off x="25556111" y="7852048"/>
            <a:ext cx="1485300" cy="1457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14"/>
          <p:cNvCxnSpPr>
            <a:stCxn id="192" idx="6"/>
            <a:endCxn id="196" idx="2"/>
          </p:cNvCxnSpPr>
          <p:nvPr/>
        </p:nvCxnSpPr>
        <p:spPr>
          <a:xfrm>
            <a:off x="25556111" y="7852048"/>
            <a:ext cx="1485300" cy="2913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14"/>
          <p:cNvCxnSpPr>
            <a:stCxn id="174" idx="6"/>
            <a:endCxn id="182" idx="2"/>
          </p:cNvCxnSpPr>
          <p:nvPr/>
        </p:nvCxnSpPr>
        <p:spPr>
          <a:xfrm rot="10800000" flipH="1">
            <a:off x="15526839" y="10331692"/>
            <a:ext cx="3112200" cy="9108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4"/>
          <p:cNvCxnSpPr>
            <a:stCxn id="174" idx="6"/>
            <a:endCxn id="183" idx="2"/>
          </p:cNvCxnSpPr>
          <p:nvPr/>
        </p:nvCxnSpPr>
        <p:spPr>
          <a:xfrm rot="10800000" flipH="1">
            <a:off x="15526839" y="11240692"/>
            <a:ext cx="3112200" cy="18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14"/>
          <p:cNvSpPr txBox="1"/>
          <p:nvPr/>
        </p:nvSpPr>
        <p:spPr>
          <a:xfrm>
            <a:off x="16448013" y="10586100"/>
            <a:ext cx="128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* only labels</a:t>
            </a:r>
            <a:endParaRPr>
              <a:highlight>
                <a:schemeClr val="lt1"/>
              </a:highlight>
            </a:endParaRPr>
          </a:p>
        </p:txBody>
      </p:sp>
      <p:cxnSp>
        <p:nvCxnSpPr>
          <p:cNvPr id="200" name="Google Shape;200;p14"/>
          <p:cNvCxnSpPr>
            <a:stCxn id="181" idx="6"/>
            <a:endCxn id="192" idx="2"/>
          </p:cNvCxnSpPr>
          <p:nvPr/>
        </p:nvCxnSpPr>
        <p:spPr>
          <a:xfrm rot="10800000" flipH="1">
            <a:off x="21568706" y="7852055"/>
            <a:ext cx="3858300" cy="3419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14"/>
          <p:cNvCxnSpPr>
            <a:stCxn id="192" idx="6"/>
            <a:endCxn id="185" idx="2"/>
          </p:cNvCxnSpPr>
          <p:nvPr/>
        </p:nvCxnSpPr>
        <p:spPr>
          <a:xfrm>
            <a:off x="25556111" y="7852048"/>
            <a:ext cx="2830200" cy="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14"/>
          <p:cNvCxnSpPr>
            <a:stCxn id="167" idx="6"/>
            <a:endCxn id="203" idx="2"/>
          </p:cNvCxnSpPr>
          <p:nvPr/>
        </p:nvCxnSpPr>
        <p:spPr>
          <a:xfrm>
            <a:off x="7432081" y="1744225"/>
            <a:ext cx="6107100" cy="208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14"/>
          <p:cNvCxnSpPr>
            <a:stCxn id="164" idx="6"/>
            <a:endCxn id="205" idx="2"/>
          </p:cNvCxnSpPr>
          <p:nvPr/>
        </p:nvCxnSpPr>
        <p:spPr>
          <a:xfrm>
            <a:off x="3926859" y="6168542"/>
            <a:ext cx="6198900" cy="5153400"/>
          </a:xfrm>
          <a:prstGeom prst="curvedConnector3">
            <a:avLst>
              <a:gd name="adj1" fmla="val 6072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14"/>
          <p:cNvCxnSpPr>
            <a:stCxn id="166" idx="6"/>
            <a:endCxn id="205" idx="2"/>
          </p:cNvCxnSpPr>
          <p:nvPr/>
        </p:nvCxnSpPr>
        <p:spPr>
          <a:xfrm>
            <a:off x="7432081" y="2666141"/>
            <a:ext cx="2693700" cy="8655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14"/>
          <p:cNvSpPr txBox="1"/>
          <p:nvPr/>
        </p:nvSpPr>
        <p:spPr>
          <a:xfrm>
            <a:off x="761950" y="12007000"/>
            <a:ext cx="30894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(2)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14"/>
          <p:cNvSpPr/>
          <p:nvPr/>
        </p:nvSpPr>
        <p:spPr>
          <a:xfrm>
            <a:off x="3774484" y="12692417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09" name="Google Shape;209;p14"/>
          <p:cNvSpPr txBox="1"/>
          <p:nvPr/>
        </p:nvSpPr>
        <p:spPr>
          <a:xfrm>
            <a:off x="761962" y="14080275"/>
            <a:ext cx="30894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BootstrapConfigTemplate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(3)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14"/>
          <p:cNvSpPr/>
          <p:nvPr/>
        </p:nvSpPr>
        <p:spPr>
          <a:xfrm>
            <a:off x="3773471" y="14768117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211" name="Google Shape;211;p14"/>
          <p:cNvCxnSpPr>
            <a:stCxn id="163" idx="6"/>
            <a:endCxn id="203" idx="2"/>
          </p:cNvCxnSpPr>
          <p:nvPr/>
        </p:nvCxnSpPr>
        <p:spPr>
          <a:xfrm rot="10800000" flipH="1">
            <a:off x="3926859" y="3833549"/>
            <a:ext cx="9612300" cy="1382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14"/>
          <p:cNvCxnSpPr>
            <a:stCxn id="208" idx="6"/>
            <a:endCxn id="177" idx="2"/>
          </p:cNvCxnSpPr>
          <p:nvPr/>
        </p:nvCxnSpPr>
        <p:spPr>
          <a:xfrm rot="10800000" flipH="1">
            <a:off x="3906784" y="12747317"/>
            <a:ext cx="9446100" cy="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14"/>
          <p:cNvCxnSpPr>
            <a:stCxn id="210" idx="6"/>
            <a:endCxn id="179" idx="2"/>
          </p:cNvCxnSpPr>
          <p:nvPr/>
        </p:nvCxnSpPr>
        <p:spPr>
          <a:xfrm rot="10800000" flipH="1">
            <a:off x="3905771" y="14793617"/>
            <a:ext cx="9447000" cy="303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14"/>
          <p:cNvCxnSpPr>
            <a:stCxn id="208" idx="6"/>
            <a:endCxn id="172" idx="2"/>
          </p:cNvCxnSpPr>
          <p:nvPr/>
        </p:nvCxnSpPr>
        <p:spPr>
          <a:xfrm rot="10800000" flipH="1">
            <a:off x="3906784" y="6598817"/>
            <a:ext cx="14732400" cy="6149400"/>
          </a:xfrm>
          <a:prstGeom prst="curvedConnector3">
            <a:avLst>
              <a:gd name="adj1" fmla="val 41654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14"/>
          <p:cNvSpPr/>
          <p:nvPr/>
        </p:nvSpPr>
        <p:spPr>
          <a:xfrm>
            <a:off x="25427111" y="779624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03" name="Google Shape;203;p14"/>
          <p:cNvSpPr/>
          <p:nvPr/>
        </p:nvSpPr>
        <p:spPr>
          <a:xfrm>
            <a:off x="13539149" y="377774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05" name="Google Shape;205;p14"/>
          <p:cNvSpPr/>
          <p:nvPr/>
        </p:nvSpPr>
        <p:spPr>
          <a:xfrm>
            <a:off x="10125786" y="11266061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215" name="Google Shape;215;p14"/>
          <p:cNvCxnSpPr>
            <a:stCxn id="175" idx="2"/>
            <a:endCxn id="205" idx="6"/>
          </p:cNvCxnSpPr>
          <p:nvPr/>
        </p:nvCxnSpPr>
        <p:spPr>
          <a:xfrm flipH="1">
            <a:off x="10254737" y="11277867"/>
            <a:ext cx="2322300" cy="44100"/>
          </a:xfrm>
          <a:prstGeom prst="curved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14"/>
          <p:cNvCxnSpPr>
            <a:stCxn id="217" idx="2"/>
            <a:endCxn id="203" idx="6"/>
          </p:cNvCxnSpPr>
          <p:nvPr/>
        </p:nvCxnSpPr>
        <p:spPr>
          <a:xfrm rot="10800000">
            <a:off x="13668111" y="3833598"/>
            <a:ext cx="1776600" cy="639300"/>
          </a:xfrm>
          <a:prstGeom prst="curvedConnector3">
            <a:avLst>
              <a:gd name="adj1" fmla="val 49999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14"/>
          <p:cNvSpPr txBox="1"/>
          <p:nvPr/>
        </p:nvSpPr>
        <p:spPr>
          <a:xfrm>
            <a:off x="15641350" y="5180975"/>
            <a:ext cx="34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∪ CC </a:t>
            </a:r>
            <a:r>
              <a:rPr lang="en">
                <a:solidFill>
                  <a:schemeClr val="dk1"/>
                </a:solidFill>
              </a:rPr>
              <a:t>∪ template</a:t>
            </a:r>
            <a:endParaRPr/>
          </a:p>
        </p:txBody>
      </p:sp>
      <p:sp>
        <p:nvSpPr>
          <p:cNvPr id="219" name="Google Shape;219;p14"/>
          <p:cNvSpPr txBox="1"/>
          <p:nvPr/>
        </p:nvSpPr>
        <p:spPr>
          <a:xfrm>
            <a:off x="25801975" y="7313800"/>
            <a:ext cx="11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 | MD</a:t>
            </a:r>
            <a:endParaRPr/>
          </a:p>
        </p:txBody>
      </p:sp>
      <p:cxnSp>
        <p:nvCxnSpPr>
          <p:cNvPr id="220" name="Google Shape;220;p14"/>
          <p:cNvCxnSpPr>
            <a:stCxn id="221" idx="6"/>
            <a:endCxn id="182" idx="2"/>
          </p:cNvCxnSpPr>
          <p:nvPr/>
        </p:nvCxnSpPr>
        <p:spPr>
          <a:xfrm>
            <a:off x="15526839" y="10328092"/>
            <a:ext cx="3112200" cy="3600"/>
          </a:xfrm>
          <a:prstGeom prst="curvedConnector3">
            <a:avLst>
              <a:gd name="adj1" fmla="val 50002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14"/>
          <p:cNvSpPr txBox="1"/>
          <p:nvPr/>
        </p:nvSpPr>
        <p:spPr>
          <a:xfrm>
            <a:off x="15713425" y="10090000"/>
            <a:ext cx="193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* only annotations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21" name="Google Shape;221;p14"/>
          <p:cNvSpPr/>
          <p:nvPr/>
        </p:nvSpPr>
        <p:spPr>
          <a:xfrm>
            <a:off x="15397839" y="10272292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94" name="Google Shape;194;p14"/>
          <p:cNvSpPr/>
          <p:nvPr/>
        </p:nvSpPr>
        <p:spPr>
          <a:xfrm>
            <a:off x="27041411" y="925359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23" name="Google Shape;223;p14"/>
          <p:cNvSpPr txBox="1"/>
          <p:nvPr/>
        </p:nvSpPr>
        <p:spPr>
          <a:xfrm>
            <a:off x="26965375" y="8853400"/>
            <a:ext cx="21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(CP | MD) ∪ template</a:t>
            </a:r>
            <a:endParaRPr/>
          </a:p>
        </p:txBody>
      </p:sp>
      <p:sp>
        <p:nvSpPr>
          <p:cNvPr id="196" name="Google Shape;196;p14"/>
          <p:cNvSpPr/>
          <p:nvPr/>
        </p:nvSpPr>
        <p:spPr>
          <a:xfrm>
            <a:off x="27041411" y="10709511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24" name="Google Shape;224;p14"/>
          <p:cNvSpPr txBox="1"/>
          <p:nvPr/>
        </p:nvSpPr>
        <p:spPr>
          <a:xfrm>
            <a:off x="26965375" y="10302188"/>
            <a:ext cx="21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(CP | MD) ∪ template  </a:t>
            </a:r>
            <a:endParaRPr/>
          </a:p>
        </p:txBody>
      </p:sp>
      <p:cxnSp>
        <p:nvCxnSpPr>
          <p:cNvPr id="225" name="Google Shape;225;p14"/>
          <p:cNvCxnSpPr>
            <a:stCxn id="226" idx="6"/>
            <a:endCxn id="194" idx="2"/>
          </p:cNvCxnSpPr>
          <p:nvPr/>
        </p:nvCxnSpPr>
        <p:spPr>
          <a:xfrm>
            <a:off x="21568711" y="7191798"/>
            <a:ext cx="5472600" cy="21177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" name="Google Shape;226;p14"/>
          <p:cNvSpPr/>
          <p:nvPr/>
        </p:nvSpPr>
        <p:spPr>
          <a:xfrm>
            <a:off x="21439711" y="7135998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27" name="Google Shape;227;p14"/>
          <p:cNvSpPr/>
          <p:nvPr/>
        </p:nvSpPr>
        <p:spPr>
          <a:xfrm>
            <a:off x="16198211" y="13274548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228" name="Google Shape;228;p14"/>
          <p:cNvCxnSpPr>
            <a:stCxn id="227" idx="6"/>
            <a:endCxn id="194" idx="2"/>
          </p:cNvCxnSpPr>
          <p:nvPr/>
        </p:nvCxnSpPr>
        <p:spPr>
          <a:xfrm rot="10800000" flipH="1">
            <a:off x="16327211" y="9309448"/>
            <a:ext cx="10714200" cy="4020900"/>
          </a:xfrm>
          <a:prstGeom prst="curvedConnector3">
            <a:avLst>
              <a:gd name="adj1" fmla="val 63382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4"/>
          <p:cNvCxnSpPr>
            <a:stCxn id="194" idx="6"/>
            <a:endCxn id="187" idx="2"/>
          </p:cNvCxnSpPr>
          <p:nvPr/>
        </p:nvCxnSpPr>
        <p:spPr>
          <a:xfrm rot="10800000" flipH="1">
            <a:off x="27170411" y="9293198"/>
            <a:ext cx="1937100" cy="162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14"/>
          <p:cNvCxnSpPr>
            <a:stCxn id="196" idx="6"/>
            <a:endCxn id="189" idx="2"/>
          </p:cNvCxnSpPr>
          <p:nvPr/>
        </p:nvCxnSpPr>
        <p:spPr>
          <a:xfrm rot="10800000" flipH="1">
            <a:off x="27170411" y="10749111"/>
            <a:ext cx="1937100" cy="162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14"/>
          <p:cNvSpPr txBox="1"/>
          <p:nvPr/>
        </p:nvSpPr>
        <p:spPr>
          <a:xfrm>
            <a:off x="11084624" y="11367325"/>
            <a:ext cx="21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∪ CC</a:t>
            </a:r>
            <a:endParaRPr/>
          </a:p>
        </p:txBody>
      </p:sp>
      <p:sp>
        <p:nvSpPr>
          <p:cNvPr id="232" name="Google Shape;232;p14"/>
          <p:cNvSpPr/>
          <p:nvPr/>
        </p:nvSpPr>
        <p:spPr>
          <a:xfrm>
            <a:off x="3794509" y="13358442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33" name="Google Shape;233;p14"/>
          <p:cNvSpPr/>
          <p:nvPr/>
        </p:nvSpPr>
        <p:spPr>
          <a:xfrm>
            <a:off x="18639098" y="7135995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34" name="Google Shape;234;p14"/>
          <p:cNvSpPr/>
          <p:nvPr/>
        </p:nvSpPr>
        <p:spPr>
          <a:xfrm>
            <a:off x="13352885" y="13354783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235" name="Google Shape;235;p14"/>
          <p:cNvCxnSpPr>
            <a:stCxn id="232" idx="6"/>
            <a:endCxn id="234" idx="2"/>
          </p:cNvCxnSpPr>
          <p:nvPr/>
        </p:nvCxnSpPr>
        <p:spPr>
          <a:xfrm rot="10800000" flipH="1">
            <a:off x="3926809" y="13410642"/>
            <a:ext cx="9426000" cy="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14"/>
          <p:cNvCxnSpPr>
            <a:stCxn id="232" idx="6"/>
            <a:endCxn id="233" idx="2"/>
          </p:cNvCxnSpPr>
          <p:nvPr/>
        </p:nvCxnSpPr>
        <p:spPr>
          <a:xfrm rot="10800000" flipH="1">
            <a:off x="3926809" y="7191942"/>
            <a:ext cx="14712300" cy="6222300"/>
          </a:xfrm>
          <a:prstGeom prst="curvedConnector3">
            <a:avLst>
              <a:gd name="adj1" fmla="val 41667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14"/>
          <p:cNvSpPr txBox="1"/>
          <p:nvPr/>
        </p:nvSpPr>
        <p:spPr>
          <a:xfrm>
            <a:off x="764850" y="9372588"/>
            <a:ext cx="30894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InfraClusterTemplate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739525" y="6779763"/>
            <a:ext cx="3089400" cy="240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52675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ControPlaneTemplate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(1)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machineTemplate: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(1)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14"/>
          <p:cNvSpPr txBox="1"/>
          <p:nvPr/>
        </p:nvSpPr>
        <p:spPr>
          <a:xfrm>
            <a:off x="5368350" y="10003350"/>
            <a:ext cx="28194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InfraCluster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14"/>
          <p:cNvSpPr/>
          <p:nvPr/>
        </p:nvSpPr>
        <p:spPr>
          <a:xfrm>
            <a:off x="3777384" y="10701517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41" name="Google Shape;241;p14"/>
          <p:cNvSpPr/>
          <p:nvPr/>
        </p:nvSpPr>
        <p:spPr>
          <a:xfrm>
            <a:off x="5278523" y="10691545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242" name="Google Shape;242;p14"/>
          <p:cNvCxnSpPr>
            <a:stCxn id="240" idx="6"/>
            <a:endCxn id="241" idx="2"/>
          </p:cNvCxnSpPr>
          <p:nvPr/>
        </p:nvCxnSpPr>
        <p:spPr>
          <a:xfrm rot="10800000" flipH="1">
            <a:off x="3909684" y="10747417"/>
            <a:ext cx="1368900" cy="99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14"/>
          <p:cNvSpPr txBox="1"/>
          <p:nvPr/>
        </p:nvSpPr>
        <p:spPr>
          <a:xfrm>
            <a:off x="302425" y="17145425"/>
            <a:ext cx="100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 (2) (3) </a:t>
            </a:r>
            <a:r>
              <a:rPr lang="en">
                <a:solidFill>
                  <a:schemeClr val="dk1"/>
                </a:solidFill>
              </a:rPr>
              <a:t>optional in the contract, not implemented by all the providers</a:t>
            </a:r>
            <a:endParaRPr/>
          </a:p>
        </p:txBody>
      </p:sp>
      <p:sp>
        <p:nvSpPr>
          <p:cNvPr id="244" name="Google Shape;244;p14"/>
          <p:cNvSpPr/>
          <p:nvPr/>
        </p:nvSpPr>
        <p:spPr>
          <a:xfrm>
            <a:off x="13352873" y="15391579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45" name="Google Shape;245;p14"/>
          <p:cNvSpPr/>
          <p:nvPr/>
        </p:nvSpPr>
        <p:spPr>
          <a:xfrm>
            <a:off x="3773471" y="15421754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246" name="Google Shape;246;p14"/>
          <p:cNvCxnSpPr>
            <a:stCxn id="245" idx="6"/>
            <a:endCxn id="244" idx="2"/>
          </p:cNvCxnSpPr>
          <p:nvPr/>
        </p:nvCxnSpPr>
        <p:spPr>
          <a:xfrm rot="10800000" flipH="1">
            <a:off x="3905771" y="15447254"/>
            <a:ext cx="9447000" cy="303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14"/>
          <p:cNvSpPr/>
          <p:nvPr/>
        </p:nvSpPr>
        <p:spPr>
          <a:xfrm>
            <a:off x="16198211" y="15418211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248" name="Google Shape;248;p14"/>
          <p:cNvCxnSpPr/>
          <p:nvPr/>
        </p:nvCxnSpPr>
        <p:spPr>
          <a:xfrm rot="10800000" flipH="1">
            <a:off x="16365061" y="10766261"/>
            <a:ext cx="10714200" cy="4708800"/>
          </a:xfrm>
          <a:prstGeom prst="curvedConnector3">
            <a:avLst>
              <a:gd name="adj1" fmla="val 67933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14"/>
          <p:cNvSpPr/>
          <p:nvPr/>
        </p:nvSpPr>
        <p:spPr>
          <a:xfrm>
            <a:off x="3763471" y="8074117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50" name="Google Shape;250;p14"/>
          <p:cNvSpPr/>
          <p:nvPr/>
        </p:nvSpPr>
        <p:spPr>
          <a:xfrm>
            <a:off x="3783496" y="8740142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51" name="Google Shape;251;p14"/>
          <p:cNvSpPr/>
          <p:nvPr/>
        </p:nvSpPr>
        <p:spPr>
          <a:xfrm>
            <a:off x="17910398" y="4419645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252" name="Google Shape;252;p14"/>
          <p:cNvCxnSpPr>
            <a:stCxn id="249" idx="6"/>
            <a:endCxn id="217" idx="2"/>
          </p:cNvCxnSpPr>
          <p:nvPr/>
        </p:nvCxnSpPr>
        <p:spPr>
          <a:xfrm rot="10800000" flipH="1">
            <a:off x="3895771" y="4472917"/>
            <a:ext cx="11548800" cy="36570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14"/>
          <p:cNvCxnSpPr>
            <a:stCxn id="250" idx="6"/>
            <a:endCxn id="254" idx="2"/>
          </p:cNvCxnSpPr>
          <p:nvPr/>
        </p:nvCxnSpPr>
        <p:spPr>
          <a:xfrm rot="10800000" flipH="1">
            <a:off x="3915796" y="5112242"/>
            <a:ext cx="11529000" cy="3683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14"/>
          <p:cNvSpPr/>
          <p:nvPr/>
        </p:nvSpPr>
        <p:spPr>
          <a:xfrm>
            <a:off x="33328173" y="7796542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56" name="Google Shape;256;p14"/>
          <p:cNvSpPr/>
          <p:nvPr/>
        </p:nvSpPr>
        <p:spPr>
          <a:xfrm>
            <a:off x="30792749" y="7796548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57" name="Google Shape;257;p14"/>
          <p:cNvSpPr txBox="1"/>
          <p:nvPr/>
        </p:nvSpPr>
        <p:spPr>
          <a:xfrm>
            <a:off x="31102050" y="7111050"/>
            <a:ext cx="219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*labels and annotation</a:t>
            </a:r>
            <a:br>
              <a:rPr lang="en" dirty="0">
                <a:solidFill>
                  <a:srgbClr val="FF0000"/>
                </a:solidFill>
              </a:rPr>
            </a:br>
            <a:r>
              <a:rPr lang="en" dirty="0">
                <a:solidFill>
                  <a:srgbClr val="FF0000"/>
                </a:solidFill>
              </a:rPr>
              <a:t>filtered by prefix/domain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58" name="Google Shape;258;p14"/>
          <p:cNvSpPr/>
          <p:nvPr/>
        </p:nvSpPr>
        <p:spPr>
          <a:xfrm>
            <a:off x="31757075" y="6249438"/>
            <a:ext cx="735900" cy="735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</a:rPr>
              <a:t>1</a:t>
            </a:r>
            <a:endParaRPr sz="2800" b="1">
              <a:solidFill>
                <a:schemeClr val="lt1"/>
              </a:solidFill>
            </a:endParaRPr>
          </a:p>
        </p:txBody>
      </p:sp>
      <p:cxnSp>
        <p:nvCxnSpPr>
          <p:cNvPr id="259" name="Google Shape;259;p14"/>
          <p:cNvCxnSpPr/>
          <p:nvPr/>
        </p:nvCxnSpPr>
        <p:spPr>
          <a:xfrm flipH="1">
            <a:off x="30921873" y="7852342"/>
            <a:ext cx="2406300" cy="600"/>
          </a:xfrm>
          <a:prstGeom prst="curvedConnector3">
            <a:avLst>
              <a:gd name="adj1" fmla="val 50003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14"/>
          <p:cNvSpPr/>
          <p:nvPr/>
        </p:nvSpPr>
        <p:spPr>
          <a:xfrm>
            <a:off x="24387638" y="5647775"/>
            <a:ext cx="735900" cy="735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</a:rPr>
              <a:t>2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261" name="Google Shape;261;p14"/>
          <p:cNvSpPr txBox="1"/>
          <p:nvPr/>
        </p:nvSpPr>
        <p:spPr>
          <a:xfrm>
            <a:off x="25180450" y="5757575"/>
            <a:ext cx="3723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Labels/Annotations are always reconciled (not as before only set on create)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2" name="Google Shape;262;p14"/>
          <p:cNvSpPr/>
          <p:nvPr/>
        </p:nvSpPr>
        <p:spPr>
          <a:xfrm>
            <a:off x="12577037" y="10275942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63" name="Google Shape;263;p14"/>
          <p:cNvSpPr/>
          <p:nvPr/>
        </p:nvSpPr>
        <p:spPr>
          <a:xfrm>
            <a:off x="16337713" y="3225050"/>
            <a:ext cx="735900" cy="735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</a:rPr>
              <a:t>3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217" name="Google Shape;217;p14"/>
          <p:cNvSpPr/>
          <p:nvPr/>
        </p:nvSpPr>
        <p:spPr>
          <a:xfrm>
            <a:off x="15444711" y="441709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54" name="Google Shape;254;p14"/>
          <p:cNvSpPr/>
          <p:nvPr/>
        </p:nvSpPr>
        <p:spPr>
          <a:xfrm>
            <a:off x="15444711" y="5056373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264" name="Google Shape;264;p14"/>
          <p:cNvCxnSpPr>
            <a:stCxn id="254" idx="2"/>
            <a:endCxn id="203" idx="6"/>
          </p:cNvCxnSpPr>
          <p:nvPr/>
        </p:nvCxnSpPr>
        <p:spPr>
          <a:xfrm rot="10800000">
            <a:off x="13668111" y="3833573"/>
            <a:ext cx="1776600" cy="1278600"/>
          </a:xfrm>
          <a:prstGeom prst="curved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14"/>
          <p:cNvCxnSpPr>
            <a:stCxn id="251" idx="2"/>
            <a:endCxn id="217" idx="6"/>
          </p:cNvCxnSpPr>
          <p:nvPr/>
        </p:nvCxnSpPr>
        <p:spPr>
          <a:xfrm rot="10800000">
            <a:off x="15573698" y="4473045"/>
            <a:ext cx="2336700" cy="2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14"/>
          <p:cNvCxnSpPr>
            <a:stCxn id="170" idx="2"/>
            <a:endCxn id="254" idx="6"/>
          </p:cNvCxnSpPr>
          <p:nvPr/>
        </p:nvCxnSpPr>
        <p:spPr>
          <a:xfrm flipH="1">
            <a:off x="15573712" y="5112191"/>
            <a:ext cx="2336700" cy="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14"/>
          <p:cNvSpPr txBox="1"/>
          <p:nvPr/>
        </p:nvSpPr>
        <p:spPr>
          <a:xfrm>
            <a:off x="15713425" y="4016888"/>
            <a:ext cx="34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Cluster ∪ CC ∪ template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68" name="Google Shape;268;p14"/>
          <p:cNvCxnSpPr>
            <a:stCxn id="262" idx="2"/>
            <a:endCxn id="205" idx="6"/>
          </p:cNvCxnSpPr>
          <p:nvPr/>
        </p:nvCxnSpPr>
        <p:spPr>
          <a:xfrm flipH="1">
            <a:off x="10254737" y="10331742"/>
            <a:ext cx="2322300" cy="990000"/>
          </a:xfrm>
          <a:prstGeom prst="curvedConnector3">
            <a:avLst>
              <a:gd name="adj1" fmla="val 49999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14"/>
          <p:cNvSpPr txBox="1"/>
          <p:nvPr/>
        </p:nvSpPr>
        <p:spPr>
          <a:xfrm>
            <a:off x="17473100" y="6102525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270" name="Google Shape;270;p14"/>
          <p:cNvSpPr txBox="1"/>
          <p:nvPr/>
        </p:nvSpPr>
        <p:spPr>
          <a:xfrm>
            <a:off x="17473100" y="7367575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271" name="Google Shape;271;p14"/>
          <p:cNvSpPr txBox="1"/>
          <p:nvPr/>
        </p:nvSpPr>
        <p:spPr>
          <a:xfrm>
            <a:off x="12109950" y="12327838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272" name="Google Shape;272;p14"/>
          <p:cNvSpPr txBox="1"/>
          <p:nvPr/>
        </p:nvSpPr>
        <p:spPr>
          <a:xfrm>
            <a:off x="12109950" y="13423188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273" name="Google Shape;273;p14"/>
          <p:cNvSpPr txBox="1"/>
          <p:nvPr/>
        </p:nvSpPr>
        <p:spPr>
          <a:xfrm>
            <a:off x="12109950" y="14402538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274" name="Google Shape;274;p14"/>
          <p:cNvSpPr txBox="1"/>
          <p:nvPr/>
        </p:nvSpPr>
        <p:spPr>
          <a:xfrm>
            <a:off x="12109950" y="15497888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275" name="Google Shape;275;p14"/>
          <p:cNvSpPr/>
          <p:nvPr/>
        </p:nvSpPr>
        <p:spPr>
          <a:xfrm>
            <a:off x="11634600" y="9072488"/>
            <a:ext cx="735900" cy="735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</a:rPr>
              <a:t>4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276" name="Google Shape;276;p14"/>
          <p:cNvSpPr txBox="1"/>
          <p:nvPr/>
        </p:nvSpPr>
        <p:spPr>
          <a:xfrm>
            <a:off x="11284974" y="9869975"/>
            <a:ext cx="21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Cluster ∪ CC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77" name="Google Shape;277;p14"/>
          <p:cNvCxnSpPr/>
          <p:nvPr/>
        </p:nvCxnSpPr>
        <p:spPr>
          <a:xfrm>
            <a:off x="24473450" y="17370550"/>
            <a:ext cx="1299600" cy="1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Google Shape;278;p14"/>
          <p:cNvSpPr txBox="1"/>
          <p:nvPr/>
        </p:nvSpPr>
        <p:spPr>
          <a:xfrm>
            <a:off x="25952775" y="17188425"/>
            <a:ext cx="100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line: continuously reconciled</a:t>
            </a:r>
            <a:endParaRPr/>
          </a:p>
        </p:txBody>
      </p:sp>
      <p:cxnSp>
        <p:nvCxnSpPr>
          <p:cNvPr id="279" name="Google Shape;279;p14"/>
          <p:cNvCxnSpPr/>
          <p:nvPr/>
        </p:nvCxnSpPr>
        <p:spPr>
          <a:xfrm>
            <a:off x="24473450" y="17754725"/>
            <a:ext cx="1299600" cy="1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0" name="Google Shape;280;p14"/>
          <p:cNvSpPr txBox="1"/>
          <p:nvPr/>
        </p:nvSpPr>
        <p:spPr>
          <a:xfrm>
            <a:off x="25952775" y="17533750"/>
            <a:ext cx="100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Dotted line: reconciled only on create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"/>
          <p:cNvSpPr txBox="1"/>
          <p:nvPr/>
        </p:nvSpPr>
        <p:spPr>
          <a:xfrm>
            <a:off x="762909" y="4186926"/>
            <a:ext cx="3093300" cy="240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ClusterClass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controlPlane: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workers: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machineDeployments: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- name: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15"/>
          <p:cNvSpPr/>
          <p:nvPr/>
        </p:nvSpPr>
        <p:spPr>
          <a:xfrm>
            <a:off x="3794559" y="5160449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87" name="Google Shape;287;p15"/>
          <p:cNvSpPr/>
          <p:nvPr/>
        </p:nvSpPr>
        <p:spPr>
          <a:xfrm>
            <a:off x="3794559" y="6112742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88" name="Google Shape;288;p15"/>
          <p:cNvSpPr txBox="1"/>
          <p:nvPr/>
        </p:nvSpPr>
        <p:spPr>
          <a:xfrm>
            <a:off x="4268112" y="541574"/>
            <a:ext cx="3093300" cy="255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Cluster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topology: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controlPlane: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workers: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machineDeployments: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- name: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class: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15"/>
          <p:cNvSpPr/>
          <p:nvPr/>
        </p:nvSpPr>
        <p:spPr>
          <a:xfrm>
            <a:off x="7299781" y="2610341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90" name="Google Shape;290;p15"/>
          <p:cNvSpPr/>
          <p:nvPr/>
        </p:nvSpPr>
        <p:spPr>
          <a:xfrm>
            <a:off x="7299781" y="1688425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91" name="Google Shape;291;p15"/>
          <p:cNvSpPr txBox="1"/>
          <p:nvPr/>
        </p:nvSpPr>
        <p:spPr>
          <a:xfrm>
            <a:off x="17966615" y="3742020"/>
            <a:ext cx="27111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ControlPlane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machineTemplate: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15"/>
          <p:cNvSpPr/>
          <p:nvPr/>
        </p:nvSpPr>
        <p:spPr>
          <a:xfrm>
            <a:off x="20602109" y="5056383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93" name="Google Shape;293;p15"/>
          <p:cNvSpPr/>
          <p:nvPr/>
        </p:nvSpPr>
        <p:spPr>
          <a:xfrm>
            <a:off x="17910412" y="5056391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94" name="Google Shape;294;p15"/>
          <p:cNvSpPr txBox="1"/>
          <p:nvPr/>
        </p:nvSpPr>
        <p:spPr>
          <a:xfrm>
            <a:off x="18717025" y="5832800"/>
            <a:ext cx="27774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16657848" y="6543045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96" name="Google Shape;296;p15"/>
          <p:cNvSpPr txBox="1"/>
          <p:nvPr/>
        </p:nvSpPr>
        <p:spPr>
          <a:xfrm>
            <a:off x="12633240" y="9604422"/>
            <a:ext cx="2843100" cy="209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MachineDeployment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selector: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Labels selector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15397839" y="11186692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98" name="Google Shape;298;p15"/>
          <p:cNvSpPr/>
          <p:nvPr/>
        </p:nvSpPr>
        <p:spPr>
          <a:xfrm>
            <a:off x="12577037" y="1122206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99" name="Google Shape;299;p15"/>
          <p:cNvSpPr txBox="1"/>
          <p:nvPr/>
        </p:nvSpPr>
        <p:spPr>
          <a:xfrm>
            <a:off x="13430811" y="11993044"/>
            <a:ext cx="28431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15"/>
          <p:cNvSpPr/>
          <p:nvPr/>
        </p:nvSpPr>
        <p:spPr>
          <a:xfrm>
            <a:off x="11066835" y="1269159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01" name="Google Shape;301;p15"/>
          <p:cNvSpPr txBox="1"/>
          <p:nvPr/>
        </p:nvSpPr>
        <p:spPr>
          <a:xfrm>
            <a:off x="13437373" y="14073864"/>
            <a:ext cx="28431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BootstrapConfigTemplate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11066873" y="14737942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03" name="Google Shape;303;p15"/>
          <p:cNvSpPr txBox="1"/>
          <p:nvPr/>
        </p:nvSpPr>
        <p:spPr>
          <a:xfrm>
            <a:off x="18702172" y="9604422"/>
            <a:ext cx="2819400" cy="209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MachineSet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selector: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Labels selector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15"/>
          <p:cNvSpPr/>
          <p:nvPr/>
        </p:nvSpPr>
        <p:spPr>
          <a:xfrm>
            <a:off x="21439706" y="11215655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05" name="Google Shape;305;p15"/>
          <p:cNvSpPr/>
          <p:nvPr/>
        </p:nvSpPr>
        <p:spPr>
          <a:xfrm>
            <a:off x="18639189" y="1027586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06" name="Google Shape;306;p15"/>
          <p:cNvSpPr/>
          <p:nvPr/>
        </p:nvSpPr>
        <p:spPr>
          <a:xfrm>
            <a:off x="18639189" y="1118496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07" name="Google Shape;307;p15"/>
          <p:cNvSpPr txBox="1"/>
          <p:nvPr/>
        </p:nvSpPr>
        <p:spPr>
          <a:xfrm>
            <a:off x="28447444" y="7111047"/>
            <a:ext cx="24141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Machine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15"/>
          <p:cNvSpPr/>
          <p:nvPr/>
        </p:nvSpPr>
        <p:spPr>
          <a:xfrm>
            <a:off x="28386323" y="779576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09" name="Google Shape;309;p15"/>
          <p:cNvSpPr txBox="1"/>
          <p:nvPr/>
        </p:nvSpPr>
        <p:spPr>
          <a:xfrm>
            <a:off x="29155993" y="8547594"/>
            <a:ext cx="28431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29107436" y="9237323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11" name="Google Shape;311;p15"/>
          <p:cNvSpPr txBox="1"/>
          <p:nvPr/>
        </p:nvSpPr>
        <p:spPr>
          <a:xfrm>
            <a:off x="29155993" y="9984139"/>
            <a:ext cx="28431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BootstrapConfig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29107436" y="1069341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13" name="Google Shape;313;p15"/>
          <p:cNvSpPr txBox="1"/>
          <p:nvPr/>
        </p:nvSpPr>
        <p:spPr>
          <a:xfrm>
            <a:off x="33399939" y="7111047"/>
            <a:ext cx="24141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4" name="Google Shape;314;p15"/>
          <p:cNvCxnSpPr>
            <a:stCxn id="292" idx="6"/>
            <a:endCxn id="315" idx="2"/>
          </p:cNvCxnSpPr>
          <p:nvPr/>
        </p:nvCxnSpPr>
        <p:spPr>
          <a:xfrm>
            <a:off x="20731109" y="5112183"/>
            <a:ext cx="4695900" cy="27399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15"/>
          <p:cNvCxnSpPr>
            <a:stCxn id="315" idx="6"/>
            <a:endCxn id="317" idx="2"/>
          </p:cNvCxnSpPr>
          <p:nvPr/>
        </p:nvCxnSpPr>
        <p:spPr>
          <a:xfrm>
            <a:off x="25556111" y="7852048"/>
            <a:ext cx="1485300" cy="1457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15"/>
          <p:cNvCxnSpPr>
            <a:stCxn id="315" idx="6"/>
            <a:endCxn id="319" idx="2"/>
          </p:cNvCxnSpPr>
          <p:nvPr/>
        </p:nvCxnSpPr>
        <p:spPr>
          <a:xfrm>
            <a:off x="25556111" y="7852048"/>
            <a:ext cx="1485300" cy="2913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15"/>
          <p:cNvCxnSpPr>
            <a:stCxn id="304" idx="6"/>
            <a:endCxn id="315" idx="2"/>
          </p:cNvCxnSpPr>
          <p:nvPr/>
        </p:nvCxnSpPr>
        <p:spPr>
          <a:xfrm rot="10800000" flipH="1">
            <a:off x="21568706" y="7852055"/>
            <a:ext cx="3858300" cy="3419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15"/>
          <p:cNvCxnSpPr>
            <a:stCxn id="315" idx="6"/>
            <a:endCxn id="308" idx="2"/>
          </p:cNvCxnSpPr>
          <p:nvPr/>
        </p:nvCxnSpPr>
        <p:spPr>
          <a:xfrm>
            <a:off x="25556111" y="7852048"/>
            <a:ext cx="2830200" cy="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Google Shape;322;p15"/>
          <p:cNvCxnSpPr>
            <a:stCxn id="290" idx="6"/>
            <a:endCxn id="323" idx="2"/>
          </p:cNvCxnSpPr>
          <p:nvPr/>
        </p:nvCxnSpPr>
        <p:spPr>
          <a:xfrm>
            <a:off x="7432081" y="1744225"/>
            <a:ext cx="6107100" cy="208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" name="Google Shape;324;p15"/>
          <p:cNvCxnSpPr>
            <a:stCxn id="287" idx="6"/>
            <a:endCxn id="325" idx="2"/>
          </p:cNvCxnSpPr>
          <p:nvPr/>
        </p:nvCxnSpPr>
        <p:spPr>
          <a:xfrm>
            <a:off x="3926859" y="6168542"/>
            <a:ext cx="6198900" cy="5153400"/>
          </a:xfrm>
          <a:prstGeom prst="curvedConnector3">
            <a:avLst>
              <a:gd name="adj1" fmla="val 6146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15"/>
          <p:cNvCxnSpPr>
            <a:stCxn id="289" idx="6"/>
            <a:endCxn id="325" idx="2"/>
          </p:cNvCxnSpPr>
          <p:nvPr/>
        </p:nvCxnSpPr>
        <p:spPr>
          <a:xfrm>
            <a:off x="7432081" y="2666141"/>
            <a:ext cx="2693700" cy="8655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15"/>
          <p:cNvSpPr txBox="1"/>
          <p:nvPr/>
        </p:nvSpPr>
        <p:spPr>
          <a:xfrm>
            <a:off x="761950" y="12007000"/>
            <a:ext cx="30894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(2)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15"/>
          <p:cNvSpPr/>
          <p:nvPr/>
        </p:nvSpPr>
        <p:spPr>
          <a:xfrm>
            <a:off x="3774484" y="12692417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29" name="Google Shape;329;p15"/>
          <p:cNvSpPr txBox="1"/>
          <p:nvPr/>
        </p:nvSpPr>
        <p:spPr>
          <a:xfrm>
            <a:off x="761962" y="14080275"/>
            <a:ext cx="30894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BootstrapConfigTemplate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(3)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p15"/>
          <p:cNvSpPr/>
          <p:nvPr/>
        </p:nvSpPr>
        <p:spPr>
          <a:xfrm>
            <a:off x="3773471" y="14768117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331" name="Google Shape;331;p15"/>
          <p:cNvCxnSpPr>
            <a:stCxn id="286" idx="6"/>
            <a:endCxn id="323" idx="2"/>
          </p:cNvCxnSpPr>
          <p:nvPr/>
        </p:nvCxnSpPr>
        <p:spPr>
          <a:xfrm rot="10800000" flipH="1">
            <a:off x="3926859" y="3833549"/>
            <a:ext cx="9612300" cy="1382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15"/>
          <p:cNvCxnSpPr>
            <a:stCxn id="328" idx="6"/>
            <a:endCxn id="300" idx="2"/>
          </p:cNvCxnSpPr>
          <p:nvPr/>
        </p:nvCxnSpPr>
        <p:spPr>
          <a:xfrm rot="10800000" flipH="1">
            <a:off x="3906784" y="12747317"/>
            <a:ext cx="7160100" cy="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" name="Google Shape;333;p15"/>
          <p:cNvCxnSpPr>
            <a:stCxn id="330" idx="6"/>
            <a:endCxn id="302" idx="2"/>
          </p:cNvCxnSpPr>
          <p:nvPr/>
        </p:nvCxnSpPr>
        <p:spPr>
          <a:xfrm rot="10800000" flipH="1">
            <a:off x="3905771" y="14793617"/>
            <a:ext cx="7161000" cy="303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15"/>
          <p:cNvCxnSpPr>
            <a:stCxn id="328" idx="6"/>
            <a:endCxn id="295" idx="2"/>
          </p:cNvCxnSpPr>
          <p:nvPr/>
        </p:nvCxnSpPr>
        <p:spPr>
          <a:xfrm rot="10800000" flipH="1">
            <a:off x="3906784" y="6598817"/>
            <a:ext cx="12751200" cy="6149400"/>
          </a:xfrm>
          <a:prstGeom prst="curvedConnector3">
            <a:avLst>
              <a:gd name="adj1" fmla="val 49999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15"/>
          <p:cNvSpPr/>
          <p:nvPr/>
        </p:nvSpPr>
        <p:spPr>
          <a:xfrm>
            <a:off x="25427111" y="779624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23" name="Google Shape;323;p15"/>
          <p:cNvSpPr/>
          <p:nvPr/>
        </p:nvSpPr>
        <p:spPr>
          <a:xfrm>
            <a:off x="13539149" y="377774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25" name="Google Shape;325;p15"/>
          <p:cNvSpPr/>
          <p:nvPr/>
        </p:nvSpPr>
        <p:spPr>
          <a:xfrm>
            <a:off x="10125786" y="11266061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335" name="Google Shape;335;p15"/>
          <p:cNvCxnSpPr>
            <a:stCxn id="298" idx="2"/>
            <a:endCxn id="325" idx="6"/>
          </p:cNvCxnSpPr>
          <p:nvPr/>
        </p:nvCxnSpPr>
        <p:spPr>
          <a:xfrm flipH="1">
            <a:off x="10254737" y="11277867"/>
            <a:ext cx="2322300" cy="44100"/>
          </a:xfrm>
          <a:prstGeom prst="curved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15"/>
          <p:cNvCxnSpPr>
            <a:stCxn id="337" idx="2"/>
            <a:endCxn id="323" idx="6"/>
          </p:cNvCxnSpPr>
          <p:nvPr/>
        </p:nvCxnSpPr>
        <p:spPr>
          <a:xfrm rot="10800000">
            <a:off x="13668111" y="3833598"/>
            <a:ext cx="1776600" cy="639300"/>
          </a:xfrm>
          <a:prstGeom prst="curvedConnector3">
            <a:avLst>
              <a:gd name="adj1" fmla="val 49999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8" name="Google Shape;338;p15"/>
          <p:cNvSpPr txBox="1"/>
          <p:nvPr/>
        </p:nvSpPr>
        <p:spPr>
          <a:xfrm>
            <a:off x="15641350" y="5180975"/>
            <a:ext cx="34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∪ CC </a:t>
            </a:r>
            <a:r>
              <a:rPr lang="en">
                <a:solidFill>
                  <a:schemeClr val="dk1"/>
                </a:solidFill>
              </a:rPr>
              <a:t>∪ template</a:t>
            </a:r>
            <a:endParaRPr/>
          </a:p>
        </p:txBody>
      </p:sp>
      <p:sp>
        <p:nvSpPr>
          <p:cNvPr id="339" name="Google Shape;339;p15"/>
          <p:cNvSpPr txBox="1"/>
          <p:nvPr/>
        </p:nvSpPr>
        <p:spPr>
          <a:xfrm>
            <a:off x="25801975" y="7313800"/>
            <a:ext cx="11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 | MD</a:t>
            </a:r>
            <a:endParaRPr/>
          </a:p>
        </p:txBody>
      </p:sp>
      <p:sp>
        <p:nvSpPr>
          <p:cNvPr id="340" name="Google Shape;340;p15"/>
          <p:cNvSpPr/>
          <p:nvPr/>
        </p:nvSpPr>
        <p:spPr>
          <a:xfrm>
            <a:off x="15397839" y="10272292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17" name="Google Shape;317;p15"/>
          <p:cNvSpPr/>
          <p:nvPr/>
        </p:nvSpPr>
        <p:spPr>
          <a:xfrm>
            <a:off x="27041411" y="925359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41" name="Google Shape;341;p15"/>
          <p:cNvSpPr txBox="1"/>
          <p:nvPr/>
        </p:nvSpPr>
        <p:spPr>
          <a:xfrm>
            <a:off x="26965375" y="8853400"/>
            <a:ext cx="21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(CP | MD) ∪ template</a:t>
            </a:r>
            <a:endParaRPr/>
          </a:p>
        </p:txBody>
      </p:sp>
      <p:sp>
        <p:nvSpPr>
          <p:cNvPr id="319" name="Google Shape;319;p15"/>
          <p:cNvSpPr/>
          <p:nvPr/>
        </p:nvSpPr>
        <p:spPr>
          <a:xfrm>
            <a:off x="27041411" y="10709511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42" name="Google Shape;342;p15"/>
          <p:cNvSpPr txBox="1"/>
          <p:nvPr/>
        </p:nvSpPr>
        <p:spPr>
          <a:xfrm>
            <a:off x="26965375" y="10302188"/>
            <a:ext cx="21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(CP | MD) ∪ template  </a:t>
            </a:r>
            <a:endParaRPr/>
          </a:p>
        </p:txBody>
      </p:sp>
      <p:cxnSp>
        <p:nvCxnSpPr>
          <p:cNvPr id="343" name="Google Shape;343;p15"/>
          <p:cNvCxnSpPr>
            <a:stCxn id="344" idx="6"/>
            <a:endCxn id="317" idx="2"/>
          </p:cNvCxnSpPr>
          <p:nvPr/>
        </p:nvCxnSpPr>
        <p:spPr>
          <a:xfrm>
            <a:off x="21568711" y="7191798"/>
            <a:ext cx="5472600" cy="21177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" name="Google Shape;344;p15"/>
          <p:cNvSpPr/>
          <p:nvPr/>
        </p:nvSpPr>
        <p:spPr>
          <a:xfrm>
            <a:off x="21439711" y="7135998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45" name="Google Shape;345;p15"/>
          <p:cNvSpPr/>
          <p:nvPr/>
        </p:nvSpPr>
        <p:spPr>
          <a:xfrm>
            <a:off x="16198211" y="13274548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346" name="Google Shape;346;p15"/>
          <p:cNvCxnSpPr>
            <a:stCxn id="345" idx="6"/>
            <a:endCxn id="317" idx="2"/>
          </p:cNvCxnSpPr>
          <p:nvPr/>
        </p:nvCxnSpPr>
        <p:spPr>
          <a:xfrm rot="10800000" flipH="1">
            <a:off x="16327211" y="9309448"/>
            <a:ext cx="10714200" cy="4020900"/>
          </a:xfrm>
          <a:prstGeom prst="curvedConnector3">
            <a:avLst>
              <a:gd name="adj1" fmla="val 63382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15"/>
          <p:cNvCxnSpPr>
            <a:stCxn id="317" idx="6"/>
            <a:endCxn id="310" idx="2"/>
          </p:cNvCxnSpPr>
          <p:nvPr/>
        </p:nvCxnSpPr>
        <p:spPr>
          <a:xfrm rot="10800000" flipH="1">
            <a:off x="27170411" y="9293198"/>
            <a:ext cx="1937100" cy="162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15"/>
          <p:cNvCxnSpPr>
            <a:stCxn id="319" idx="6"/>
            <a:endCxn id="312" idx="2"/>
          </p:cNvCxnSpPr>
          <p:nvPr/>
        </p:nvCxnSpPr>
        <p:spPr>
          <a:xfrm rot="10800000" flipH="1">
            <a:off x="27170411" y="10749111"/>
            <a:ext cx="1937100" cy="162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9" name="Google Shape;349;p15"/>
          <p:cNvSpPr txBox="1"/>
          <p:nvPr/>
        </p:nvSpPr>
        <p:spPr>
          <a:xfrm>
            <a:off x="11084624" y="11367325"/>
            <a:ext cx="21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∪ CC</a:t>
            </a:r>
            <a:endParaRPr/>
          </a:p>
        </p:txBody>
      </p:sp>
      <p:sp>
        <p:nvSpPr>
          <p:cNvPr id="350" name="Google Shape;350;p15"/>
          <p:cNvSpPr/>
          <p:nvPr/>
        </p:nvSpPr>
        <p:spPr>
          <a:xfrm>
            <a:off x="3794509" y="13358442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51" name="Google Shape;351;p15"/>
          <p:cNvSpPr/>
          <p:nvPr/>
        </p:nvSpPr>
        <p:spPr>
          <a:xfrm>
            <a:off x="16657898" y="7135995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52" name="Google Shape;352;p15"/>
          <p:cNvSpPr/>
          <p:nvPr/>
        </p:nvSpPr>
        <p:spPr>
          <a:xfrm>
            <a:off x="11066885" y="13354783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353" name="Google Shape;353;p15"/>
          <p:cNvCxnSpPr>
            <a:stCxn id="350" idx="6"/>
            <a:endCxn id="352" idx="2"/>
          </p:cNvCxnSpPr>
          <p:nvPr/>
        </p:nvCxnSpPr>
        <p:spPr>
          <a:xfrm rot="10800000" flipH="1">
            <a:off x="3926809" y="13410642"/>
            <a:ext cx="7140000" cy="36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4" name="Google Shape;354;p15"/>
          <p:cNvCxnSpPr>
            <a:stCxn id="350" idx="6"/>
            <a:endCxn id="351" idx="2"/>
          </p:cNvCxnSpPr>
          <p:nvPr/>
        </p:nvCxnSpPr>
        <p:spPr>
          <a:xfrm rot="10800000" flipH="1">
            <a:off x="3926809" y="7191942"/>
            <a:ext cx="12731100" cy="6222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5" name="Google Shape;355;p15"/>
          <p:cNvSpPr txBox="1"/>
          <p:nvPr/>
        </p:nvSpPr>
        <p:spPr>
          <a:xfrm>
            <a:off x="764850" y="9372588"/>
            <a:ext cx="30894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InfraClusterTemplate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15"/>
          <p:cNvSpPr txBox="1"/>
          <p:nvPr/>
        </p:nvSpPr>
        <p:spPr>
          <a:xfrm>
            <a:off x="739525" y="6779763"/>
            <a:ext cx="3089400" cy="240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52675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ControPlaneTemplate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(1)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machineTemplate: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(1)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Google Shape;357;p15"/>
          <p:cNvSpPr txBox="1"/>
          <p:nvPr/>
        </p:nvSpPr>
        <p:spPr>
          <a:xfrm>
            <a:off x="5368350" y="10003350"/>
            <a:ext cx="28194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InfraCluster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Google Shape;358;p15"/>
          <p:cNvSpPr/>
          <p:nvPr/>
        </p:nvSpPr>
        <p:spPr>
          <a:xfrm>
            <a:off x="3777384" y="10701517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59" name="Google Shape;359;p15"/>
          <p:cNvSpPr/>
          <p:nvPr/>
        </p:nvSpPr>
        <p:spPr>
          <a:xfrm>
            <a:off x="5278523" y="10691545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360" name="Google Shape;360;p15"/>
          <p:cNvCxnSpPr>
            <a:stCxn id="358" idx="6"/>
            <a:endCxn id="359" idx="2"/>
          </p:cNvCxnSpPr>
          <p:nvPr/>
        </p:nvCxnSpPr>
        <p:spPr>
          <a:xfrm rot="10800000" flipH="1">
            <a:off x="3909684" y="10747417"/>
            <a:ext cx="1368900" cy="99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1" name="Google Shape;361;p15"/>
          <p:cNvSpPr txBox="1"/>
          <p:nvPr/>
        </p:nvSpPr>
        <p:spPr>
          <a:xfrm>
            <a:off x="302425" y="17145425"/>
            <a:ext cx="100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 (2) (3) </a:t>
            </a:r>
            <a:r>
              <a:rPr lang="en">
                <a:solidFill>
                  <a:schemeClr val="dk1"/>
                </a:solidFill>
              </a:rPr>
              <a:t>optional in the contract, not implemented by all the providers</a:t>
            </a:r>
            <a:endParaRPr/>
          </a:p>
        </p:txBody>
      </p:sp>
      <p:sp>
        <p:nvSpPr>
          <p:cNvPr id="362" name="Google Shape;362;p15"/>
          <p:cNvSpPr/>
          <p:nvPr/>
        </p:nvSpPr>
        <p:spPr>
          <a:xfrm>
            <a:off x="11066873" y="15391579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63" name="Google Shape;363;p15"/>
          <p:cNvSpPr/>
          <p:nvPr/>
        </p:nvSpPr>
        <p:spPr>
          <a:xfrm>
            <a:off x="3773471" y="15421754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364" name="Google Shape;364;p15"/>
          <p:cNvCxnSpPr>
            <a:stCxn id="363" idx="6"/>
            <a:endCxn id="362" idx="2"/>
          </p:cNvCxnSpPr>
          <p:nvPr/>
        </p:nvCxnSpPr>
        <p:spPr>
          <a:xfrm rot="10800000" flipH="1">
            <a:off x="3905771" y="15447254"/>
            <a:ext cx="7161000" cy="303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5" name="Google Shape;365;p15"/>
          <p:cNvSpPr/>
          <p:nvPr/>
        </p:nvSpPr>
        <p:spPr>
          <a:xfrm>
            <a:off x="16198211" y="15418211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366" name="Google Shape;366;p15"/>
          <p:cNvCxnSpPr/>
          <p:nvPr/>
        </p:nvCxnSpPr>
        <p:spPr>
          <a:xfrm rot="10800000" flipH="1">
            <a:off x="16365061" y="10766261"/>
            <a:ext cx="10714200" cy="4708800"/>
          </a:xfrm>
          <a:prstGeom prst="curvedConnector3">
            <a:avLst>
              <a:gd name="adj1" fmla="val 67933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7" name="Google Shape;367;p15"/>
          <p:cNvSpPr/>
          <p:nvPr/>
        </p:nvSpPr>
        <p:spPr>
          <a:xfrm>
            <a:off x="3763471" y="8074117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68" name="Google Shape;368;p15"/>
          <p:cNvSpPr/>
          <p:nvPr/>
        </p:nvSpPr>
        <p:spPr>
          <a:xfrm>
            <a:off x="3783496" y="8740142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69" name="Google Shape;369;p15"/>
          <p:cNvSpPr/>
          <p:nvPr/>
        </p:nvSpPr>
        <p:spPr>
          <a:xfrm>
            <a:off x="17910398" y="4419645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370" name="Google Shape;370;p15"/>
          <p:cNvCxnSpPr>
            <a:stCxn id="367" idx="6"/>
            <a:endCxn id="337" idx="2"/>
          </p:cNvCxnSpPr>
          <p:nvPr/>
        </p:nvCxnSpPr>
        <p:spPr>
          <a:xfrm rot="10800000" flipH="1">
            <a:off x="3895771" y="4472917"/>
            <a:ext cx="11548800" cy="36570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15"/>
          <p:cNvCxnSpPr>
            <a:stCxn id="368" idx="6"/>
            <a:endCxn id="372" idx="2"/>
          </p:cNvCxnSpPr>
          <p:nvPr/>
        </p:nvCxnSpPr>
        <p:spPr>
          <a:xfrm rot="10800000" flipH="1">
            <a:off x="3915796" y="5112242"/>
            <a:ext cx="11529000" cy="3683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3" name="Google Shape;373;p15"/>
          <p:cNvSpPr/>
          <p:nvPr/>
        </p:nvSpPr>
        <p:spPr>
          <a:xfrm>
            <a:off x="33328173" y="7796542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74" name="Google Shape;374;p15"/>
          <p:cNvSpPr/>
          <p:nvPr/>
        </p:nvSpPr>
        <p:spPr>
          <a:xfrm>
            <a:off x="30792749" y="7796548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75" name="Google Shape;375;p15"/>
          <p:cNvSpPr txBox="1"/>
          <p:nvPr/>
        </p:nvSpPr>
        <p:spPr>
          <a:xfrm>
            <a:off x="31102050" y="7111050"/>
            <a:ext cx="219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* labels and annotation</a:t>
            </a:r>
            <a:br>
              <a:rPr lang="en" dirty="0">
                <a:solidFill>
                  <a:srgbClr val="FF0000"/>
                </a:solidFill>
              </a:rPr>
            </a:br>
            <a:r>
              <a:rPr lang="en" dirty="0">
                <a:solidFill>
                  <a:srgbClr val="FF0000"/>
                </a:solidFill>
              </a:rPr>
              <a:t>filtered by prefix/domain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76" name="Google Shape;376;p15"/>
          <p:cNvSpPr/>
          <p:nvPr/>
        </p:nvSpPr>
        <p:spPr>
          <a:xfrm>
            <a:off x="31757075" y="6249438"/>
            <a:ext cx="735900" cy="735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</a:rPr>
              <a:t>1</a:t>
            </a:r>
            <a:endParaRPr sz="2800" b="1">
              <a:solidFill>
                <a:schemeClr val="lt1"/>
              </a:solidFill>
            </a:endParaRPr>
          </a:p>
        </p:txBody>
      </p:sp>
      <p:cxnSp>
        <p:nvCxnSpPr>
          <p:cNvPr id="377" name="Google Shape;377;p15"/>
          <p:cNvCxnSpPr/>
          <p:nvPr/>
        </p:nvCxnSpPr>
        <p:spPr>
          <a:xfrm flipH="1">
            <a:off x="30921873" y="7852342"/>
            <a:ext cx="2406300" cy="600"/>
          </a:xfrm>
          <a:prstGeom prst="curvedConnector3">
            <a:avLst>
              <a:gd name="adj1" fmla="val 50003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" name="Google Shape;378;p15"/>
          <p:cNvSpPr/>
          <p:nvPr/>
        </p:nvSpPr>
        <p:spPr>
          <a:xfrm>
            <a:off x="24387638" y="5647775"/>
            <a:ext cx="735900" cy="735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</a:rPr>
              <a:t>2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379" name="Google Shape;379;p15"/>
          <p:cNvSpPr txBox="1"/>
          <p:nvPr/>
        </p:nvSpPr>
        <p:spPr>
          <a:xfrm>
            <a:off x="25180450" y="5757575"/>
            <a:ext cx="3723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Labels/Annotations are always reconciled (not as before only set on create)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80" name="Google Shape;380;p15"/>
          <p:cNvSpPr/>
          <p:nvPr/>
        </p:nvSpPr>
        <p:spPr>
          <a:xfrm>
            <a:off x="12577037" y="10275942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81" name="Google Shape;381;p15"/>
          <p:cNvSpPr/>
          <p:nvPr/>
        </p:nvSpPr>
        <p:spPr>
          <a:xfrm>
            <a:off x="16337713" y="3225050"/>
            <a:ext cx="735900" cy="735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</a:rPr>
              <a:t>3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337" name="Google Shape;337;p15"/>
          <p:cNvSpPr/>
          <p:nvPr/>
        </p:nvSpPr>
        <p:spPr>
          <a:xfrm>
            <a:off x="15444711" y="441709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72" name="Google Shape;372;p15"/>
          <p:cNvSpPr/>
          <p:nvPr/>
        </p:nvSpPr>
        <p:spPr>
          <a:xfrm>
            <a:off x="15444711" y="5056373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382" name="Google Shape;382;p15"/>
          <p:cNvCxnSpPr>
            <a:stCxn id="372" idx="2"/>
            <a:endCxn id="323" idx="6"/>
          </p:cNvCxnSpPr>
          <p:nvPr/>
        </p:nvCxnSpPr>
        <p:spPr>
          <a:xfrm rot="10800000">
            <a:off x="13668111" y="3833573"/>
            <a:ext cx="1776600" cy="1278600"/>
          </a:xfrm>
          <a:prstGeom prst="curved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15"/>
          <p:cNvCxnSpPr>
            <a:stCxn id="369" idx="2"/>
            <a:endCxn id="337" idx="6"/>
          </p:cNvCxnSpPr>
          <p:nvPr/>
        </p:nvCxnSpPr>
        <p:spPr>
          <a:xfrm rot="10800000">
            <a:off x="15573698" y="4473045"/>
            <a:ext cx="2336700" cy="2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15"/>
          <p:cNvCxnSpPr>
            <a:stCxn id="293" idx="2"/>
            <a:endCxn id="372" idx="6"/>
          </p:cNvCxnSpPr>
          <p:nvPr/>
        </p:nvCxnSpPr>
        <p:spPr>
          <a:xfrm flipH="1">
            <a:off x="15573712" y="5112191"/>
            <a:ext cx="2336700" cy="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5" name="Google Shape;385;p15"/>
          <p:cNvSpPr txBox="1"/>
          <p:nvPr/>
        </p:nvSpPr>
        <p:spPr>
          <a:xfrm>
            <a:off x="15713425" y="4016888"/>
            <a:ext cx="34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Cluster ∪ CC ∪ template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86" name="Google Shape;386;p15"/>
          <p:cNvCxnSpPr>
            <a:stCxn id="380" idx="2"/>
            <a:endCxn id="325" idx="6"/>
          </p:cNvCxnSpPr>
          <p:nvPr/>
        </p:nvCxnSpPr>
        <p:spPr>
          <a:xfrm flipH="1">
            <a:off x="10254737" y="10331742"/>
            <a:ext cx="2322300" cy="990000"/>
          </a:xfrm>
          <a:prstGeom prst="curvedConnector3">
            <a:avLst>
              <a:gd name="adj1" fmla="val 49999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15"/>
          <p:cNvSpPr txBox="1"/>
          <p:nvPr/>
        </p:nvSpPr>
        <p:spPr>
          <a:xfrm>
            <a:off x="11236199" y="12327850"/>
            <a:ext cx="2201173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Cluster ∪ CC ∪ template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88" name="Google Shape;388;p15"/>
          <p:cNvSpPr txBox="1"/>
          <p:nvPr/>
        </p:nvSpPr>
        <p:spPr>
          <a:xfrm>
            <a:off x="11236199" y="13423200"/>
            <a:ext cx="2201173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Cluster ∪ CC ∪ template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9" name="Google Shape;389;p15"/>
          <p:cNvSpPr txBox="1"/>
          <p:nvPr/>
        </p:nvSpPr>
        <p:spPr>
          <a:xfrm>
            <a:off x="11236199" y="14402550"/>
            <a:ext cx="2201173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Cluster ∪ CC ∪ template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0" name="Google Shape;390;p15"/>
          <p:cNvSpPr txBox="1"/>
          <p:nvPr/>
        </p:nvSpPr>
        <p:spPr>
          <a:xfrm>
            <a:off x="11236199" y="15497900"/>
            <a:ext cx="2201173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Cluster ∪ CC ∪ template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1" name="Google Shape;391;p15"/>
          <p:cNvSpPr/>
          <p:nvPr/>
        </p:nvSpPr>
        <p:spPr>
          <a:xfrm>
            <a:off x="11634600" y="9072488"/>
            <a:ext cx="735900" cy="735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</a:rPr>
              <a:t>4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392" name="Google Shape;392;p15"/>
          <p:cNvSpPr txBox="1"/>
          <p:nvPr/>
        </p:nvSpPr>
        <p:spPr>
          <a:xfrm>
            <a:off x="11284974" y="9869975"/>
            <a:ext cx="21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Cluster ∪ CC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93" name="Google Shape;393;p15"/>
          <p:cNvCxnSpPr/>
          <p:nvPr/>
        </p:nvCxnSpPr>
        <p:spPr>
          <a:xfrm rot="10800000" flipH="1">
            <a:off x="15526839" y="11240692"/>
            <a:ext cx="3112200" cy="18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15"/>
          <p:cNvCxnSpPr/>
          <p:nvPr/>
        </p:nvCxnSpPr>
        <p:spPr>
          <a:xfrm rot="10800000">
            <a:off x="15526989" y="10328067"/>
            <a:ext cx="3112200" cy="3600"/>
          </a:xfrm>
          <a:prstGeom prst="curvedConnector3">
            <a:avLst>
              <a:gd name="adj1" fmla="val 50002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5" name="Google Shape;395;p15"/>
          <p:cNvSpPr/>
          <p:nvPr/>
        </p:nvSpPr>
        <p:spPr>
          <a:xfrm>
            <a:off x="16715063" y="10418238"/>
            <a:ext cx="735900" cy="735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lt1"/>
                </a:solidFill>
              </a:rPr>
              <a:t>4b</a:t>
            </a:r>
            <a:endParaRPr sz="2800" b="1" dirty="0">
              <a:solidFill>
                <a:schemeClr val="lt1"/>
              </a:solidFill>
            </a:endParaRPr>
          </a:p>
        </p:txBody>
      </p:sp>
      <p:sp>
        <p:nvSpPr>
          <p:cNvPr id="396" name="Google Shape;396;p15"/>
          <p:cNvSpPr/>
          <p:nvPr/>
        </p:nvSpPr>
        <p:spPr>
          <a:xfrm>
            <a:off x="18629973" y="6543045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97" name="Google Shape;397;p15"/>
          <p:cNvSpPr/>
          <p:nvPr/>
        </p:nvSpPr>
        <p:spPr>
          <a:xfrm>
            <a:off x="18630023" y="7135995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398" name="Google Shape;398;p15"/>
          <p:cNvCxnSpPr>
            <a:stCxn id="295" idx="2"/>
            <a:endCxn id="323" idx="6"/>
          </p:cNvCxnSpPr>
          <p:nvPr/>
        </p:nvCxnSpPr>
        <p:spPr>
          <a:xfrm rot="10800000">
            <a:off x="13668048" y="3833445"/>
            <a:ext cx="2989800" cy="2765400"/>
          </a:xfrm>
          <a:prstGeom prst="curvedConnector3">
            <a:avLst>
              <a:gd name="adj1" fmla="val 6763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15"/>
          <p:cNvCxnSpPr>
            <a:stCxn id="351" idx="2"/>
            <a:endCxn id="323" idx="6"/>
          </p:cNvCxnSpPr>
          <p:nvPr/>
        </p:nvCxnSpPr>
        <p:spPr>
          <a:xfrm rot="10800000">
            <a:off x="13668098" y="3833595"/>
            <a:ext cx="2989800" cy="3358200"/>
          </a:xfrm>
          <a:prstGeom prst="curvedConnector3">
            <a:avLst>
              <a:gd name="adj1" fmla="val 74241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15"/>
          <p:cNvCxnSpPr>
            <a:stCxn id="396" idx="2"/>
            <a:endCxn id="295" idx="6"/>
          </p:cNvCxnSpPr>
          <p:nvPr/>
        </p:nvCxnSpPr>
        <p:spPr>
          <a:xfrm flipH="1">
            <a:off x="16786773" y="6598845"/>
            <a:ext cx="1843200" cy="6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Google Shape;401;p15"/>
          <p:cNvCxnSpPr>
            <a:stCxn id="397" idx="2"/>
            <a:endCxn id="351" idx="6"/>
          </p:cNvCxnSpPr>
          <p:nvPr/>
        </p:nvCxnSpPr>
        <p:spPr>
          <a:xfrm flipH="1">
            <a:off x="16786823" y="7191795"/>
            <a:ext cx="1843200" cy="6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2" name="Google Shape;402;p15"/>
          <p:cNvSpPr txBox="1"/>
          <p:nvPr/>
        </p:nvSpPr>
        <p:spPr>
          <a:xfrm>
            <a:off x="16628950" y="6133350"/>
            <a:ext cx="34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Cluster ∪ CC ∪ template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3" name="Google Shape;403;p15"/>
          <p:cNvSpPr txBox="1"/>
          <p:nvPr/>
        </p:nvSpPr>
        <p:spPr>
          <a:xfrm>
            <a:off x="16628950" y="7274638"/>
            <a:ext cx="34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Cluster ∪ CC ∪ template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4" name="Google Shape;404;p15"/>
          <p:cNvSpPr/>
          <p:nvPr/>
        </p:nvSpPr>
        <p:spPr>
          <a:xfrm>
            <a:off x="13352835" y="1269159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405" name="Google Shape;405;p15"/>
          <p:cNvSpPr/>
          <p:nvPr/>
        </p:nvSpPr>
        <p:spPr>
          <a:xfrm>
            <a:off x="13352873" y="14737942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406" name="Google Shape;406;p15"/>
          <p:cNvSpPr/>
          <p:nvPr/>
        </p:nvSpPr>
        <p:spPr>
          <a:xfrm>
            <a:off x="13352885" y="13354783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407" name="Google Shape;407;p15"/>
          <p:cNvSpPr/>
          <p:nvPr/>
        </p:nvSpPr>
        <p:spPr>
          <a:xfrm>
            <a:off x="13352873" y="15391579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408" name="Google Shape;408;p15"/>
          <p:cNvCxnSpPr>
            <a:stCxn id="300" idx="2"/>
            <a:endCxn id="325" idx="6"/>
          </p:cNvCxnSpPr>
          <p:nvPr/>
        </p:nvCxnSpPr>
        <p:spPr>
          <a:xfrm rot="10800000">
            <a:off x="10254735" y="11321798"/>
            <a:ext cx="812100" cy="1425600"/>
          </a:xfrm>
          <a:prstGeom prst="curvedConnector3">
            <a:avLst>
              <a:gd name="adj1" fmla="val 4999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15"/>
          <p:cNvCxnSpPr>
            <a:stCxn id="352" idx="2"/>
            <a:endCxn id="325" idx="6"/>
          </p:cNvCxnSpPr>
          <p:nvPr/>
        </p:nvCxnSpPr>
        <p:spPr>
          <a:xfrm rot="10800000">
            <a:off x="10254785" y="11321983"/>
            <a:ext cx="812100" cy="2088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15"/>
          <p:cNvCxnSpPr>
            <a:stCxn id="302" idx="2"/>
            <a:endCxn id="325" idx="6"/>
          </p:cNvCxnSpPr>
          <p:nvPr/>
        </p:nvCxnSpPr>
        <p:spPr>
          <a:xfrm rot="10800000">
            <a:off x="10254773" y="11321842"/>
            <a:ext cx="812100" cy="3471900"/>
          </a:xfrm>
          <a:prstGeom prst="curvedConnector3">
            <a:avLst>
              <a:gd name="adj1" fmla="val 5471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15"/>
          <p:cNvCxnSpPr>
            <a:stCxn id="362" idx="2"/>
            <a:endCxn id="325" idx="6"/>
          </p:cNvCxnSpPr>
          <p:nvPr/>
        </p:nvCxnSpPr>
        <p:spPr>
          <a:xfrm rot="10800000">
            <a:off x="10254773" y="11321779"/>
            <a:ext cx="812100" cy="4125600"/>
          </a:xfrm>
          <a:prstGeom prst="curvedConnector3">
            <a:avLst>
              <a:gd name="adj1" fmla="val 7149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15"/>
          <p:cNvCxnSpPr>
            <a:stCxn id="404" idx="2"/>
            <a:endCxn id="300" idx="6"/>
          </p:cNvCxnSpPr>
          <p:nvPr/>
        </p:nvCxnSpPr>
        <p:spPr>
          <a:xfrm flipH="1">
            <a:off x="11195835" y="12747398"/>
            <a:ext cx="2157000" cy="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15"/>
          <p:cNvCxnSpPr>
            <a:stCxn id="406" idx="2"/>
            <a:endCxn id="352" idx="6"/>
          </p:cNvCxnSpPr>
          <p:nvPr/>
        </p:nvCxnSpPr>
        <p:spPr>
          <a:xfrm flipH="1">
            <a:off x="11195885" y="13410583"/>
            <a:ext cx="2157000" cy="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15"/>
          <p:cNvCxnSpPr>
            <a:stCxn id="405" idx="2"/>
            <a:endCxn id="302" idx="6"/>
          </p:cNvCxnSpPr>
          <p:nvPr/>
        </p:nvCxnSpPr>
        <p:spPr>
          <a:xfrm flipH="1">
            <a:off x="11195873" y="14793742"/>
            <a:ext cx="2157000" cy="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15"/>
          <p:cNvCxnSpPr>
            <a:stCxn id="407" idx="2"/>
            <a:endCxn id="362" idx="6"/>
          </p:cNvCxnSpPr>
          <p:nvPr/>
        </p:nvCxnSpPr>
        <p:spPr>
          <a:xfrm flipH="1">
            <a:off x="11195873" y="15447379"/>
            <a:ext cx="2157000" cy="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15"/>
          <p:cNvSpPr/>
          <p:nvPr/>
        </p:nvSpPr>
        <p:spPr>
          <a:xfrm>
            <a:off x="15894750" y="5649338"/>
            <a:ext cx="735900" cy="735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</a:rPr>
              <a:t>5a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417" name="Google Shape;417;p15"/>
          <p:cNvSpPr/>
          <p:nvPr/>
        </p:nvSpPr>
        <p:spPr>
          <a:xfrm>
            <a:off x="9587725" y="11955700"/>
            <a:ext cx="735900" cy="735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</a:rPr>
              <a:t>5b</a:t>
            </a:r>
            <a:endParaRPr sz="2800" b="1">
              <a:solidFill>
                <a:schemeClr val="lt1"/>
              </a:solidFill>
            </a:endParaRPr>
          </a:p>
        </p:txBody>
      </p:sp>
      <p:cxnSp>
        <p:nvCxnSpPr>
          <p:cNvPr id="418" name="Google Shape;418;p15"/>
          <p:cNvCxnSpPr/>
          <p:nvPr/>
        </p:nvCxnSpPr>
        <p:spPr>
          <a:xfrm>
            <a:off x="24473450" y="17370550"/>
            <a:ext cx="1299600" cy="1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15"/>
          <p:cNvSpPr txBox="1"/>
          <p:nvPr/>
        </p:nvSpPr>
        <p:spPr>
          <a:xfrm>
            <a:off x="25952775" y="17188425"/>
            <a:ext cx="100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line: continuously reconciled</a:t>
            </a:r>
            <a:endParaRPr/>
          </a:p>
        </p:txBody>
      </p:sp>
      <p:cxnSp>
        <p:nvCxnSpPr>
          <p:cNvPr id="420" name="Google Shape;420;p15"/>
          <p:cNvCxnSpPr/>
          <p:nvPr/>
        </p:nvCxnSpPr>
        <p:spPr>
          <a:xfrm>
            <a:off x="24473450" y="17754725"/>
            <a:ext cx="1299600" cy="1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21" name="Google Shape;421;p15"/>
          <p:cNvSpPr txBox="1"/>
          <p:nvPr/>
        </p:nvSpPr>
        <p:spPr>
          <a:xfrm>
            <a:off x="25952775" y="17533750"/>
            <a:ext cx="100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Dotted line: reconciled only on create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1431</Words>
  <Application>Microsoft Macintosh PowerPoint</Application>
  <PresentationFormat>Custom</PresentationFormat>
  <Paragraphs>381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Courier New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Fabrizio Pandini</cp:lastModifiedBy>
  <cp:revision>2</cp:revision>
  <dcterms:modified xsi:type="dcterms:W3CDTF">2025-03-19T09:54:21Z</dcterms:modified>
</cp:coreProperties>
</file>