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8288000" cx="3657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76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760" orient="horz"/>
        <p:guide pos="115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95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1b54432a5_0_214:notes"/>
          <p:cNvSpPr/>
          <p:nvPr>
            <p:ph idx="2" type="sldImg"/>
          </p:nvPr>
        </p:nvSpPr>
        <p:spPr>
          <a:xfrm>
            <a:off x="295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1b54432a5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246833" y="2647378"/>
            <a:ext cx="34082400" cy="7298400"/>
          </a:xfrm>
          <a:prstGeom prst="rect">
            <a:avLst/>
          </a:prstGeom>
        </p:spPr>
        <p:txBody>
          <a:bodyPr anchorCtr="0" anchor="b" bIns="352150" lIns="352150" spcFirstLastPara="1" rIns="352150" wrap="square" tIns="3521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246800" y="10076889"/>
            <a:ext cx="34082400" cy="2818200"/>
          </a:xfrm>
          <a:prstGeom prst="rect">
            <a:avLst/>
          </a:prstGeom>
        </p:spPr>
        <p:txBody>
          <a:bodyPr anchorCtr="0" anchor="t" bIns="352150" lIns="352150" spcFirstLastPara="1" rIns="352150" wrap="square" tIns="3521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</p:spPr>
        <p:txBody>
          <a:bodyPr anchorCtr="0" anchor="ctr" bIns="352150" lIns="352150" spcFirstLastPara="1" rIns="352150" wrap="square" tIns="3521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246800" y="3932889"/>
            <a:ext cx="34082400" cy="6981600"/>
          </a:xfrm>
          <a:prstGeom prst="rect">
            <a:avLst/>
          </a:prstGeom>
        </p:spPr>
        <p:txBody>
          <a:bodyPr anchorCtr="0" anchor="b" bIns="352150" lIns="352150" spcFirstLastPara="1" rIns="352150" wrap="square" tIns="3521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200"/>
              <a:buNone/>
              <a:defRPr sz="4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200"/>
              <a:buNone/>
              <a:defRPr sz="4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200"/>
              <a:buNone/>
              <a:defRPr sz="4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200"/>
              <a:buNone/>
              <a:defRPr sz="4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200"/>
              <a:buNone/>
              <a:defRPr sz="4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200"/>
              <a:buNone/>
              <a:defRPr sz="4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200"/>
              <a:buNone/>
              <a:defRPr sz="4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200"/>
              <a:buNone/>
              <a:defRPr sz="4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200"/>
              <a:buNone/>
              <a:defRPr sz="46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246800" y="11207911"/>
            <a:ext cx="34082400" cy="4624800"/>
          </a:xfrm>
          <a:prstGeom prst="rect">
            <a:avLst/>
          </a:prstGeom>
        </p:spPr>
        <p:txBody>
          <a:bodyPr anchorCtr="0" anchor="t" bIns="352150" lIns="352150" spcFirstLastPara="1" rIns="352150" wrap="square" tIns="352150">
            <a:normAutofit/>
          </a:bodyPr>
          <a:lstStyle>
            <a:lvl1pPr indent="-673100" lvl="0" marL="457200" algn="ctr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1pPr>
            <a:lvl2pPr indent="-571500" lvl="1" marL="914400" algn="ctr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2pPr>
            <a:lvl3pPr indent="-571500" lvl="2" marL="1371600" algn="ctr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3pPr>
            <a:lvl4pPr indent="-571500" lvl="3" marL="1828800" algn="ctr">
              <a:spcBef>
                <a:spcPts val="0"/>
              </a:spcBef>
              <a:spcAft>
                <a:spcPts val="0"/>
              </a:spcAft>
              <a:buSzPts val="5400"/>
              <a:buChar char="●"/>
              <a:defRPr/>
            </a:lvl4pPr>
            <a:lvl5pPr indent="-571500" lvl="4" marL="2286000" algn="ctr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5pPr>
            <a:lvl6pPr indent="-571500" lvl="5" marL="2743200" algn="ctr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6pPr>
            <a:lvl7pPr indent="-571500" lvl="6" marL="3200400" algn="ctr">
              <a:spcBef>
                <a:spcPts val="0"/>
              </a:spcBef>
              <a:spcAft>
                <a:spcPts val="0"/>
              </a:spcAft>
              <a:buSzPts val="5400"/>
              <a:buChar char="●"/>
              <a:defRPr/>
            </a:lvl7pPr>
            <a:lvl8pPr indent="-571500" lvl="7" marL="3657600" algn="ctr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8pPr>
            <a:lvl9pPr indent="-571500" lvl="8" marL="4114800" algn="ctr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</p:spPr>
        <p:txBody>
          <a:bodyPr anchorCtr="0" anchor="ctr" bIns="352150" lIns="352150" spcFirstLastPara="1" rIns="352150" wrap="square" tIns="3521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</p:spPr>
        <p:txBody>
          <a:bodyPr anchorCtr="0" anchor="ctr" bIns="352150" lIns="352150" spcFirstLastPara="1" rIns="352150" wrap="square" tIns="3521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246800" y="7647467"/>
            <a:ext cx="34082400" cy="2992800"/>
          </a:xfrm>
          <a:prstGeom prst="rect">
            <a:avLst/>
          </a:prstGeom>
        </p:spPr>
        <p:txBody>
          <a:bodyPr anchorCtr="0" anchor="ctr" bIns="352150" lIns="352150" spcFirstLastPara="1" rIns="352150" wrap="square" tIns="3521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</p:spPr>
        <p:txBody>
          <a:bodyPr anchorCtr="0" anchor="ctr" bIns="352150" lIns="352150" spcFirstLastPara="1" rIns="352150" wrap="square" tIns="3521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246800" y="1582311"/>
            <a:ext cx="34082400" cy="2036400"/>
          </a:xfrm>
          <a:prstGeom prst="rect">
            <a:avLst/>
          </a:prstGeom>
        </p:spPr>
        <p:txBody>
          <a:bodyPr anchorCtr="0" anchor="t" bIns="352150" lIns="352150" spcFirstLastPara="1" rIns="352150" wrap="square" tIns="3521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246800" y="4097689"/>
            <a:ext cx="34082400" cy="12147000"/>
          </a:xfrm>
          <a:prstGeom prst="rect">
            <a:avLst/>
          </a:prstGeom>
        </p:spPr>
        <p:txBody>
          <a:bodyPr anchorCtr="0" anchor="t" bIns="352150" lIns="352150" spcFirstLastPara="1" rIns="352150" wrap="square" tIns="352150">
            <a:normAutofit/>
          </a:bodyPr>
          <a:lstStyle>
            <a:lvl1pPr indent="-673100" lvl="0" marL="4572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1pPr>
            <a:lvl2pPr indent="-571500" lvl="1" marL="914400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2pPr>
            <a:lvl3pPr indent="-571500" lvl="2" marL="1371600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3pPr>
            <a:lvl4pPr indent="-571500" lvl="3" marL="1828800">
              <a:spcBef>
                <a:spcPts val="0"/>
              </a:spcBef>
              <a:spcAft>
                <a:spcPts val="0"/>
              </a:spcAft>
              <a:buSzPts val="5400"/>
              <a:buChar char="●"/>
              <a:defRPr/>
            </a:lvl4pPr>
            <a:lvl5pPr indent="-571500" lvl="4" marL="2286000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5pPr>
            <a:lvl6pPr indent="-571500" lvl="5" marL="2743200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6pPr>
            <a:lvl7pPr indent="-571500" lvl="6" marL="3200400">
              <a:spcBef>
                <a:spcPts val="0"/>
              </a:spcBef>
              <a:spcAft>
                <a:spcPts val="0"/>
              </a:spcAft>
              <a:buSzPts val="5400"/>
              <a:buChar char="●"/>
              <a:defRPr/>
            </a:lvl7pPr>
            <a:lvl8pPr indent="-571500" lvl="7" marL="3657600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8pPr>
            <a:lvl9pPr indent="-571500" lvl="8" marL="4114800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</p:spPr>
        <p:txBody>
          <a:bodyPr anchorCtr="0" anchor="ctr" bIns="352150" lIns="352150" spcFirstLastPara="1" rIns="352150" wrap="square" tIns="3521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246800" y="1582311"/>
            <a:ext cx="34082400" cy="2036400"/>
          </a:xfrm>
          <a:prstGeom prst="rect">
            <a:avLst/>
          </a:prstGeom>
        </p:spPr>
        <p:txBody>
          <a:bodyPr anchorCtr="0" anchor="t" bIns="352150" lIns="352150" spcFirstLastPara="1" rIns="352150" wrap="square" tIns="3521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246800" y="4097689"/>
            <a:ext cx="15999600" cy="12147000"/>
          </a:xfrm>
          <a:prstGeom prst="rect">
            <a:avLst/>
          </a:prstGeom>
        </p:spPr>
        <p:txBody>
          <a:bodyPr anchorCtr="0" anchor="t" bIns="352150" lIns="352150" spcFirstLastPara="1" rIns="352150" wrap="square" tIns="352150">
            <a:normAutofit/>
          </a:bodyPr>
          <a:lstStyle>
            <a:lvl1pPr indent="-571500" lvl="0" marL="457200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1pPr>
            <a:lvl2pPr indent="-520700" lvl="1" marL="9144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2pPr>
            <a:lvl3pPr indent="-520700" lvl="2" marL="13716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3pPr>
            <a:lvl4pPr indent="-520700" lvl="3" marL="18288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4pPr>
            <a:lvl5pPr indent="-520700" lvl="4" marL="22860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5pPr>
            <a:lvl6pPr indent="-520700" lvl="5" marL="27432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6pPr>
            <a:lvl7pPr indent="-520700" lvl="6" marL="32004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7pPr>
            <a:lvl8pPr indent="-520700" lvl="7" marL="36576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8pPr>
            <a:lvl9pPr indent="-520700" lvl="8" marL="41148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9329600" y="4097689"/>
            <a:ext cx="15999600" cy="12147000"/>
          </a:xfrm>
          <a:prstGeom prst="rect">
            <a:avLst/>
          </a:prstGeom>
        </p:spPr>
        <p:txBody>
          <a:bodyPr anchorCtr="0" anchor="t" bIns="352150" lIns="352150" spcFirstLastPara="1" rIns="352150" wrap="square" tIns="352150">
            <a:normAutofit/>
          </a:bodyPr>
          <a:lstStyle>
            <a:lvl1pPr indent="-571500" lvl="0" marL="457200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1pPr>
            <a:lvl2pPr indent="-520700" lvl="1" marL="9144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2pPr>
            <a:lvl3pPr indent="-520700" lvl="2" marL="13716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3pPr>
            <a:lvl4pPr indent="-520700" lvl="3" marL="18288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4pPr>
            <a:lvl5pPr indent="-520700" lvl="4" marL="22860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5pPr>
            <a:lvl6pPr indent="-520700" lvl="5" marL="27432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6pPr>
            <a:lvl7pPr indent="-520700" lvl="6" marL="32004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7pPr>
            <a:lvl8pPr indent="-520700" lvl="7" marL="36576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8pPr>
            <a:lvl9pPr indent="-520700" lvl="8" marL="41148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</p:spPr>
        <p:txBody>
          <a:bodyPr anchorCtr="0" anchor="ctr" bIns="352150" lIns="352150" spcFirstLastPara="1" rIns="352150" wrap="square" tIns="3521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246800" y="1582311"/>
            <a:ext cx="34082400" cy="2036400"/>
          </a:xfrm>
          <a:prstGeom prst="rect">
            <a:avLst/>
          </a:prstGeom>
        </p:spPr>
        <p:txBody>
          <a:bodyPr anchorCtr="0" anchor="t" bIns="352150" lIns="352150" spcFirstLastPara="1" rIns="352150" wrap="square" tIns="3521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</p:spPr>
        <p:txBody>
          <a:bodyPr anchorCtr="0" anchor="ctr" bIns="352150" lIns="352150" spcFirstLastPara="1" rIns="352150" wrap="square" tIns="3521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246800" y="1975467"/>
            <a:ext cx="11232000" cy="2686800"/>
          </a:xfrm>
          <a:prstGeom prst="rect">
            <a:avLst/>
          </a:prstGeom>
        </p:spPr>
        <p:txBody>
          <a:bodyPr anchorCtr="0" anchor="b" bIns="352150" lIns="352150" spcFirstLastPara="1" rIns="352150" wrap="square" tIns="3521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1pPr>
            <a:lvl2pPr lvl="1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246800" y="4940800"/>
            <a:ext cx="11232000" cy="11304600"/>
          </a:xfrm>
          <a:prstGeom prst="rect">
            <a:avLst/>
          </a:prstGeom>
        </p:spPr>
        <p:txBody>
          <a:bodyPr anchorCtr="0" anchor="t" bIns="352150" lIns="352150" spcFirstLastPara="1" rIns="352150" wrap="square" tIns="352150">
            <a:normAutofit/>
          </a:bodyPr>
          <a:lstStyle>
            <a:lvl1pPr indent="-520700" lvl="0" marL="4572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1pPr>
            <a:lvl2pPr indent="-520700" lvl="1" marL="9144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2pPr>
            <a:lvl3pPr indent="-520700" lvl="2" marL="13716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3pPr>
            <a:lvl4pPr indent="-520700" lvl="3" marL="18288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4pPr>
            <a:lvl5pPr indent="-520700" lvl="4" marL="22860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5pPr>
            <a:lvl6pPr indent="-520700" lvl="5" marL="27432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6pPr>
            <a:lvl7pPr indent="-520700" lvl="6" marL="32004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7pPr>
            <a:lvl8pPr indent="-520700" lvl="7" marL="36576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8pPr>
            <a:lvl9pPr indent="-520700" lvl="8" marL="41148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</p:spPr>
        <p:txBody>
          <a:bodyPr anchorCtr="0" anchor="ctr" bIns="352150" lIns="352150" spcFirstLastPara="1" rIns="352150" wrap="square" tIns="3521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961000" y="1600533"/>
            <a:ext cx="25471200" cy="14545200"/>
          </a:xfrm>
          <a:prstGeom prst="rect">
            <a:avLst/>
          </a:prstGeom>
        </p:spPr>
        <p:txBody>
          <a:bodyPr anchorCtr="0" anchor="ctr" bIns="352150" lIns="352150" spcFirstLastPara="1" rIns="352150" wrap="square" tIns="3521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1pPr>
            <a:lvl2pPr lvl="1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2pPr>
            <a:lvl3pPr lvl="2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3pPr>
            <a:lvl4pPr lvl="3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4pPr>
            <a:lvl5pPr lvl="4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5pPr>
            <a:lvl6pPr lvl="5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6pPr>
            <a:lvl7pPr lvl="6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7pPr>
            <a:lvl8pPr lvl="7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8pPr>
            <a:lvl9pPr lvl="8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</p:spPr>
        <p:txBody>
          <a:bodyPr anchorCtr="0" anchor="ctr" bIns="352150" lIns="352150" spcFirstLastPara="1" rIns="352150" wrap="square" tIns="3521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8288000" y="-444"/>
            <a:ext cx="18288000" cy="1828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52150" lIns="352150" spcFirstLastPara="1" rIns="352150" wrap="square" tIns="352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062000" y="4384622"/>
            <a:ext cx="16180800" cy="5270400"/>
          </a:xfrm>
          <a:prstGeom prst="rect">
            <a:avLst/>
          </a:prstGeom>
        </p:spPr>
        <p:txBody>
          <a:bodyPr anchorCtr="0" anchor="b" bIns="352150" lIns="352150" spcFirstLastPara="1" rIns="352150" wrap="square" tIns="3521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062000" y="9966489"/>
            <a:ext cx="16180800" cy="4391400"/>
          </a:xfrm>
          <a:prstGeom prst="rect">
            <a:avLst/>
          </a:prstGeom>
        </p:spPr>
        <p:txBody>
          <a:bodyPr anchorCtr="0" anchor="t" bIns="352150" lIns="352150" spcFirstLastPara="1" rIns="352150" wrap="square" tIns="3521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9758000" y="2574489"/>
            <a:ext cx="15348000" cy="13138200"/>
          </a:xfrm>
          <a:prstGeom prst="rect">
            <a:avLst/>
          </a:prstGeom>
        </p:spPr>
        <p:txBody>
          <a:bodyPr anchorCtr="0" anchor="ctr" bIns="352150" lIns="352150" spcFirstLastPara="1" rIns="352150" wrap="square" tIns="352150">
            <a:normAutofit/>
          </a:bodyPr>
          <a:lstStyle>
            <a:lvl1pPr indent="-673100" lvl="0" marL="4572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1pPr>
            <a:lvl2pPr indent="-571500" lvl="1" marL="914400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2pPr>
            <a:lvl3pPr indent="-571500" lvl="2" marL="1371600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3pPr>
            <a:lvl4pPr indent="-571500" lvl="3" marL="1828800">
              <a:spcBef>
                <a:spcPts val="0"/>
              </a:spcBef>
              <a:spcAft>
                <a:spcPts val="0"/>
              </a:spcAft>
              <a:buSzPts val="5400"/>
              <a:buChar char="●"/>
              <a:defRPr/>
            </a:lvl4pPr>
            <a:lvl5pPr indent="-571500" lvl="4" marL="2286000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5pPr>
            <a:lvl6pPr indent="-571500" lvl="5" marL="2743200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6pPr>
            <a:lvl7pPr indent="-571500" lvl="6" marL="3200400">
              <a:spcBef>
                <a:spcPts val="0"/>
              </a:spcBef>
              <a:spcAft>
                <a:spcPts val="0"/>
              </a:spcAft>
              <a:buSzPts val="5400"/>
              <a:buChar char="●"/>
              <a:defRPr/>
            </a:lvl7pPr>
            <a:lvl8pPr indent="-571500" lvl="7" marL="3657600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8pPr>
            <a:lvl9pPr indent="-571500" lvl="8" marL="4114800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</p:spPr>
        <p:txBody>
          <a:bodyPr anchorCtr="0" anchor="ctr" bIns="352150" lIns="352150" spcFirstLastPara="1" rIns="352150" wrap="square" tIns="3521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246800" y="15042044"/>
            <a:ext cx="23995200" cy="2151600"/>
          </a:xfrm>
          <a:prstGeom prst="rect">
            <a:avLst/>
          </a:prstGeom>
        </p:spPr>
        <p:txBody>
          <a:bodyPr anchorCtr="0" anchor="ctr" bIns="352150" lIns="352150" spcFirstLastPara="1" rIns="352150" wrap="square" tIns="3521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</p:spPr>
        <p:txBody>
          <a:bodyPr anchorCtr="0" anchor="ctr" bIns="352150" lIns="352150" spcFirstLastPara="1" rIns="352150" wrap="square" tIns="3521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46800" y="1582311"/>
            <a:ext cx="34082400" cy="20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2150" lIns="352150" spcFirstLastPara="1" rIns="352150" wrap="square" tIns="3521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46800" y="4097689"/>
            <a:ext cx="34082400" cy="12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52150" lIns="352150" spcFirstLastPara="1" rIns="352150" wrap="square" tIns="352150">
            <a:normAutofit/>
          </a:bodyPr>
          <a:lstStyle>
            <a:lvl1pPr indent="-673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●"/>
              <a:defRPr sz="7000">
                <a:solidFill>
                  <a:schemeClr val="dk2"/>
                </a:solidFill>
              </a:defRPr>
            </a:lvl1pPr>
            <a:lvl2pPr indent="-571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○"/>
              <a:defRPr sz="5400">
                <a:solidFill>
                  <a:schemeClr val="dk2"/>
                </a:solidFill>
              </a:defRPr>
            </a:lvl2pPr>
            <a:lvl3pPr indent="-571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■"/>
              <a:defRPr sz="5400">
                <a:solidFill>
                  <a:schemeClr val="dk2"/>
                </a:solidFill>
              </a:defRPr>
            </a:lvl3pPr>
            <a:lvl4pPr indent="-571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●"/>
              <a:defRPr sz="5400">
                <a:solidFill>
                  <a:schemeClr val="dk2"/>
                </a:solidFill>
              </a:defRPr>
            </a:lvl4pPr>
            <a:lvl5pPr indent="-571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○"/>
              <a:defRPr sz="5400">
                <a:solidFill>
                  <a:schemeClr val="dk2"/>
                </a:solidFill>
              </a:defRPr>
            </a:lvl5pPr>
            <a:lvl6pPr indent="-571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■"/>
              <a:defRPr sz="5400">
                <a:solidFill>
                  <a:schemeClr val="dk2"/>
                </a:solidFill>
              </a:defRPr>
            </a:lvl6pPr>
            <a:lvl7pPr indent="-571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●"/>
              <a:defRPr sz="5400">
                <a:solidFill>
                  <a:schemeClr val="dk2"/>
                </a:solidFill>
              </a:defRPr>
            </a:lvl7pPr>
            <a:lvl8pPr indent="-571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○"/>
              <a:defRPr sz="5400">
                <a:solidFill>
                  <a:schemeClr val="dk2"/>
                </a:solidFill>
              </a:defRPr>
            </a:lvl8pPr>
            <a:lvl9pPr indent="-571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■"/>
              <a:defRPr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3889831" y="16580326"/>
            <a:ext cx="2194800" cy="13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2150" lIns="352150" spcFirstLastPara="1" rIns="352150" wrap="square" tIns="352150">
            <a:normAutofit/>
          </a:bodyPr>
          <a:lstStyle>
            <a:lvl1pPr lvl="0" algn="r">
              <a:buNone/>
              <a:defRPr sz="3800">
                <a:solidFill>
                  <a:schemeClr val="dk2"/>
                </a:solidFill>
              </a:defRPr>
            </a:lvl1pPr>
            <a:lvl2pPr lvl="1" algn="r">
              <a:buNone/>
              <a:defRPr sz="3800">
                <a:solidFill>
                  <a:schemeClr val="dk2"/>
                </a:solidFill>
              </a:defRPr>
            </a:lvl2pPr>
            <a:lvl3pPr lvl="2" algn="r">
              <a:buNone/>
              <a:defRPr sz="3800">
                <a:solidFill>
                  <a:schemeClr val="dk2"/>
                </a:solidFill>
              </a:defRPr>
            </a:lvl3pPr>
            <a:lvl4pPr lvl="3" algn="r">
              <a:buNone/>
              <a:defRPr sz="3800">
                <a:solidFill>
                  <a:schemeClr val="dk2"/>
                </a:solidFill>
              </a:defRPr>
            </a:lvl4pPr>
            <a:lvl5pPr lvl="4" algn="r">
              <a:buNone/>
              <a:defRPr sz="3800">
                <a:solidFill>
                  <a:schemeClr val="dk2"/>
                </a:solidFill>
              </a:defRPr>
            </a:lvl5pPr>
            <a:lvl6pPr lvl="5" algn="r">
              <a:buNone/>
              <a:defRPr sz="3800">
                <a:solidFill>
                  <a:schemeClr val="dk2"/>
                </a:solidFill>
              </a:defRPr>
            </a:lvl6pPr>
            <a:lvl7pPr lvl="6" algn="r">
              <a:buNone/>
              <a:defRPr sz="3800">
                <a:solidFill>
                  <a:schemeClr val="dk2"/>
                </a:solidFill>
              </a:defRPr>
            </a:lvl7pPr>
            <a:lvl8pPr lvl="7" algn="r">
              <a:buNone/>
              <a:defRPr sz="3800">
                <a:solidFill>
                  <a:schemeClr val="dk2"/>
                </a:solidFill>
              </a:defRPr>
            </a:lvl8pPr>
            <a:lvl9pPr lvl="8" algn="r">
              <a:buNone/>
              <a:defRPr sz="38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81525" y="3970425"/>
            <a:ext cx="3471900" cy="12151800"/>
          </a:xfrm>
          <a:prstGeom prst="roundRect">
            <a:avLst>
              <a:gd fmla="val 5303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762909" y="4186926"/>
            <a:ext cx="3093300" cy="240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52150" lIns="352150" spcFirstLastPara="1" rIns="352150" wrap="square" tIns="3521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ClusterClass</a:t>
            </a:r>
            <a:endParaRPr b="1" sz="1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controlPlane: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workers: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machineDeployments: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- name: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794559" y="5160449"/>
            <a:ext cx="132300" cy="11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2150" lIns="352150" spcFirstLastPara="1" rIns="352150" wrap="square" tIns="352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3794559" y="6112742"/>
            <a:ext cx="132300" cy="11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2150" lIns="352150" spcFirstLastPara="1" rIns="352150" wrap="square" tIns="352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8" name="Google Shape;58;p13"/>
          <p:cNvSpPr txBox="1"/>
          <p:nvPr/>
        </p:nvSpPr>
        <p:spPr>
          <a:xfrm>
            <a:off x="4268112" y="541574"/>
            <a:ext cx="3093300" cy="25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52150" lIns="352150" spcFirstLastPara="1" rIns="352150" wrap="square" tIns="3521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Cluster</a:t>
            </a:r>
            <a:endParaRPr b="1" sz="1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topology: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controlPlane: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workers: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machineDeployments: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- name: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class: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7299781" y="2610341"/>
            <a:ext cx="132300" cy="11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2150" lIns="352150" spcFirstLastPara="1" rIns="352150" wrap="square" tIns="352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0" name="Google Shape;60;p13"/>
          <p:cNvSpPr/>
          <p:nvPr/>
        </p:nvSpPr>
        <p:spPr>
          <a:xfrm>
            <a:off x="7299781" y="1688425"/>
            <a:ext cx="132300" cy="11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2150" lIns="352150" spcFirstLastPara="1" rIns="352150" wrap="square" tIns="352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17966615" y="3742020"/>
            <a:ext cx="2711100" cy="178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52150" lIns="352150" spcFirstLastPara="1" rIns="352150" wrap="square" tIns="3521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ControlPlane</a:t>
            </a:r>
            <a:endParaRPr b="1" sz="1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machineTemplate: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20602109" y="5056383"/>
            <a:ext cx="129000" cy="11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2150" lIns="352150" spcFirstLastPara="1" rIns="352150" wrap="square" tIns="352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3" name="Google Shape;63;p13"/>
          <p:cNvSpPr/>
          <p:nvPr/>
        </p:nvSpPr>
        <p:spPr>
          <a:xfrm>
            <a:off x="17910412" y="5056391"/>
            <a:ext cx="129000" cy="11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2150" lIns="352150" spcFirstLastPara="1" rIns="352150" wrap="square" tIns="352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18717025" y="5832800"/>
            <a:ext cx="2777400" cy="178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52150" lIns="352150" spcFirstLastPara="1" rIns="352150" wrap="square" tIns="3521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InfraMachineTemplate</a:t>
            </a:r>
            <a:b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18639048" y="6543045"/>
            <a:ext cx="129000" cy="11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2150" lIns="352150" spcFirstLastPara="1" rIns="352150" wrap="square" tIns="352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6" name="Google Shape;66;p13"/>
          <p:cNvSpPr txBox="1"/>
          <p:nvPr/>
        </p:nvSpPr>
        <p:spPr>
          <a:xfrm>
            <a:off x="12633240" y="9604422"/>
            <a:ext cx="2843100" cy="209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52150" lIns="352150" spcFirstLastPara="1" rIns="352150" wrap="square" tIns="3521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MachineDeployment</a:t>
            </a:r>
            <a:endParaRPr b="1" sz="1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selector: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Labels selector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15397839" y="11186692"/>
            <a:ext cx="129000" cy="11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2150" lIns="352150" spcFirstLastPara="1" rIns="352150" wrap="square" tIns="352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8" name="Google Shape;68;p13"/>
          <p:cNvSpPr/>
          <p:nvPr/>
        </p:nvSpPr>
        <p:spPr>
          <a:xfrm>
            <a:off x="12577037" y="11222067"/>
            <a:ext cx="129000" cy="11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2150" lIns="352150" spcFirstLastPara="1" rIns="352150" wrap="square" tIns="352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9" name="Google Shape;69;p13"/>
          <p:cNvSpPr txBox="1"/>
          <p:nvPr/>
        </p:nvSpPr>
        <p:spPr>
          <a:xfrm>
            <a:off x="13430811" y="11993044"/>
            <a:ext cx="2843100" cy="178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52150" lIns="352150" spcFirstLastPara="1" rIns="352150" wrap="square" tIns="3521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InfraMachineTemplate</a:t>
            </a:r>
            <a:b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3352835" y="12691598"/>
            <a:ext cx="129000" cy="11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2150" lIns="352150" spcFirstLastPara="1" rIns="352150" wrap="square" tIns="352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1" name="Google Shape;71;p13"/>
          <p:cNvSpPr txBox="1"/>
          <p:nvPr/>
        </p:nvSpPr>
        <p:spPr>
          <a:xfrm>
            <a:off x="13437373" y="14073864"/>
            <a:ext cx="2843100" cy="178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52150" lIns="352150" spcFirstLastPara="1" rIns="352150" wrap="square" tIns="3521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BootstrapConfigTemplate</a:t>
            </a:r>
            <a:b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13352873" y="14737942"/>
            <a:ext cx="129000" cy="11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2150" lIns="352150" spcFirstLastPara="1" rIns="352150" wrap="square" tIns="352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3" name="Google Shape;73;p13"/>
          <p:cNvSpPr txBox="1"/>
          <p:nvPr/>
        </p:nvSpPr>
        <p:spPr>
          <a:xfrm>
            <a:off x="18702172" y="9604422"/>
            <a:ext cx="2819400" cy="209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52150" lIns="352150" spcFirstLastPara="1" rIns="352150" wrap="square" tIns="3521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MachineSet</a:t>
            </a:r>
            <a:endParaRPr b="1" sz="1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selector: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Labels selector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21439706" y="11215655"/>
            <a:ext cx="129000" cy="11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2150" lIns="352150" spcFirstLastPara="1" rIns="352150" wrap="square" tIns="352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5" name="Google Shape;75;p13"/>
          <p:cNvSpPr/>
          <p:nvPr/>
        </p:nvSpPr>
        <p:spPr>
          <a:xfrm>
            <a:off x="18639189" y="10275867"/>
            <a:ext cx="129000" cy="11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2150" lIns="352150" spcFirstLastPara="1" rIns="352150" wrap="square" tIns="352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6" name="Google Shape;76;p13"/>
          <p:cNvSpPr/>
          <p:nvPr/>
        </p:nvSpPr>
        <p:spPr>
          <a:xfrm>
            <a:off x="18639189" y="11184967"/>
            <a:ext cx="129000" cy="11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2150" lIns="352150" spcFirstLastPara="1" rIns="352150" wrap="square" tIns="352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7" name="Google Shape;77;p13"/>
          <p:cNvSpPr txBox="1"/>
          <p:nvPr/>
        </p:nvSpPr>
        <p:spPr>
          <a:xfrm>
            <a:off x="28447444" y="7111047"/>
            <a:ext cx="2414100" cy="117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52150" lIns="352150" spcFirstLastPara="1" rIns="352150" wrap="square" tIns="3521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Machine</a:t>
            </a:r>
            <a:b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28386323" y="7795767"/>
            <a:ext cx="129000" cy="11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2150" lIns="352150" spcFirstLastPara="1" rIns="352150" wrap="square" tIns="352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9" name="Google Shape;79;p13"/>
          <p:cNvSpPr txBox="1"/>
          <p:nvPr/>
        </p:nvSpPr>
        <p:spPr>
          <a:xfrm>
            <a:off x="29155993" y="8547594"/>
            <a:ext cx="2843100" cy="117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52150" lIns="352150" spcFirstLastPara="1" rIns="352150" wrap="square" tIns="3521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InfraMachine</a:t>
            </a:r>
            <a:b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29107436" y="9237323"/>
            <a:ext cx="129000" cy="11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2150" lIns="352150" spcFirstLastPara="1" rIns="352150" wrap="square" tIns="352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1" name="Google Shape;81;p13"/>
          <p:cNvSpPr txBox="1"/>
          <p:nvPr/>
        </p:nvSpPr>
        <p:spPr>
          <a:xfrm>
            <a:off x="29155993" y="9984139"/>
            <a:ext cx="2843100" cy="117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52150" lIns="352150" spcFirstLastPara="1" rIns="352150" wrap="square" tIns="3521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BootstrapConfig</a:t>
            </a:r>
            <a:b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29107436" y="10693417"/>
            <a:ext cx="129000" cy="11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2150" lIns="352150" spcFirstLastPara="1" rIns="352150" wrap="square" tIns="352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3" name="Google Shape;83;p13"/>
          <p:cNvSpPr txBox="1"/>
          <p:nvPr/>
        </p:nvSpPr>
        <p:spPr>
          <a:xfrm>
            <a:off x="33399939" y="7111047"/>
            <a:ext cx="2414100" cy="117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52150" lIns="352150" spcFirstLastPara="1" rIns="352150" wrap="square" tIns="3521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b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4" name="Google Shape;84;p13"/>
          <p:cNvCxnSpPr>
            <a:stCxn id="62" idx="6"/>
            <a:endCxn id="85" idx="2"/>
          </p:cNvCxnSpPr>
          <p:nvPr/>
        </p:nvCxnSpPr>
        <p:spPr>
          <a:xfrm>
            <a:off x="20731109" y="5112183"/>
            <a:ext cx="4695900" cy="2739900"/>
          </a:xfrm>
          <a:prstGeom prst="curvedConnector3">
            <a:avLst>
              <a:gd fmla="val 5000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3"/>
          <p:cNvCxnSpPr>
            <a:stCxn id="85" idx="6"/>
            <a:endCxn id="87" idx="2"/>
          </p:cNvCxnSpPr>
          <p:nvPr/>
        </p:nvCxnSpPr>
        <p:spPr>
          <a:xfrm>
            <a:off x="25556111" y="7852048"/>
            <a:ext cx="1485300" cy="1457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>
            <a:stCxn id="85" idx="6"/>
            <a:endCxn id="89" idx="2"/>
          </p:cNvCxnSpPr>
          <p:nvPr/>
        </p:nvCxnSpPr>
        <p:spPr>
          <a:xfrm>
            <a:off x="25556111" y="7852048"/>
            <a:ext cx="1485300" cy="2913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3"/>
          <p:cNvCxnSpPr>
            <a:stCxn id="67" idx="6"/>
            <a:endCxn id="75" idx="2"/>
          </p:cNvCxnSpPr>
          <p:nvPr/>
        </p:nvCxnSpPr>
        <p:spPr>
          <a:xfrm flipH="1" rot="10800000">
            <a:off x="15526839" y="10331692"/>
            <a:ext cx="3112200" cy="910800"/>
          </a:xfrm>
          <a:prstGeom prst="curvedConnector3">
            <a:avLst>
              <a:gd fmla="val 5000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3"/>
          <p:cNvCxnSpPr>
            <a:stCxn id="67" idx="6"/>
            <a:endCxn id="76" idx="2"/>
          </p:cNvCxnSpPr>
          <p:nvPr/>
        </p:nvCxnSpPr>
        <p:spPr>
          <a:xfrm flipH="1" rot="10800000">
            <a:off x="15526839" y="11240692"/>
            <a:ext cx="3112200" cy="1800"/>
          </a:xfrm>
          <a:prstGeom prst="curvedConnector3">
            <a:avLst>
              <a:gd fmla="val 5000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3"/>
          <p:cNvSpPr txBox="1"/>
          <p:nvPr/>
        </p:nvSpPr>
        <p:spPr>
          <a:xfrm>
            <a:off x="16448013" y="10586100"/>
            <a:ext cx="128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* only labels</a:t>
            </a:r>
            <a:endParaRPr>
              <a:highlight>
                <a:schemeClr val="lt1"/>
              </a:highlight>
            </a:endParaRPr>
          </a:p>
        </p:txBody>
      </p:sp>
      <p:cxnSp>
        <p:nvCxnSpPr>
          <p:cNvPr id="93" name="Google Shape;93;p13"/>
          <p:cNvCxnSpPr>
            <a:stCxn id="74" idx="6"/>
            <a:endCxn id="85" idx="2"/>
          </p:cNvCxnSpPr>
          <p:nvPr/>
        </p:nvCxnSpPr>
        <p:spPr>
          <a:xfrm flipH="1" rot="10800000">
            <a:off x="21568706" y="7852055"/>
            <a:ext cx="3858300" cy="3419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3"/>
          <p:cNvCxnSpPr>
            <a:stCxn id="85" idx="6"/>
            <a:endCxn id="78" idx="2"/>
          </p:cNvCxnSpPr>
          <p:nvPr/>
        </p:nvCxnSpPr>
        <p:spPr>
          <a:xfrm>
            <a:off x="25556111" y="7852048"/>
            <a:ext cx="28302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3"/>
          <p:cNvCxnSpPr>
            <a:stCxn id="60" idx="6"/>
            <a:endCxn id="96" idx="2"/>
          </p:cNvCxnSpPr>
          <p:nvPr/>
        </p:nvCxnSpPr>
        <p:spPr>
          <a:xfrm>
            <a:off x="7432081" y="1744225"/>
            <a:ext cx="6107100" cy="2089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3"/>
          <p:cNvCxnSpPr>
            <a:stCxn id="57" idx="6"/>
            <a:endCxn id="98" idx="2"/>
          </p:cNvCxnSpPr>
          <p:nvPr/>
        </p:nvCxnSpPr>
        <p:spPr>
          <a:xfrm>
            <a:off x="3926859" y="6168542"/>
            <a:ext cx="6198900" cy="5153400"/>
          </a:xfrm>
          <a:prstGeom prst="curvedConnector3">
            <a:avLst>
              <a:gd fmla="val 60728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3"/>
          <p:cNvCxnSpPr>
            <a:stCxn id="59" idx="6"/>
            <a:endCxn id="98" idx="2"/>
          </p:cNvCxnSpPr>
          <p:nvPr/>
        </p:nvCxnSpPr>
        <p:spPr>
          <a:xfrm>
            <a:off x="7432081" y="2666141"/>
            <a:ext cx="2693700" cy="8655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3"/>
          <p:cNvSpPr txBox="1"/>
          <p:nvPr/>
        </p:nvSpPr>
        <p:spPr>
          <a:xfrm>
            <a:off x="761950" y="12159400"/>
            <a:ext cx="3089400" cy="178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52150" lIns="352150" spcFirstLastPara="1" rIns="352150" wrap="square" tIns="3521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InfraMachineTemplate</a:t>
            </a:r>
            <a:b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 (2)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3774484" y="12692417"/>
            <a:ext cx="132300" cy="11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2150" lIns="352150" spcFirstLastPara="1" rIns="352150" wrap="square" tIns="352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2" name="Google Shape;102;p13"/>
          <p:cNvSpPr txBox="1"/>
          <p:nvPr/>
        </p:nvSpPr>
        <p:spPr>
          <a:xfrm>
            <a:off x="761962" y="14080275"/>
            <a:ext cx="3089400" cy="178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52150" lIns="352150" spcFirstLastPara="1" rIns="352150" wrap="square" tIns="3521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BootstrapConfigTemplate</a:t>
            </a:r>
            <a:b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 (3)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3773471" y="14768117"/>
            <a:ext cx="132300" cy="11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2150" lIns="352150" spcFirstLastPara="1" rIns="352150" wrap="square" tIns="352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04" name="Google Shape;104;p13"/>
          <p:cNvCxnSpPr>
            <a:stCxn id="56" idx="6"/>
            <a:endCxn id="96" idx="2"/>
          </p:cNvCxnSpPr>
          <p:nvPr/>
        </p:nvCxnSpPr>
        <p:spPr>
          <a:xfrm flipH="1" rot="10800000">
            <a:off x="3926859" y="3833549"/>
            <a:ext cx="9612300" cy="1382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3"/>
          <p:cNvCxnSpPr>
            <a:stCxn id="101" idx="6"/>
            <a:endCxn id="70" idx="2"/>
          </p:cNvCxnSpPr>
          <p:nvPr/>
        </p:nvCxnSpPr>
        <p:spPr>
          <a:xfrm flipH="1" rot="10800000">
            <a:off x="3906784" y="12747317"/>
            <a:ext cx="9446100" cy="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3"/>
          <p:cNvCxnSpPr>
            <a:stCxn id="103" idx="6"/>
            <a:endCxn id="72" idx="2"/>
          </p:cNvCxnSpPr>
          <p:nvPr/>
        </p:nvCxnSpPr>
        <p:spPr>
          <a:xfrm flipH="1" rot="10800000">
            <a:off x="3905771" y="14793617"/>
            <a:ext cx="9447000" cy="30300"/>
          </a:xfrm>
          <a:prstGeom prst="curvedConnector3">
            <a:avLst>
              <a:gd fmla="val 50001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3"/>
          <p:cNvCxnSpPr>
            <a:stCxn id="101" idx="6"/>
            <a:endCxn id="65" idx="2"/>
          </p:cNvCxnSpPr>
          <p:nvPr/>
        </p:nvCxnSpPr>
        <p:spPr>
          <a:xfrm flipH="1" rot="10800000">
            <a:off x="3906784" y="6598817"/>
            <a:ext cx="14732400" cy="6149400"/>
          </a:xfrm>
          <a:prstGeom prst="curvedConnector3">
            <a:avLst>
              <a:gd fmla="val 41654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3"/>
          <p:cNvSpPr/>
          <p:nvPr/>
        </p:nvSpPr>
        <p:spPr>
          <a:xfrm>
            <a:off x="25427111" y="7796248"/>
            <a:ext cx="129000" cy="11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2150" lIns="352150" spcFirstLastPara="1" rIns="352150" wrap="square" tIns="352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6" name="Google Shape;96;p13"/>
          <p:cNvSpPr/>
          <p:nvPr/>
        </p:nvSpPr>
        <p:spPr>
          <a:xfrm>
            <a:off x="13539149" y="3777748"/>
            <a:ext cx="129000" cy="11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2150" lIns="352150" spcFirstLastPara="1" rIns="352150" wrap="square" tIns="352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8" name="Google Shape;98;p13"/>
          <p:cNvSpPr/>
          <p:nvPr/>
        </p:nvSpPr>
        <p:spPr>
          <a:xfrm>
            <a:off x="10125786" y="11266061"/>
            <a:ext cx="129000" cy="11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2150" lIns="352150" spcFirstLastPara="1" rIns="352150" wrap="square" tIns="352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08" name="Google Shape;108;p13"/>
          <p:cNvCxnSpPr>
            <a:stCxn id="68" idx="2"/>
            <a:endCxn id="98" idx="6"/>
          </p:cNvCxnSpPr>
          <p:nvPr/>
        </p:nvCxnSpPr>
        <p:spPr>
          <a:xfrm flipH="1">
            <a:off x="10254737" y="11277867"/>
            <a:ext cx="2322300" cy="441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3"/>
          <p:cNvCxnSpPr>
            <a:stCxn id="110" idx="2"/>
            <a:endCxn id="96" idx="6"/>
          </p:cNvCxnSpPr>
          <p:nvPr/>
        </p:nvCxnSpPr>
        <p:spPr>
          <a:xfrm rot="10800000">
            <a:off x="13668111" y="3833598"/>
            <a:ext cx="1776600" cy="6393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3"/>
          <p:cNvSpPr txBox="1"/>
          <p:nvPr/>
        </p:nvSpPr>
        <p:spPr>
          <a:xfrm>
            <a:off x="15641350" y="5180975"/>
            <a:ext cx="34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∪ CC </a:t>
            </a:r>
            <a:r>
              <a:rPr lang="en">
                <a:solidFill>
                  <a:schemeClr val="dk1"/>
                </a:solidFill>
              </a:rPr>
              <a:t>∪ template</a:t>
            </a:r>
            <a:endParaRPr/>
          </a:p>
        </p:txBody>
      </p:sp>
      <p:sp>
        <p:nvSpPr>
          <p:cNvPr id="112" name="Google Shape;112;p13"/>
          <p:cNvSpPr txBox="1"/>
          <p:nvPr/>
        </p:nvSpPr>
        <p:spPr>
          <a:xfrm>
            <a:off x="25801975" y="7313800"/>
            <a:ext cx="116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 | MD</a:t>
            </a:r>
            <a:endParaRPr/>
          </a:p>
        </p:txBody>
      </p:sp>
      <p:cxnSp>
        <p:nvCxnSpPr>
          <p:cNvPr id="113" name="Google Shape;113;p13"/>
          <p:cNvCxnSpPr>
            <a:stCxn id="114" idx="6"/>
            <a:endCxn id="75" idx="2"/>
          </p:cNvCxnSpPr>
          <p:nvPr/>
        </p:nvCxnSpPr>
        <p:spPr>
          <a:xfrm>
            <a:off x="15526839" y="10328092"/>
            <a:ext cx="3112200" cy="36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3"/>
          <p:cNvSpPr txBox="1"/>
          <p:nvPr/>
        </p:nvSpPr>
        <p:spPr>
          <a:xfrm>
            <a:off x="15713425" y="10090000"/>
            <a:ext cx="19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* only annotations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15397839" y="10272292"/>
            <a:ext cx="129000" cy="11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2150" lIns="352150" spcFirstLastPara="1" rIns="352150" wrap="square" tIns="352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7" name="Google Shape;87;p13"/>
          <p:cNvSpPr/>
          <p:nvPr/>
        </p:nvSpPr>
        <p:spPr>
          <a:xfrm>
            <a:off x="27041411" y="9253598"/>
            <a:ext cx="129000" cy="11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2150" lIns="352150" spcFirstLastPara="1" rIns="352150" wrap="square" tIns="352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6" name="Google Shape;116;p13"/>
          <p:cNvSpPr txBox="1"/>
          <p:nvPr/>
        </p:nvSpPr>
        <p:spPr>
          <a:xfrm>
            <a:off x="26965375" y="8853400"/>
            <a:ext cx="21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(CP | MD) ∪ template</a:t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27041411" y="10709511"/>
            <a:ext cx="129000" cy="11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2150" lIns="352150" spcFirstLastPara="1" rIns="352150" wrap="square" tIns="352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7" name="Google Shape;117;p13"/>
          <p:cNvSpPr txBox="1"/>
          <p:nvPr/>
        </p:nvSpPr>
        <p:spPr>
          <a:xfrm>
            <a:off x="26965375" y="10302188"/>
            <a:ext cx="21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(CP | MD) ∪ template  </a:t>
            </a:r>
            <a:endParaRPr/>
          </a:p>
        </p:txBody>
      </p:sp>
      <p:cxnSp>
        <p:nvCxnSpPr>
          <p:cNvPr id="118" name="Google Shape;118;p13"/>
          <p:cNvCxnSpPr>
            <a:stCxn id="119" idx="6"/>
            <a:endCxn id="87" idx="2"/>
          </p:cNvCxnSpPr>
          <p:nvPr/>
        </p:nvCxnSpPr>
        <p:spPr>
          <a:xfrm>
            <a:off x="21568711" y="7191798"/>
            <a:ext cx="5472600" cy="2117700"/>
          </a:xfrm>
          <a:prstGeom prst="curvedConnector3">
            <a:avLst>
              <a:gd fmla="val 50001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3"/>
          <p:cNvSpPr/>
          <p:nvPr/>
        </p:nvSpPr>
        <p:spPr>
          <a:xfrm>
            <a:off x="21439711" y="7135998"/>
            <a:ext cx="129000" cy="11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2150" lIns="352150" spcFirstLastPara="1" rIns="352150" wrap="square" tIns="352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0" name="Google Shape;120;p13"/>
          <p:cNvSpPr/>
          <p:nvPr/>
        </p:nvSpPr>
        <p:spPr>
          <a:xfrm>
            <a:off x="16198211" y="13274548"/>
            <a:ext cx="129000" cy="11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2150" lIns="352150" spcFirstLastPara="1" rIns="352150" wrap="square" tIns="352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21" name="Google Shape;121;p13"/>
          <p:cNvCxnSpPr>
            <a:stCxn id="120" idx="6"/>
            <a:endCxn id="87" idx="2"/>
          </p:cNvCxnSpPr>
          <p:nvPr/>
        </p:nvCxnSpPr>
        <p:spPr>
          <a:xfrm flipH="1" rot="10800000">
            <a:off x="16327211" y="9309448"/>
            <a:ext cx="10714200" cy="4020900"/>
          </a:xfrm>
          <a:prstGeom prst="curvedConnector3">
            <a:avLst>
              <a:gd fmla="val 63382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3"/>
          <p:cNvCxnSpPr>
            <a:stCxn id="87" idx="6"/>
            <a:endCxn id="80" idx="2"/>
          </p:cNvCxnSpPr>
          <p:nvPr/>
        </p:nvCxnSpPr>
        <p:spPr>
          <a:xfrm flipH="1" rot="10800000">
            <a:off x="27170411" y="9293198"/>
            <a:ext cx="1937100" cy="16200"/>
          </a:xfrm>
          <a:prstGeom prst="curvedConnector3">
            <a:avLst>
              <a:gd fmla="val 49998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3"/>
          <p:cNvCxnSpPr>
            <a:stCxn id="89" idx="6"/>
            <a:endCxn id="82" idx="2"/>
          </p:cNvCxnSpPr>
          <p:nvPr/>
        </p:nvCxnSpPr>
        <p:spPr>
          <a:xfrm flipH="1" rot="10800000">
            <a:off x="27170411" y="10749111"/>
            <a:ext cx="1937100" cy="16200"/>
          </a:xfrm>
          <a:prstGeom prst="curvedConnector3">
            <a:avLst>
              <a:gd fmla="val 49998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3"/>
          <p:cNvSpPr txBox="1"/>
          <p:nvPr/>
        </p:nvSpPr>
        <p:spPr>
          <a:xfrm>
            <a:off x="11084624" y="11367325"/>
            <a:ext cx="21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∪ CC</a:t>
            </a:r>
            <a:endParaRPr/>
          </a:p>
        </p:txBody>
      </p:sp>
      <p:sp>
        <p:nvSpPr>
          <p:cNvPr id="125" name="Google Shape;125;p13"/>
          <p:cNvSpPr/>
          <p:nvPr/>
        </p:nvSpPr>
        <p:spPr>
          <a:xfrm>
            <a:off x="3794509" y="13358442"/>
            <a:ext cx="132300" cy="11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2150" lIns="352150" spcFirstLastPara="1" rIns="352150" wrap="square" tIns="352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6" name="Google Shape;126;p13"/>
          <p:cNvSpPr/>
          <p:nvPr/>
        </p:nvSpPr>
        <p:spPr>
          <a:xfrm>
            <a:off x="18639098" y="7135995"/>
            <a:ext cx="129000" cy="11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2150" lIns="352150" spcFirstLastPara="1" rIns="352150" wrap="square" tIns="352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7" name="Google Shape;127;p13"/>
          <p:cNvSpPr/>
          <p:nvPr/>
        </p:nvSpPr>
        <p:spPr>
          <a:xfrm>
            <a:off x="13352885" y="13354783"/>
            <a:ext cx="129000" cy="11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2150" lIns="352150" spcFirstLastPara="1" rIns="352150" wrap="square" tIns="352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28" name="Google Shape;128;p13"/>
          <p:cNvCxnSpPr>
            <a:stCxn id="125" idx="6"/>
            <a:endCxn id="127" idx="2"/>
          </p:cNvCxnSpPr>
          <p:nvPr/>
        </p:nvCxnSpPr>
        <p:spPr>
          <a:xfrm flipH="1" rot="10800000">
            <a:off x="3926809" y="13410642"/>
            <a:ext cx="9426000" cy="3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3"/>
          <p:cNvCxnSpPr>
            <a:stCxn id="125" idx="6"/>
            <a:endCxn id="126" idx="2"/>
          </p:cNvCxnSpPr>
          <p:nvPr/>
        </p:nvCxnSpPr>
        <p:spPr>
          <a:xfrm flipH="1" rot="10800000">
            <a:off x="3926809" y="7191942"/>
            <a:ext cx="14712300" cy="6222300"/>
          </a:xfrm>
          <a:prstGeom prst="curvedConnector3">
            <a:avLst>
              <a:gd fmla="val 41667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13"/>
          <p:cNvSpPr txBox="1"/>
          <p:nvPr/>
        </p:nvSpPr>
        <p:spPr>
          <a:xfrm>
            <a:off x="764850" y="9982188"/>
            <a:ext cx="3089400" cy="178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52150" lIns="352150" spcFirstLastPara="1" rIns="352150" wrap="square" tIns="3521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InfraClusterTemplate</a:t>
            </a:r>
            <a:b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739525" y="7084575"/>
            <a:ext cx="3089400" cy="240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52150" lIns="352150" spcFirstLastPara="1" rIns="52675" wrap="square" tIns="3521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ControPlaneTemplate</a:t>
            </a:r>
            <a:b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 (1)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spec: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machineTemplate: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 (1)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13"/>
          <p:cNvSpPr txBox="1"/>
          <p:nvPr/>
        </p:nvSpPr>
        <p:spPr>
          <a:xfrm>
            <a:off x="4847000" y="10185138"/>
            <a:ext cx="2819400" cy="117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52150" lIns="352150" spcFirstLastPara="1" rIns="352150" wrap="square" tIns="3521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Kind:</a:t>
            </a: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InfraCluster</a:t>
            </a:r>
            <a:endParaRPr b="1" sz="1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Labels &amp; annotations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13"/>
          <p:cNvSpPr/>
          <p:nvPr/>
        </p:nvSpPr>
        <p:spPr>
          <a:xfrm>
            <a:off x="3777384" y="10701517"/>
            <a:ext cx="132300" cy="11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2150" lIns="352150" spcFirstLastPara="1" rIns="352150" wrap="square" tIns="352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4" name="Google Shape;134;p13"/>
          <p:cNvSpPr/>
          <p:nvPr/>
        </p:nvSpPr>
        <p:spPr>
          <a:xfrm>
            <a:off x="4717873" y="10715833"/>
            <a:ext cx="129000" cy="11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2150" lIns="352150" spcFirstLastPara="1" rIns="352150" wrap="square" tIns="352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35" name="Google Shape;135;p13"/>
          <p:cNvCxnSpPr>
            <a:stCxn id="133" idx="6"/>
            <a:endCxn id="134" idx="2"/>
          </p:cNvCxnSpPr>
          <p:nvPr/>
        </p:nvCxnSpPr>
        <p:spPr>
          <a:xfrm>
            <a:off x="3909684" y="10757317"/>
            <a:ext cx="808200" cy="144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3"/>
          <p:cNvSpPr/>
          <p:nvPr/>
        </p:nvSpPr>
        <p:spPr>
          <a:xfrm>
            <a:off x="13352873" y="15391579"/>
            <a:ext cx="129000" cy="11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2150" lIns="352150" spcFirstLastPara="1" rIns="352150" wrap="square" tIns="352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7" name="Google Shape;137;p13"/>
          <p:cNvSpPr/>
          <p:nvPr/>
        </p:nvSpPr>
        <p:spPr>
          <a:xfrm>
            <a:off x="3773471" y="15421754"/>
            <a:ext cx="132300" cy="11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2150" lIns="352150" spcFirstLastPara="1" rIns="352150" wrap="square" tIns="352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38" name="Google Shape;138;p13"/>
          <p:cNvCxnSpPr>
            <a:stCxn id="137" idx="6"/>
            <a:endCxn id="136" idx="2"/>
          </p:cNvCxnSpPr>
          <p:nvPr/>
        </p:nvCxnSpPr>
        <p:spPr>
          <a:xfrm flipH="1" rot="10800000">
            <a:off x="3905771" y="15447254"/>
            <a:ext cx="9447000" cy="30300"/>
          </a:xfrm>
          <a:prstGeom prst="curvedConnector3">
            <a:avLst>
              <a:gd fmla="val 50001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3"/>
          <p:cNvSpPr/>
          <p:nvPr/>
        </p:nvSpPr>
        <p:spPr>
          <a:xfrm>
            <a:off x="16198211" y="15418211"/>
            <a:ext cx="129000" cy="11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2150" lIns="352150" spcFirstLastPara="1" rIns="352150" wrap="square" tIns="352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40" name="Google Shape;140;p13"/>
          <p:cNvCxnSpPr/>
          <p:nvPr/>
        </p:nvCxnSpPr>
        <p:spPr>
          <a:xfrm flipH="1" rot="10800000">
            <a:off x="16365061" y="10766261"/>
            <a:ext cx="10714200" cy="4708800"/>
          </a:xfrm>
          <a:prstGeom prst="curvedConnector3">
            <a:avLst>
              <a:gd fmla="val 6793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3"/>
          <p:cNvSpPr/>
          <p:nvPr/>
        </p:nvSpPr>
        <p:spPr>
          <a:xfrm>
            <a:off x="3763471" y="8074117"/>
            <a:ext cx="132300" cy="11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2150" lIns="352150" spcFirstLastPara="1" rIns="352150" wrap="square" tIns="352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42" name="Google Shape;142;p13"/>
          <p:cNvSpPr/>
          <p:nvPr/>
        </p:nvSpPr>
        <p:spPr>
          <a:xfrm>
            <a:off x="3783496" y="8740142"/>
            <a:ext cx="132300" cy="11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2150" lIns="352150" spcFirstLastPara="1" rIns="352150" wrap="square" tIns="352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43" name="Google Shape;143;p13"/>
          <p:cNvSpPr/>
          <p:nvPr/>
        </p:nvSpPr>
        <p:spPr>
          <a:xfrm>
            <a:off x="17910398" y="4419645"/>
            <a:ext cx="129000" cy="11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2150" lIns="352150" spcFirstLastPara="1" rIns="352150" wrap="square" tIns="352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44" name="Google Shape;144;p13"/>
          <p:cNvCxnSpPr>
            <a:stCxn id="141" idx="6"/>
            <a:endCxn id="110" idx="2"/>
          </p:cNvCxnSpPr>
          <p:nvPr/>
        </p:nvCxnSpPr>
        <p:spPr>
          <a:xfrm flipH="1" rot="10800000">
            <a:off x="3895771" y="4472917"/>
            <a:ext cx="11548800" cy="3657000"/>
          </a:xfrm>
          <a:prstGeom prst="curvedConnector3">
            <a:avLst>
              <a:gd fmla="val 50001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3"/>
          <p:cNvCxnSpPr>
            <a:stCxn id="142" idx="6"/>
            <a:endCxn id="146" idx="2"/>
          </p:cNvCxnSpPr>
          <p:nvPr/>
        </p:nvCxnSpPr>
        <p:spPr>
          <a:xfrm flipH="1" rot="10800000">
            <a:off x="3915796" y="5112242"/>
            <a:ext cx="11529000" cy="3683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13"/>
          <p:cNvSpPr/>
          <p:nvPr/>
        </p:nvSpPr>
        <p:spPr>
          <a:xfrm>
            <a:off x="33328173" y="7796542"/>
            <a:ext cx="129000" cy="11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2150" lIns="352150" spcFirstLastPara="1" rIns="352150" wrap="square" tIns="352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48" name="Google Shape;148;p13"/>
          <p:cNvSpPr/>
          <p:nvPr/>
        </p:nvSpPr>
        <p:spPr>
          <a:xfrm>
            <a:off x="30792749" y="7796548"/>
            <a:ext cx="129000" cy="111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2150" lIns="352150" spcFirstLastPara="1" rIns="352150" wrap="square" tIns="352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49" name="Google Shape;149;p13"/>
          <p:cNvSpPr txBox="1"/>
          <p:nvPr/>
        </p:nvSpPr>
        <p:spPr>
          <a:xfrm>
            <a:off x="31102050" y="7111050"/>
            <a:ext cx="219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*only labels,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filtered by prefix/domain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50" name="Google Shape;150;p13"/>
          <p:cNvCxnSpPr/>
          <p:nvPr/>
        </p:nvCxnSpPr>
        <p:spPr>
          <a:xfrm flipH="1">
            <a:off x="30921873" y="7852342"/>
            <a:ext cx="2406300" cy="600"/>
          </a:xfrm>
          <a:prstGeom prst="curvedConnector3">
            <a:avLst>
              <a:gd fmla="val 5000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13"/>
          <p:cNvSpPr/>
          <p:nvPr/>
        </p:nvSpPr>
        <p:spPr>
          <a:xfrm>
            <a:off x="12577037" y="10275942"/>
            <a:ext cx="129000" cy="11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2150" lIns="352150" spcFirstLastPara="1" rIns="352150" wrap="square" tIns="352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0" name="Google Shape;110;p13"/>
          <p:cNvSpPr/>
          <p:nvPr/>
        </p:nvSpPr>
        <p:spPr>
          <a:xfrm>
            <a:off x="15444711" y="4417098"/>
            <a:ext cx="129000" cy="11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2150" lIns="352150" spcFirstLastPara="1" rIns="352150" wrap="square" tIns="352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46" name="Google Shape;146;p13"/>
          <p:cNvSpPr/>
          <p:nvPr/>
        </p:nvSpPr>
        <p:spPr>
          <a:xfrm>
            <a:off x="15444711" y="5056373"/>
            <a:ext cx="129000" cy="11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2150" lIns="352150" spcFirstLastPara="1" rIns="352150" wrap="square" tIns="352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52" name="Google Shape;152;p13"/>
          <p:cNvCxnSpPr>
            <a:stCxn id="146" idx="2"/>
            <a:endCxn id="96" idx="6"/>
          </p:cNvCxnSpPr>
          <p:nvPr/>
        </p:nvCxnSpPr>
        <p:spPr>
          <a:xfrm rot="10800000">
            <a:off x="13668111" y="3833573"/>
            <a:ext cx="1776600" cy="12786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3"/>
          <p:cNvCxnSpPr>
            <a:stCxn id="143" idx="2"/>
            <a:endCxn id="110" idx="6"/>
          </p:cNvCxnSpPr>
          <p:nvPr/>
        </p:nvCxnSpPr>
        <p:spPr>
          <a:xfrm rot="10800000">
            <a:off x="15573698" y="4473045"/>
            <a:ext cx="2336700" cy="2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3"/>
          <p:cNvCxnSpPr>
            <a:stCxn id="63" idx="2"/>
            <a:endCxn id="146" idx="6"/>
          </p:cNvCxnSpPr>
          <p:nvPr/>
        </p:nvCxnSpPr>
        <p:spPr>
          <a:xfrm flipH="1">
            <a:off x="15573712" y="5112191"/>
            <a:ext cx="23367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13"/>
          <p:cNvSpPr txBox="1"/>
          <p:nvPr/>
        </p:nvSpPr>
        <p:spPr>
          <a:xfrm>
            <a:off x="15713425" y="4016888"/>
            <a:ext cx="34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Cluster ∪ CC ∪ template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56" name="Google Shape;156;p13"/>
          <p:cNvCxnSpPr>
            <a:stCxn id="151" idx="2"/>
            <a:endCxn id="98" idx="6"/>
          </p:cNvCxnSpPr>
          <p:nvPr/>
        </p:nvCxnSpPr>
        <p:spPr>
          <a:xfrm flipH="1">
            <a:off x="10254737" y="10331742"/>
            <a:ext cx="2322300" cy="9900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13"/>
          <p:cNvSpPr txBox="1"/>
          <p:nvPr/>
        </p:nvSpPr>
        <p:spPr>
          <a:xfrm>
            <a:off x="17473100" y="6102525"/>
            <a:ext cx="122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template</a:t>
            </a:r>
            <a:endParaRPr/>
          </a:p>
        </p:txBody>
      </p:sp>
      <p:sp>
        <p:nvSpPr>
          <p:cNvPr id="158" name="Google Shape;158;p13"/>
          <p:cNvSpPr txBox="1"/>
          <p:nvPr/>
        </p:nvSpPr>
        <p:spPr>
          <a:xfrm>
            <a:off x="17473100" y="7367575"/>
            <a:ext cx="122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template</a:t>
            </a:r>
            <a:endParaRPr/>
          </a:p>
        </p:txBody>
      </p:sp>
      <p:sp>
        <p:nvSpPr>
          <p:cNvPr id="159" name="Google Shape;159;p13"/>
          <p:cNvSpPr txBox="1"/>
          <p:nvPr/>
        </p:nvSpPr>
        <p:spPr>
          <a:xfrm>
            <a:off x="12109950" y="12327838"/>
            <a:ext cx="122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template</a:t>
            </a:r>
            <a:endParaRPr/>
          </a:p>
        </p:txBody>
      </p:sp>
      <p:sp>
        <p:nvSpPr>
          <p:cNvPr id="160" name="Google Shape;160;p13"/>
          <p:cNvSpPr txBox="1"/>
          <p:nvPr/>
        </p:nvSpPr>
        <p:spPr>
          <a:xfrm>
            <a:off x="12109950" y="13423188"/>
            <a:ext cx="122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template</a:t>
            </a:r>
            <a:endParaRPr/>
          </a:p>
        </p:txBody>
      </p:sp>
      <p:sp>
        <p:nvSpPr>
          <p:cNvPr id="161" name="Google Shape;161;p13"/>
          <p:cNvSpPr txBox="1"/>
          <p:nvPr/>
        </p:nvSpPr>
        <p:spPr>
          <a:xfrm>
            <a:off x="12109950" y="14402538"/>
            <a:ext cx="122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template</a:t>
            </a:r>
            <a:endParaRPr/>
          </a:p>
        </p:txBody>
      </p:sp>
      <p:sp>
        <p:nvSpPr>
          <p:cNvPr id="162" name="Google Shape;162;p13"/>
          <p:cNvSpPr txBox="1"/>
          <p:nvPr/>
        </p:nvSpPr>
        <p:spPr>
          <a:xfrm>
            <a:off x="12109950" y="15497888"/>
            <a:ext cx="122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template</a:t>
            </a:r>
            <a:endParaRPr/>
          </a:p>
        </p:txBody>
      </p:sp>
      <p:sp>
        <p:nvSpPr>
          <p:cNvPr id="163" name="Google Shape;163;p13"/>
          <p:cNvSpPr txBox="1"/>
          <p:nvPr/>
        </p:nvSpPr>
        <p:spPr>
          <a:xfrm>
            <a:off x="11284974" y="9869975"/>
            <a:ext cx="21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Cluster ∪ CC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4" name="Google Shape;164;p13"/>
          <p:cNvSpPr txBox="1"/>
          <p:nvPr/>
        </p:nvSpPr>
        <p:spPr>
          <a:xfrm>
            <a:off x="928675" y="3556850"/>
            <a:ext cx="27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ClusterClass and its Templates</a:t>
            </a:r>
            <a:endParaRPr/>
          </a:p>
        </p:txBody>
      </p:sp>
      <p:sp>
        <p:nvSpPr>
          <p:cNvPr id="165" name="Google Shape;165;p13"/>
          <p:cNvSpPr txBox="1"/>
          <p:nvPr/>
        </p:nvSpPr>
        <p:spPr>
          <a:xfrm>
            <a:off x="688650" y="6663225"/>
            <a:ext cx="27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ControlPlane:</a:t>
            </a:r>
            <a:endParaRPr/>
          </a:p>
        </p:txBody>
      </p:sp>
      <p:sp>
        <p:nvSpPr>
          <p:cNvPr id="166" name="Google Shape;166;p13"/>
          <p:cNvSpPr txBox="1"/>
          <p:nvPr/>
        </p:nvSpPr>
        <p:spPr>
          <a:xfrm>
            <a:off x="688650" y="11768625"/>
            <a:ext cx="27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Workers:</a:t>
            </a:r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688650" y="9535538"/>
            <a:ext cx="27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InfrastructureCluster:</a:t>
            </a:r>
            <a:r>
              <a:rPr lang="en"/>
              <a:t>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