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0" r:id="rId4"/>
  </p:sldMasterIdLst>
  <p:notesMasterIdLst>
    <p:notesMasterId r:id="rId14"/>
  </p:notesMasterIdLst>
  <p:handoutMasterIdLst>
    <p:handoutMasterId r:id="rId15"/>
  </p:handoutMasterIdLst>
  <p:sldIdLst>
    <p:sldId id="368" r:id="rId5"/>
    <p:sldId id="3992" r:id="rId6"/>
    <p:sldId id="3993" r:id="rId7"/>
    <p:sldId id="399" r:id="rId8"/>
    <p:sldId id="3985" r:id="rId9"/>
    <p:sldId id="3987" r:id="rId10"/>
    <p:sldId id="3986" r:id="rId11"/>
    <p:sldId id="421" r:id="rId12"/>
    <p:sldId id="39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0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  <p15:guide id="6" orient="horz" pos="3744" userDrawn="1">
          <p15:clr>
            <a:srgbClr val="A4A3A4"/>
          </p15:clr>
        </p15:guide>
        <p15:guide id="7" pos="3960" userDrawn="1">
          <p15:clr>
            <a:srgbClr val="A4A3A4"/>
          </p15:clr>
        </p15:guide>
        <p15:guide id="8" pos="3696" userDrawn="1">
          <p15:clr>
            <a:srgbClr val="A4A3A4"/>
          </p15:clr>
        </p15:guide>
        <p15:guide id="9" pos="329" userDrawn="1">
          <p15:clr>
            <a:srgbClr val="A4A3A4"/>
          </p15:clr>
        </p15:guide>
        <p15:guide id="10" pos="7344" userDrawn="1">
          <p15:clr>
            <a:srgbClr val="A4A3A4"/>
          </p15:clr>
        </p15:guide>
        <p15:guide id="11" pos="7488" userDrawn="1">
          <p15:clr>
            <a:srgbClr val="A4A3A4"/>
          </p15:clr>
        </p15:guide>
        <p15:guide id="12" orient="horz" pos="4080" userDrawn="1">
          <p15:clr>
            <a:srgbClr val="A4A3A4"/>
          </p15:clr>
        </p15:guide>
        <p15:guide id="13" orient="horz" pos="168" userDrawn="1">
          <p15:clr>
            <a:srgbClr val="A4A3A4"/>
          </p15:clr>
        </p15:guide>
        <p15:guide id="14" orient="horz" pos="1224" userDrawn="1">
          <p15:clr>
            <a:srgbClr val="A4A3A4"/>
          </p15:clr>
        </p15:guide>
        <p15:guide id="15" pos="768" userDrawn="1">
          <p15:clr>
            <a:srgbClr val="A4A3A4"/>
          </p15:clr>
        </p15:guide>
        <p15:guide id="16" orient="horz" pos="3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B5850E-9E5F-ACBD-9703-FF8F4E63124F}" name="Foxcroft, Sophie" initials="FS" userId="S::sophie.foxcroft@ontariohealth.ca::a24f287d-9637-42ca-93e3-65d4aa858c9b" providerId="AD"/>
  <p188:author id="{6E54421F-8BE4-6AEC-A2F5-9DEE4CE511B8}" name="Astaraky, Davood" initials="DA" userId="S::davood.astaraky@ontariohealth.ca::dd82f701-4d0a-4a53-8584-3c03790567a9" providerId="AD"/>
  <p188:author id="{D0FFAE60-4F43-C334-F9EF-F4728FDBE600}" name="Mulder, Tonja" initials="MT" userId="S::tonja.mulder@ontariohealth.ca::820ac58e-689d-4285-beef-c00b21dc2ef3" providerId="AD"/>
  <p188:author id="{B3A3E365-1646-AAA8-A98F-CC977F353E7E}" name="Seyedi, Pardis" initials="SP" userId="S::pardis.seyedi@ontariohealth.ca::9e3dbdf3-4079-4415-9f8b-4bf03d5de481" providerId="AD"/>
  <p188:author id="{63B0FD6F-7030-D5CC-B3FD-5CEF435A054F}" name="Yousefi, Roozbeh" initials="" userId="S::roozbeh.yousefi@ontariohealth.ca::c891140c-99ea-4eb4-a3bb-cdce14abf996" providerId="AD"/>
  <p188:author id="{7433F398-6B1A-EAB7-3B28-C48307827116}" name="Yesmin, Tahera" initials="YT" userId="S::tahera.yesmin@ontariohealth.ca::638f8313-459b-4a85-a3a8-40a1015bb9ce" providerId="AD"/>
  <p188:author id="{ED48CEFB-A0E1-E8E6-A004-F4E9F1F2ADA4}" name="Shabnam Balamchi" initials="SB" userId="S::shabnam.balamchi@ontariohealth.ca::6d3db845-bac7-4252-8e38-b264f03188d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AB8B4"/>
    <a:srgbClr val="BDE9F6"/>
    <a:srgbClr val="C7D7D9"/>
    <a:srgbClr val="89C7C4"/>
    <a:srgbClr val="8DC9C6"/>
    <a:srgbClr val="F9F9F9"/>
    <a:srgbClr val="B0CAD1"/>
    <a:srgbClr val="7AA0AA"/>
    <a:srgbClr val="8D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13" autoAdjust="0"/>
  </p:normalViewPr>
  <p:slideViewPr>
    <p:cSldViewPr snapToGrid="0">
      <p:cViewPr varScale="1">
        <p:scale>
          <a:sx n="85" d="100"/>
          <a:sy n="85" d="100"/>
        </p:scale>
        <p:origin x="1554" y="300"/>
      </p:cViewPr>
      <p:guideLst>
        <p:guide orient="horz" pos="2160"/>
        <p:guide pos="600"/>
        <p:guide pos="3840"/>
        <p:guide pos="7104"/>
        <p:guide orient="horz" pos="576"/>
        <p:guide orient="horz" pos="3744"/>
        <p:guide pos="3960"/>
        <p:guide pos="3696"/>
        <p:guide pos="329"/>
        <p:guide pos="7344"/>
        <p:guide pos="7488"/>
        <p:guide orient="horz" pos="4080"/>
        <p:guide orient="horz" pos="168"/>
        <p:guide orient="horz" pos="1224"/>
        <p:guide pos="768"/>
        <p:guide orient="horz" pos="3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1AB7D-B922-4F51-AD2D-22C5898FE374}" type="doc">
      <dgm:prSet loTypeId="urn:diagrams.loki3.com/BracketList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737A898-8FEC-467F-AADB-B04EB5FEC255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1600" b="1" cap="none" spc="0" dirty="0">
              <a:ln/>
              <a:solidFill>
                <a:schemeClr val="accent3"/>
              </a:solidFill>
              <a:effectLst/>
            </a:rPr>
            <a:t>…</a:t>
          </a:r>
        </a:p>
      </dgm:t>
    </dgm:pt>
    <dgm:pt modelId="{EC4BD2F2-6225-47B6-B3FF-E4CFC79B7518}" type="parTrans" cxnId="{F0282CA8-7AC8-4B4B-9FC5-891197A45614}">
      <dgm:prSet/>
      <dgm:spPr/>
      <dgm:t>
        <a:bodyPr/>
        <a:lstStyle/>
        <a:p>
          <a:endParaRPr lang="en-US" sz="1600"/>
        </a:p>
      </dgm:t>
    </dgm:pt>
    <dgm:pt modelId="{D618D457-FCFA-4AB4-AA1F-9771AB31CC40}" type="sibTrans" cxnId="{F0282CA8-7AC8-4B4B-9FC5-891197A45614}">
      <dgm:prSet/>
      <dgm:spPr/>
      <dgm:t>
        <a:bodyPr/>
        <a:lstStyle/>
        <a:p>
          <a:endParaRPr lang="en-US" sz="1600"/>
        </a:p>
      </dgm:t>
    </dgm:pt>
    <dgm:pt modelId="{3F87E3EB-1CDB-4645-9EEA-94DD1AE2ECE7}">
      <dgm:prSet phldrT="[Text]" custT="1"/>
      <dgm:spPr/>
      <dgm:t>
        <a:bodyPr/>
        <a:lstStyle/>
        <a:p>
          <a:pPr algn="just"/>
          <a:endParaRPr lang="en-US" sz="1400" dirty="0"/>
        </a:p>
      </dgm:t>
    </dgm:pt>
    <dgm:pt modelId="{713FA10A-FB11-4A07-9E28-AB17A5FC1BBC}" type="parTrans" cxnId="{00F0BD30-462D-412E-8C16-B1808BAC952D}">
      <dgm:prSet/>
      <dgm:spPr/>
      <dgm:t>
        <a:bodyPr/>
        <a:lstStyle/>
        <a:p>
          <a:endParaRPr lang="en-US" sz="1600"/>
        </a:p>
      </dgm:t>
    </dgm:pt>
    <dgm:pt modelId="{83FE44F6-9BA9-4851-B787-27296B358D87}" type="sibTrans" cxnId="{00F0BD30-462D-412E-8C16-B1808BAC952D}">
      <dgm:prSet/>
      <dgm:spPr/>
      <dgm:t>
        <a:bodyPr/>
        <a:lstStyle/>
        <a:p>
          <a:endParaRPr lang="en-US" sz="1600"/>
        </a:p>
      </dgm:t>
    </dgm:pt>
    <dgm:pt modelId="{7ED7BB41-0615-47F1-A6E6-393095E85FA4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1600" b="1" cap="none" spc="0" dirty="0">
              <a:ln/>
              <a:solidFill>
                <a:schemeClr val="accent3"/>
              </a:solidFill>
              <a:effectLst/>
            </a:rPr>
            <a:t>…</a:t>
          </a:r>
        </a:p>
      </dgm:t>
    </dgm:pt>
    <dgm:pt modelId="{05669A80-056C-4822-987C-5ADB5052F09B}" type="parTrans" cxnId="{38C06870-21D3-450D-884E-34EFB8D78BD6}">
      <dgm:prSet/>
      <dgm:spPr/>
      <dgm:t>
        <a:bodyPr/>
        <a:lstStyle/>
        <a:p>
          <a:endParaRPr lang="en-US" sz="1600"/>
        </a:p>
      </dgm:t>
    </dgm:pt>
    <dgm:pt modelId="{CDF1646A-39CE-425C-A89C-C806ED75E3A1}" type="sibTrans" cxnId="{38C06870-21D3-450D-884E-34EFB8D78BD6}">
      <dgm:prSet/>
      <dgm:spPr/>
      <dgm:t>
        <a:bodyPr/>
        <a:lstStyle/>
        <a:p>
          <a:endParaRPr lang="en-US" sz="1600"/>
        </a:p>
      </dgm:t>
    </dgm:pt>
    <dgm:pt modelId="{516502F6-71C4-435B-9888-C77B4355ABD7}">
      <dgm:prSet phldrT="[Text]" custT="1"/>
      <dgm:spPr/>
      <dgm:t>
        <a:bodyPr/>
        <a:lstStyle/>
        <a:p>
          <a:pPr algn="just"/>
          <a:endParaRPr lang="en-US" sz="1400" dirty="0"/>
        </a:p>
      </dgm:t>
    </dgm:pt>
    <dgm:pt modelId="{84555672-A092-4E76-9654-B47DDEB469F0}" type="parTrans" cxnId="{07DF6F82-CA2D-4375-A80A-CE2FD3BDA88F}">
      <dgm:prSet/>
      <dgm:spPr/>
      <dgm:t>
        <a:bodyPr/>
        <a:lstStyle/>
        <a:p>
          <a:endParaRPr lang="en-US" sz="1600"/>
        </a:p>
      </dgm:t>
    </dgm:pt>
    <dgm:pt modelId="{879C57E3-6D33-4047-BE25-0B9EC1696956}" type="sibTrans" cxnId="{07DF6F82-CA2D-4375-A80A-CE2FD3BDA88F}">
      <dgm:prSet/>
      <dgm:spPr/>
      <dgm:t>
        <a:bodyPr/>
        <a:lstStyle/>
        <a:p>
          <a:endParaRPr lang="en-US" sz="1600"/>
        </a:p>
      </dgm:t>
    </dgm:pt>
    <dgm:pt modelId="{F8BE16F7-3E19-40DC-B070-BB7D27A022A7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1600" b="1" cap="none" spc="0" dirty="0">
              <a:ln/>
              <a:solidFill>
                <a:schemeClr val="accent3"/>
              </a:solidFill>
              <a:effectLst/>
            </a:rPr>
            <a:t>….</a:t>
          </a:r>
        </a:p>
      </dgm:t>
    </dgm:pt>
    <dgm:pt modelId="{9F6CD133-412B-4450-A292-E8C1434C5011}" type="parTrans" cxnId="{B840C49C-B31C-49D4-917C-918DEC15B2CB}">
      <dgm:prSet/>
      <dgm:spPr/>
      <dgm:t>
        <a:bodyPr/>
        <a:lstStyle/>
        <a:p>
          <a:endParaRPr lang="en-US" sz="1600"/>
        </a:p>
      </dgm:t>
    </dgm:pt>
    <dgm:pt modelId="{5B337463-AC8E-4BBF-8CB8-E496F5D171AC}" type="sibTrans" cxnId="{B840C49C-B31C-49D4-917C-918DEC15B2CB}">
      <dgm:prSet/>
      <dgm:spPr/>
      <dgm:t>
        <a:bodyPr/>
        <a:lstStyle/>
        <a:p>
          <a:endParaRPr lang="en-US" sz="1600"/>
        </a:p>
      </dgm:t>
    </dgm:pt>
    <dgm:pt modelId="{81273162-4DB3-45C6-9930-3B6C904AB3AA}">
      <dgm:prSet phldrT="[Text]" custT="1"/>
      <dgm:spPr/>
      <dgm:t>
        <a:bodyPr/>
        <a:lstStyle/>
        <a:p>
          <a:pPr algn="just"/>
          <a:endParaRPr lang="en-US" sz="1400" dirty="0"/>
        </a:p>
      </dgm:t>
    </dgm:pt>
    <dgm:pt modelId="{DA123FBF-5359-4124-8738-D8DDFC2D8BA3}" type="parTrans" cxnId="{DC83B774-E055-4A22-AA6C-38FCB4348EA7}">
      <dgm:prSet/>
      <dgm:spPr/>
      <dgm:t>
        <a:bodyPr/>
        <a:lstStyle/>
        <a:p>
          <a:endParaRPr lang="en-US" sz="1600"/>
        </a:p>
      </dgm:t>
    </dgm:pt>
    <dgm:pt modelId="{30967B03-E30C-4BF2-99B1-CD4D13B979BB}" type="sibTrans" cxnId="{DC83B774-E055-4A22-AA6C-38FCB4348EA7}">
      <dgm:prSet/>
      <dgm:spPr/>
      <dgm:t>
        <a:bodyPr/>
        <a:lstStyle/>
        <a:p>
          <a:endParaRPr lang="en-US" sz="1600"/>
        </a:p>
      </dgm:t>
    </dgm:pt>
    <dgm:pt modelId="{01F0126D-AFBD-4920-96D1-463CC8164F83}" type="pres">
      <dgm:prSet presAssocID="{CD61AB7D-B922-4F51-AD2D-22C5898FE374}" presName="Name0" presStyleCnt="0">
        <dgm:presLayoutVars>
          <dgm:dir/>
          <dgm:animLvl val="lvl"/>
          <dgm:resizeHandles val="exact"/>
        </dgm:presLayoutVars>
      </dgm:prSet>
      <dgm:spPr/>
    </dgm:pt>
    <dgm:pt modelId="{04C58A31-7B80-4F2C-A0B9-480F0AAD8341}" type="pres">
      <dgm:prSet presAssocID="{E737A898-8FEC-467F-AADB-B04EB5FEC255}" presName="linNode" presStyleCnt="0"/>
      <dgm:spPr/>
    </dgm:pt>
    <dgm:pt modelId="{A535E72E-CB6B-427A-BB15-C93022EE3889}" type="pres">
      <dgm:prSet presAssocID="{E737A898-8FEC-467F-AADB-B04EB5FEC255}" presName="parTx" presStyleLbl="revTx" presStyleIdx="0" presStyleCnt="3">
        <dgm:presLayoutVars>
          <dgm:chMax val="1"/>
          <dgm:bulletEnabled val="1"/>
        </dgm:presLayoutVars>
      </dgm:prSet>
      <dgm:spPr/>
    </dgm:pt>
    <dgm:pt modelId="{632F5345-EFD1-4E2F-8634-89DFB66C0E83}" type="pres">
      <dgm:prSet presAssocID="{E737A898-8FEC-467F-AADB-B04EB5FEC255}" presName="bracket" presStyleLbl="parChTrans1D1" presStyleIdx="0" presStyleCnt="3"/>
      <dgm:spPr/>
    </dgm:pt>
    <dgm:pt modelId="{F6B5CA62-4C96-46EB-86A4-4D05D33A088F}" type="pres">
      <dgm:prSet presAssocID="{E737A898-8FEC-467F-AADB-B04EB5FEC255}" presName="spH" presStyleCnt="0"/>
      <dgm:spPr/>
    </dgm:pt>
    <dgm:pt modelId="{18672713-8F72-4468-8E0D-F728892073C5}" type="pres">
      <dgm:prSet presAssocID="{E737A898-8FEC-467F-AADB-B04EB5FEC255}" presName="desTx" presStyleLbl="node1" presStyleIdx="0" presStyleCnt="3">
        <dgm:presLayoutVars>
          <dgm:bulletEnabled val="1"/>
        </dgm:presLayoutVars>
      </dgm:prSet>
      <dgm:spPr/>
    </dgm:pt>
    <dgm:pt modelId="{6F38BB21-3562-4DD4-ACB3-10BD83FDEA46}" type="pres">
      <dgm:prSet presAssocID="{D618D457-FCFA-4AB4-AA1F-9771AB31CC40}" presName="spV" presStyleCnt="0"/>
      <dgm:spPr/>
    </dgm:pt>
    <dgm:pt modelId="{2948B6E8-4499-4117-8EFA-7E5C2F7FCE8B}" type="pres">
      <dgm:prSet presAssocID="{7ED7BB41-0615-47F1-A6E6-393095E85FA4}" presName="linNode" presStyleCnt="0"/>
      <dgm:spPr/>
    </dgm:pt>
    <dgm:pt modelId="{92406096-4F30-4DFC-ACC8-0436A64A2A38}" type="pres">
      <dgm:prSet presAssocID="{7ED7BB41-0615-47F1-A6E6-393095E85FA4}" presName="parTx" presStyleLbl="revTx" presStyleIdx="1" presStyleCnt="3">
        <dgm:presLayoutVars>
          <dgm:chMax val="1"/>
          <dgm:bulletEnabled val="1"/>
        </dgm:presLayoutVars>
      </dgm:prSet>
      <dgm:spPr/>
    </dgm:pt>
    <dgm:pt modelId="{6ACDC0E6-0261-4FD0-99E7-F424D41A602C}" type="pres">
      <dgm:prSet presAssocID="{7ED7BB41-0615-47F1-A6E6-393095E85FA4}" presName="bracket" presStyleLbl="parChTrans1D1" presStyleIdx="1" presStyleCnt="3"/>
      <dgm:spPr/>
    </dgm:pt>
    <dgm:pt modelId="{9660FBD2-0328-44CE-9C09-F8788298703F}" type="pres">
      <dgm:prSet presAssocID="{7ED7BB41-0615-47F1-A6E6-393095E85FA4}" presName="spH" presStyleCnt="0"/>
      <dgm:spPr/>
    </dgm:pt>
    <dgm:pt modelId="{8DB0A87D-27E6-4E64-9F6A-13D9081DAAFD}" type="pres">
      <dgm:prSet presAssocID="{7ED7BB41-0615-47F1-A6E6-393095E85FA4}" presName="desTx" presStyleLbl="node1" presStyleIdx="1" presStyleCnt="3">
        <dgm:presLayoutVars>
          <dgm:bulletEnabled val="1"/>
        </dgm:presLayoutVars>
      </dgm:prSet>
      <dgm:spPr/>
    </dgm:pt>
    <dgm:pt modelId="{4BDACB9A-DC6A-4E92-B8C0-C4D3709D5DFB}" type="pres">
      <dgm:prSet presAssocID="{CDF1646A-39CE-425C-A89C-C806ED75E3A1}" presName="spV" presStyleCnt="0"/>
      <dgm:spPr/>
    </dgm:pt>
    <dgm:pt modelId="{EFE93AA6-27BE-458F-95B3-C674B6BA7489}" type="pres">
      <dgm:prSet presAssocID="{F8BE16F7-3E19-40DC-B070-BB7D27A022A7}" presName="linNode" presStyleCnt="0"/>
      <dgm:spPr/>
    </dgm:pt>
    <dgm:pt modelId="{492B6FAA-D8BF-41B1-9372-1638EAB53BE7}" type="pres">
      <dgm:prSet presAssocID="{F8BE16F7-3E19-40DC-B070-BB7D27A022A7}" presName="parTx" presStyleLbl="revTx" presStyleIdx="2" presStyleCnt="3">
        <dgm:presLayoutVars>
          <dgm:chMax val="1"/>
          <dgm:bulletEnabled val="1"/>
        </dgm:presLayoutVars>
      </dgm:prSet>
      <dgm:spPr/>
    </dgm:pt>
    <dgm:pt modelId="{21E6664F-C536-4AC3-9323-943F3890DC02}" type="pres">
      <dgm:prSet presAssocID="{F8BE16F7-3E19-40DC-B070-BB7D27A022A7}" presName="bracket" presStyleLbl="parChTrans1D1" presStyleIdx="2" presStyleCnt="3"/>
      <dgm:spPr/>
    </dgm:pt>
    <dgm:pt modelId="{FAC23BD7-6339-4A75-903D-6C872A3885DE}" type="pres">
      <dgm:prSet presAssocID="{F8BE16F7-3E19-40DC-B070-BB7D27A022A7}" presName="spH" presStyleCnt="0"/>
      <dgm:spPr/>
    </dgm:pt>
    <dgm:pt modelId="{B9F2C394-F363-49FC-AA95-1C46EADA4206}" type="pres">
      <dgm:prSet presAssocID="{F8BE16F7-3E19-40DC-B070-BB7D27A022A7}" presName="desTx" presStyleLbl="node1" presStyleIdx="2" presStyleCnt="3">
        <dgm:presLayoutVars>
          <dgm:bulletEnabled val="1"/>
        </dgm:presLayoutVars>
      </dgm:prSet>
      <dgm:spPr/>
    </dgm:pt>
  </dgm:ptLst>
  <dgm:cxnLst>
    <dgm:cxn modelId="{F743291B-B631-4802-A5F4-145958C02988}" type="presOf" srcId="{81273162-4DB3-45C6-9930-3B6C904AB3AA}" destId="{B9F2C394-F363-49FC-AA95-1C46EADA4206}" srcOrd="0" destOrd="0" presId="urn:diagrams.loki3.com/BracketList"/>
    <dgm:cxn modelId="{00F0BD30-462D-412E-8C16-B1808BAC952D}" srcId="{E737A898-8FEC-467F-AADB-B04EB5FEC255}" destId="{3F87E3EB-1CDB-4645-9EEA-94DD1AE2ECE7}" srcOrd="0" destOrd="0" parTransId="{713FA10A-FB11-4A07-9E28-AB17A5FC1BBC}" sibTransId="{83FE44F6-9BA9-4851-B787-27296B358D87}"/>
    <dgm:cxn modelId="{38C06870-21D3-450D-884E-34EFB8D78BD6}" srcId="{CD61AB7D-B922-4F51-AD2D-22C5898FE374}" destId="{7ED7BB41-0615-47F1-A6E6-393095E85FA4}" srcOrd="1" destOrd="0" parTransId="{05669A80-056C-4822-987C-5ADB5052F09B}" sibTransId="{CDF1646A-39CE-425C-A89C-C806ED75E3A1}"/>
    <dgm:cxn modelId="{DC83B774-E055-4A22-AA6C-38FCB4348EA7}" srcId="{F8BE16F7-3E19-40DC-B070-BB7D27A022A7}" destId="{81273162-4DB3-45C6-9930-3B6C904AB3AA}" srcOrd="0" destOrd="0" parTransId="{DA123FBF-5359-4124-8738-D8DDFC2D8BA3}" sibTransId="{30967B03-E30C-4BF2-99B1-CD4D13B979BB}"/>
    <dgm:cxn modelId="{29998977-4631-4624-BB39-692204DCEFDA}" type="presOf" srcId="{CD61AB7D-B922-4F51-AD2D-22C5898FE374}" destId="{01F0126D-AFBD-4920-96D1-463CC8164F83}" srcOrd="0" destOrd="0" presId="urn:diagrams.loki3.com/BracketList"/>
    <dgm:cxn modelId="{07DF6F82-CA2D-4375-A80A-CE2FD3BDA88F}" srcId="{7ED7BB41-0615-47F1-A6E6-393095E85FA4}" destId="{516502F6-71C4-435B-9888-C77B4355ABD7}" srcOrd="0" destOrd="0" parTransId="{84555672-A092-4E76-9654-B47DDEB469F0}" sibTransId="{879C57E3-6D33-4047-BE25-0B9EC1696956}"/>
    <dgm:cxn modelId="{28E7668A-14AF-4E6D-A63E-10FA41055D88}" type="presOf" srcId="{F8BE16F7-3E19-40DC-B070-BB7D27A022A7}" destId="{492B6FAA-D8BF-41B1-9372-1638EAB53BE7}" srcOrd="0" destOrd="0" presId="urn:diagrams.loki3.com/BracketList"/>
    <dgm:cxn modelId="{6C312495-CBAA-4003-A5FF-F29480C933DC}" type="presOf" srcId="{3F87E3EB-1CDB-4645-9EEA-94DD1AE2ECE7}" destId="{18672713-8F72-4468-8E0D-F728892073C5}" srcOrd="0" destOrd="0" presId="urn:diagrams.loki3.com/BracketList"/>
    <dgm:cxn modelId="{B840C49C-B31C-49D4-917C-918DEC15B2CB}" srcId="{CD61AB7D-B922-4F51-AD2D-22C5898FE374}" destId="{F8BE16F7-3E19-40DC-B070-BB7D27A022A7}" srcOrd="2" destOrd="0" parTransId="{9F6CD133-412B-4450-A292-E8C1434C5011}" sibTransId="{5B337463-AC8E-4BBF-8CB8-E496F5D171AC}"/>
    <dgm:cxn modelId="{A947ACA6-3961-4149-9949-2B4BE3BCE8C6}" type="presOf" srcId="{516502F6-71C4-435B-9888-C77B4355ABD7}" destId="{8DB0A87D-27E6-4E64-9F6A-13D9081DAAFD}" srcOrd="0" destOrd="0" presId="urn:diagrams.loki3.com/BracketList"/>
    <dgm:cxn modelId="{F0282CA8-7AC8-4B4B-9FC5-891197A45614}" srcId="{CD61AB7D-B922-4F51-AD2D-22C5898FE374}" destId="{E737A898-8FEC-467F-AADB-B04EB5FEC255}" srcOrd="0" destOrd="0" parTransId="{EC4BD2F2-6225-47B6-B3FF-E4CFC79B7518}" sibTransId="{D618D457-FCFA-4AB4-AA1F-9771AB31CC40}"/>
    <dgm:cxn modelId="{2A00F2F1-3405-49D7-8B9A-FBD9975EABF3}" type="presOf" srcId="{E737A898-8FEC-467F-AADB-B04EB5FEC255}" destId="{A535E72E-CB6B-427A-BB15-C93022EE3889}" srcOrd="0" destOrd="0" presId="urn:diagrams.loki3.com/BracketList"/>
    <dgm:cxn modelId="{884389F3-0E12-441F-AF5F-61CC224214EA}" type="presOf" srcId="{7ED7BB41-0615-47F1-A6E6-393095E85FA4}" destId="{92406096-4F30-4DFC-ACC8-0436A64A2A38}" srcOrd="0" destOrd="0" presId="urn:diagrams.loki3.com/BracketList"/>
    <dgm:cxn modelId="{68824D08-4846-4476-AA06-8D698DD185D1}" type="presParOf" srcId="{01F0126D-AFBD-4920-96D1-463CC8164F83}" destId="{04C58A31-7B80-4F2C-A0B9-480F0AAD8341}" srcOrd="0" destOrd="0" presId="urn:diagrams.loki3.com/BracketList"/>
    <dgm:cxn modelId="{DB6A7415-AC23-447C-8ECC-4937E294EBB9}" type="presParOf" srcId="{04C58A31-7B80-4F2C-A0B9-480F0AAD8341}" destId="{A535E72E-CB6B-427A-BB15-C93022EE3889}" srcOrd="0" destOrd="0" presId="urn:diagrams.loki3.com/BracketList"/>
    <dgm:cxn modelId="{9470CB4F-41C6-4D94-87F0-7AE950A48E28}" type="presParOf" srcId="{04C58A31-7B80-4F2C-A0B9-480F0AAD8341}" destId="{632F5345-EFD1-4E2F-8634-89DFB66C0E83}" srcOrd="1" destOrd="0" presId="urn:diagrams.loki3.com/BracketList"/>
    <dgm:cxn modelId="{C0A96880-C56E-4531-B95A-524A026B1FF2}" type="presParOf" srcId="{04C58A31-7B80-4F2C-A0B9-480F0AAD8341}" destId="{F6B5CA62-4C96-46EB-86A4-4D05D33A088F}" srcOrd="2" destOrd="0" presId="urn:diagrams.loki3.com/BracketList"/>
    <dgm:cxn modelId="{83ED1D24-9C83-45FE-8576-B056012C4116}" type="presParOf" srcId="{04C58A31-7B80-4F2C-A0B9-480F0AAD8341}" destId="{18672713-8F72-4468-8E0D-F728892073C5}" srcOrd="3" destOrd="0" presId="urn:diagrams.loki3.com/BracketList"/>
    <dgm:cxn modelId="{60BCD427-C2B2-4C6A-9086-89482E8F85C9}" type="presParOf" srcId="{01F0126D-AFBD-4920-96D1-463CC8164F83}" destId="{6F38BB21-3562-4DD4-ACB3-10BD83FDEA46}" srcOrd="1" destOrd="0" presId="urn:diagrams.loki3.com/BracketList"/>
    <dgm:cxn modelId="{1256B826-9834-4971-B053-5BB5DF1FE60D}" type="presParOf" srcId="{01F0126D-AFBD-4920-96D1-463CC8164F83}" destId="{2948B6E8-4499-4117-8EFA-7E5C2F7FCE8B}" srcOrd="2" destOrd="0" presId="urn:diagrams.loki3.com/BracketList"/>
    <dgm:cxn modelId="{CF90A9B8-7AE9-4F7B-AFBF-D96C6320C481}" type="presParOf" srcId="{2948B6E8-4499-4117-8EFA-7E5C2F7FCE8B}" destId="{92406096-4F30-4DFC-ACC8-0436A64A2A38}" srcOrd="0" destOrd="0" presId="urn:diagrams.loki3.com/BracketList"/>
    <dgm:cxn modelId="{B7199718-AE5B-408C-9268-74ADF024A840}" type="presParOf" srcId="{2948B6E8-4499-4117-8EFA-7E5C2F7FCE8B}" destId="{6ACDC0E6-0261-4FD0-99E7-F424D41A602C}" srcOrd="1" destOrd="0" presId="urn:diagrams.loki3.com/BracketList"/>
    <dgm:cxn modelId="{A42F42FF-5D45-490B-B9D2-EC05D339A9D7}" type="presParOf" srcId="{2948B6E8-4499-4117-8EFA-7E5C2F7FCE8B}" destId="{9660FBD2-0328-44CE-9C09-F8788298703F}" srcOrd="2" destOrd="0" presId="urn:diagrams.loki3.com/BracketList"/>
    <dgm:cxn modelId="{4D15299D-96F1-4C8B-87DD-DF30A2FEE87C}" type="presParOf" srcId="{2948B6E8-4499-4117-8EFA-7E5C2F7FCE8B}" destId="{8DB0A87D-27E6-4E64-9F6A-13D9081DAAFD}" srcOrd="3" destOrd="0" presId="urn:diagrams.loki3.com/BracketList"/>
    <dgm:cxn modelId="{2809F183-96D6-4547-B199-28BF2BB25A6C}" type="presParOf" srcId="{01F0126D-AFBD-4920-96D1-463CC8164F83}" destId="{4BDACB9A-DC6A-4E92-B8C0-C4D3709D5DFB}" srcOrd="3" destOrd="0" presId="urn:diagrams.loki3.com/BracketList"/>
    <dgm:cxn modelId="{073B33A4-4F79-48B6-9893-316B3C585087}" type="presParOf" srcId="{01F0126D-AFBD-4920-96D1-463CC8164F83}" destId="{EFE93AA6-27BE-458F-95B3-C674B6BA7489}" srcOrd="4" destOrd="0" presId="urn:diagrams.loki3.com/BracketList"/>
    <dgm:cxn modelId="{28BFB667-22E4-412A-8A2C-921DDDF4C407}" type="presParOf" srcId="{EFE93AA6-27BE-458F-95B3-C674B6BA7489}" destId="{492B6FAA-D8BF-41B1-9372-1638EAB53BE7}" srcOrd="0" destOrd="0" presId="urn:diagrams.loki3.com/BracketList"/>
    <dgm:cxn modelId="{15C31A4A-E016-4006-AA39-A4C4847F89D2}" type="presParOf" srcId="{EFE93AA6-27BE-458F-95B3-C674B6BA7489}" destId="{21E6664F-C536-4AC3-9323-943F3890DC02}" srcOrd="1" destOrd="0" presId="urn:diagrams.loki3.com/BracketList"/>
    <dgm:cxn modelId="{9AE098BC-1269-454E-AB5D-98FCB6C75211}" type="presParOf" srcId="{EFE93AA6-27BE-458F-95B3-C674B6BA7489}" destId="{FAC23BD7-6339-4A75-903D-6C872A3885DE}" srcOrd="2" destOrd="0" presId="urn:diagrams.loki3.com/BracketList"/>
    <dgm:cxn modelId="{5F6E930B-D84D-4412-8720-FEAD23A5E9B0}" type="presParOf" srcId="{EFE93AA6-27BE-458F-95B3-C674B6BA7489}" destId="{B9F2C394-F363-49FC-AA95-1C46EADA420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5E72E-CB6B-427A-BB15-C93022EE3889}">
      <dsp:nvSpPr>
        <dsp:cNvPr id="0" name=""/>
        <dsp:cNvSpPr/>
      </dsp:nvSpPr>
      <dsp:spPr>
        <a:xfrm>
          <a:off x="0" y="544833"/>
          <a:ext cx="2793383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cap="none" spc="0" dirty="0">
              <a:ln/>
              <a:solidFill>
                <a:schemeClr val="accent3"/>
              </a:solidFill>
              <a:effectLst/>
            </a:rPr>
            <a:t>…</a:t>
          </a:r>
        </a:p>
      </dsp:txBody>
      <dsp:txXfrm>
        <a:off x="0" y="544833"/>
        <a:ext cx="2793383" cy="1287000"/>
      </dsp:txXfrm>
    </dsp:sp>
    <dsp:sp modelId="{632F5345-EFD1-4E2F-8634-89DFB66C0E83}">
      <dsp:nvSpPr>
        <dsp:cNvPr id="0" name=""/>
        <dsp:cNvSpPr/>
      </dsp:nvSpPr>
      <dsp:spPr>
        <a:xfrm>
          <a:off x="2793383" y="544833"/>
          <a:ext cx="558676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72713-8F72-4468-8E0D-F728892073C5}">
      <dsp:nvSpPr>
        <dsp:cNvPr id="0" name=""/>
        <dsp:cNvSpPr/>
      </dsp:nvSpPr>
      <dsp:spPr>
        <a:xfrm>
          <a:off x="3575530" y="544833"/>
          <a:ext cx="7598002" cy="1287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3575530" y="544833"/>
        <a:ext cx="7598002" cy="1287000"/>
      </dsp:txXfrm>
    </dsp:sp>
    <dsp:sp modelId="{92406096-4F30-4DFC-ACC8-0436A64A2A38}">
      <dsp:nvSpPr>
        <dsp:cNvPr id="0" name=""/>
        <dsp:cNvSpPr/>
      </dsp:nvSpPr>
      <dsp:spPr>
        <a:xfrm>
          <a:off x="0" y="2065833"/>
          <a:ext cx="2793383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cap="none" spc="0" dirty="0">
              <a:ln/>
              <a:solidFill>
                <a:schemeClr val="accent3"/>
              </a:solidFill>
              <a:effectLst/>
            </a:rPr>
            <a:t>…</a:t>
          </a:r>
        </a:p>
      </dsp:txBody>
      <dsp:txXfrm>
        <a:off x="0" y="2065833"/>
        <a:ext cx="2793383" cy="1287000"/>
      </dsp:txXfrm>
    </dsp:sp>
    <dsp:sp modelId="{6ACDC0E6-0261-4FD0-99E7-F424D41A602C}">
      <dsp:nvSpPr>
        <dsp:cNvPr id="0" name=""/>
        <dsp:cNvSpPr/>
      </dsp:nvSpPr>
      <dsp:spPr>
        <a:xfrm>
          <a:off x="2793383" y="2065833"/>
          <a:ext cx="558676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0A87D-27E6-4E64-9F6A-13D9081DAAFD}">
      <dsp:nvSpPr>
        <dsp:cNvPr id="0" name=""/>
        <dsp:cNvSpPr/>
      </dsp:nvSpPr>
      <dsp:spPr>
        <a:xfrm>
          <a:off x="3575530" y="2065833"/>
          <a:ext cx="7598002" cy="1287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3575530" y="2065833"/>
        <a:ext cx="7598002" cy="1287000"/>
      </dsp:txXfrm>
    </dsp:sp>
    <dsp:sp modelId="{492B6FAA-D8BF-41B1-9372-1638EAB53BE7}">
      <dsp:nvSpPr>
        <dsp:cNvPr id="0" name=""/>
        <dsp:cNvSpPr/>
      </dsp:nvSpPr>
      <dsp:spPr>
        <a:xfrm>
          <a:off x="0" y="3586833"/>
          <a:ext cx="2793383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cap="none" spc="0" dirty="0">
              <a:ln/>
              <a:solidFill>
                <a:schemeClr val="accent3"/>
              </a:solidFill>
              <a:effectLst/>
            </a:rPr>
            <a:t>….</a:t>
          </a:r>
        </a:p>
      </dsp:txBody>
      <dsp:txXfrm>
        <a:off x="0" y="3586833"/>
        <a:ext cx="2793383" cy="1287000"/>
      </dsp:txXfrm>
    </dsp:sp>
    <dsp:sp modelId="{21E6664F-C536-4AC3-9323-943F3890DC02}">
      <dsp:nvSpPr>
        <dsp:cNvPr id="0" name=""/>
        <dsp:cNvSpPr/>
      </dsp:nvSpPr>
      <dsp:spPr>
        <a:xfrm>
          <a:off x="2793383" y="3586833"/>
          <a:ext cx="558676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2C394-F363-49FC-AA95-1C46EADA4206}">
      <dsp:nvSpPr>
        <dsp:cNvPr id="0" name=""/>
        <dsp:cNvSpPr/>
      </dsp:nvSpPr>
      <dsp:spPr>
        <a:xfrm>
          <a:off x="3575530" y="3586833"/>
          <a:ext cx="7598002" cy="1287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3575530" y="3586833"/>
        <a:ext cx="7598002" cy="128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FAAEFC-A304-0122-CEA5-AD0C91EAE2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A6689-32F2-8A95-3813-20BDD168DA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C85EE-1CE4-C44D-9C64-128E97A402C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F47AC-3420-FD29-E6A0-A4ED789CFE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666FF-2F81-67D6-FFF1-5BE33EB4D4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49512-CD65-8B4C-8DA7-B92FBD93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85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1F089-8C70-F441-BAD2-FF5C22086FB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3FE4-7F3D-1C48-8731-559E789B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6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953FE4-7F3D-1C48-8731-559E789B0C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28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3F68-524D-81D0-8F33-74109D2F8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92EA06-A060-C904-40A4-796B91BEA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8385C2-E385-C278-D6F1-6938E4AEA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2222-0D56-124E-1051-1AA1E161B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148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02D2B-13DE-64F1-5573-7EC816F45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531065-7004-C90A-ECC1-EACFB9DC87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AC4AFE-C7DC-935D-3C53-25BFBE8D1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Flowchart</a:t>
            </a:r>
            <a:r>
              <a:rPr lang="en-US" dirty="0"/>
              <a:t>: Use a clear and linear process visualization: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Input Data Sources</a:t>
            </a:r>
            <a:r>
              <a:rPr lang="en-US" dirty="0"/>
              <a:t>: ECB speeches, press releases, and monetary policy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Cleaning</a:t>
            </a:r>
            <a:r>
              <a:rPr lang="en-US" dirty="0"/>
              <a:t>: Parsing, handling missing data, and ensuring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Text Processing</a:t>
            </a:r>
            <a:r>
              <a:rPr lang="en-US" dirty="0"/>
              <a:t>: Tokenization, NLP techniques for text extraction.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EDA</a:t>
            </a:r>
            <a:r>
              <a:rPr lang="en-US" dirty="0"/>
              <a:t>: Visual insights into speech trends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Modeling</a:t>
            </a:r>
            <a:r>
              <a:rPr lang="en-US" dirty="0"/>
              <a:t>: Correlation and prediction models for policy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Output</a:t>
            </a:r>
            <a:r>
              <a:rPr lang="en-US" dirty="0"/>
              <a:t>: Actionable insights, patterns, and dashboards.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B18F7-7FE9-644E-612A-6C299161D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2497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955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Approach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Correlation models to link speech content to rate changes.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Predictive modeling to anticipate rate directions based on text.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Precision-focused models to ensure high reliability for insights.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Key Metrics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Placeholder for accuracy, precision, recall, or F1 scores.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Highlight validation techniques to ensure model robustness.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78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Major Insights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Themes preceding rate increases or decreases.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Shifts in communication focus over time.</a:t>
            </a:r>
          </a:p>
          <a:p>
            <a:r>
              <a:rPr lang="en-US" b="1" dirty="0"/>
              <a:t>Stakeholder Relevance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the insights support ECB's transparency and strategy.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Potential applications for predicting market reactions.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190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"Analysis provides a structured approach to linking ECB communication and policy."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"Insights enhance understanding of central bank decision-making."</a:t>
            </a:r>
          </a:p>
          <a:p>
            <a:r>
              <a:rPr lang="en-US" b="1" dirty="0"/>
              <a:t>Next Steps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Extend analysis to more years of ECB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Refine models for real-time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Publish findings in stakeholder reports.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449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2E60-2495-4681-9507-7B86AB2BDA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27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53FE4-7F3D-1C48-8731-559E789B0C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8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- Photo Bott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77F1D97-7ECC-F386-F547-E8F7EDFFBB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573492"/>
            <a:ext cx="7715250" cy="304250"/>
          </a:xfrm>
        </p:spPr>
        <p:txBody>
          <a:bodyPr anchor="t">
            <a:spAutoFit/>
          </a:bodyPr>
          <a:lstStyle>
            <a:lvl1pPr marL="0" indent="0">
              <a:buNone/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>
              <a:lnSpc>
                <a:spcPts val="2639"/>
              </a:lnSpc>
              <a:spcAft>
                <a:spcPts val="800"/>
              </a:spcAft>
            </a:pPr>
            <a:r>
              <a:rPr lang="en-US" altLang="en-US" sz="1600" u="none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600" u="none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600" u="none">
                <a:latin typeface="Calibri"/>
                <a:ea typeface="MS PGothic"/>
                <a:cs typeface="Calibri"/>
              </a:rPr>
              <a:t>  Date</a:t>
            </a:r>
            <a:endParaRPr lang="en-CA" altLang="en-US" sz="1600" u="non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6A2A235-8022-9742-FB03-FC6458F847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10813"/>
            <a:ext cx="10363200" cy="406265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3000" baseline="0">
                <a:solidFill>
                  <a:schemeClr val="tx1"/>
                </a:solidFill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232657D-B9B6-404B-C7A0-647448D8D8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377706"/>
            <a:ext cx="10363200" cy="1137556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4200" b="1"/>
            </a:lvl1pPr>
            <a:lvl2pPr marL="457200" indent="0">
              <a:lnSpc>
                <a:spcPct val="88000"/>
              </a:lnSpc>
              <a:buNone/>
              <a:defRPr sz="4200" b="1"/>
            </a:lvl2pPr>
            <a:lvl3pPr marL="914400" indent="0">
              <a:lnSpc>
                <a:spcPct val="88000"/>
              </a:lnSpc>
              <a:buNone/>
              <a:defRPr sz="4200" b="1"/>
            </a:lvl3pPr>
            <a:lvl4pPr marL="1371600" indent="0">
              <a:lnSpc>
                <a:spcPct val="88000"/>
              </a:lnSpc>
              <a:buNone/>
              <a:defRPr sz="4200" b="1"/>
            </a:lvl4pPr>
            <a:lvl5pPr marL="1828800" indent="0">
              <a:lnSpc>
                <a:spcPct val="88000"/>
              </a:lnSpc>
              <a:buNone/>
              <a:defRPr sz="4200" b="1"/>
            </a:lvl5pPr>
          </a:lstStyle>
          <a:p>
            <a:pPr>
              <a:lnSpc>
                <a:spcPct val="88000"/>
              </a:lnSpc>
              <a:spcAft>
                <a:spcPts val="800"/>
              </a:spcAft>
            </a:pPr>
            <a:r>
              <a:rPr lang="en-US" sz="4200" b="1" u="none">
                <a:latin typeface="Calibri"/>
                <a:ea typeface="MS PGothic"/>
                <a:cs typeface="Calibri"/>
              </a:rPr>
              <a:t>Presentation Title. Can be 1-2 lines </a:t>
            </a:r>
            <a:br>
              <a:rPr lang="en-US" sz="4200" b="1" u="none">
                <a:latin typeface="Calibri"/>
                <a:ea typeface="MS PGothic"/>
                <a:cs typeface="Calibri"/>
              </a:rPr>
            </a:br>
            <a:r>
              <a:rPr lang="en-US" sz="4200" b="1" u="none">
                <a:latin typeface="Calibri"/>
                <a:ea typeface="MS PGothic"/>
                <a:cs typeface="Calibri"/>
              </a:rPr>
              <a:t>in length. Calibri Bold 42 pt.</a:t>
            </a:r>
            <a:endParaRPr lang="en-US" sz="4200" b="1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279E30-5D2B-7665-C675-6FAC49BE8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2594" y="1563879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6910C-61A3-42F4-0A10-12531FC6BB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522296" y="5545905"/>
            <a:ext cx="2669704" cy="13078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78439C-818C-6693-CF16-414574544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2594" y="1563879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2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Text +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C075D96F-C8BE-7900-65B2-F3316EAAC1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8803" y="1943100"/>
            <a:ext cx="4495797" cy="4000500"/>
          </a:xfrm>
        </p:spPr>
        <p:txBody>
          <a:bodyPr/>
          <a:lstStyle>
            <a:lvl1pPr marL="0" indent="0">
              <a:buNone/>
              <a:defRPr/>
            </a:lvl1pPr>
            <a:lvl5pPr marL="914400" indent="0">
              <a:buNone/>
              <a:defRPr/>
            </a:lvl5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Column One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doloret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98719803-0068-75FE-CD11-8F3931C33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49440" y="1945433"/>
            <a:ext cx="4677499" cy="3998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fontAlgn="t"/>
            <a:r>
              <a:rPr lang="en-US"/>
              <a:t>Click to add your content….. Column Two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Ut </a:t>
            </a:r>
            <a:r>
              <a:rPr lang="en-US" sz="2200" err="1">
                <a:ea typeface="MS PGothic"/>
                <a:cs typeface="Calibri"/>
              </a:rPr>
              <a:t>wisi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enim</a:t>
            </a:r>
            <a:r>
              <a:rPr lang="en-US" sz="2200">
                <a:ea typeface="MS PGothic"/>
                <a:cs typeface="Calibri"/>
              </a:rPr>
              <a:t> ad minim </a:t>
            </a:r>
            <a:r>
              <a:rPr lang="en-US" sz="2200" err="1">
                <a:ea typeface="MS PGothic"/>
                <a:cs typeface="Calibri"/>
              </a:rPr>
              <a:t>veniam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quis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nostrud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exerci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tation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ullamcorper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suscipit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lobortis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nisl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aliquip</a:t>
            </a:r>
            <a:r>
              <a:rPr lang="en-US" sz="2200">
                <a:ea typeface="MS PGothic"/>
                <a:cs typeface="Calibri"/>
              </a:rPr>
              <a:t>.</a:t>
            </a:r>
          </a:p>
          <a:p>
            <a:pPr fontAlgn="t"/>
            <a:r>
              <a:rPr lang="en-US" sz="2200">
                <a:ea typeface="MS PGothic"/>
                <a:cs typeface="Calibri"/>
              </a:rPr>
              <a:t>Lorem ipsum dolor sit. Ut </a:t>
            </a:r>
            <a:r>
              <a:rPr lang="en-US" sz="2200" err="1">
                <a:ea typeface="MS PGothic"/>
                <a:cs typeface="Calibri"/>
              </a:rPr>
              <a:t>wisi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enim</a:t>
            </a:r>
            <a:r>
              <a:rPr lang="en-US" sz="2200">
                <a:ea typeface="MS PGothic"/>
                <a:cs typeface="Calibri"/>
              </a:rPr>
              <a:t> ad minim </a:t>
            </a:r>
            <a:r>
              <a:rPr lang="en-US" sz="2200" err="1">
                <a:ea typeface="MS PGothic"/>
                <a:cs typeface="Calibri"/>
              </a:rPr>
              <a:t>veniam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quis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nostrud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exerci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tation</a:t>
            </a:r>
            <a:r>
              <a:rPr lang="en-US" sz="2200">
                <a:ea typeface="MS PGothic"/>
                <a:cs typeface="Calibri"/>
              </a:rPr>
              <a:t>.</a:t>
            </a:r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2EF0708B-FA7F-303A-7641-E43E8FADD58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33400" y="1984935"/>
            <a:ext cx="914400" cy="914400"/>
          </a:xfrm>
        </p:spPr>
        <p:txBody>
          <a:bodyPr anchor="t" anchorCtr="1"/>
          <a:lstStyle>
            <a:lvl1pPr marL="0" indent="0" algn="ctr">
              <a:buNone/>
              <a:defRPr/>
            </a:lvl1pPr>
          </a:lstStyle>
          <a:p>
            <a:r>
              <a:rPr lang="en-US"/>
              <a:t>Place Icon</a:t>
            </a:r>
          </a:p>
          <a:p>
            <a:endParaRPr lang="en-US"/>
          </a:p>
        </p:txBody>
      </p:sp>
      <p:sp>
        <p:nvSpPr>
          <p:cNvPr id="10" name="Picture Placeholder 15">
            <a:extLst>
              <a:ext uri="{FF2B5EF4-FFF2-40B4-BE49-F238E27FC236}">
                <a16:creationId xmlns:a16="http://schemas.microsoft.com/office/drawing/2014/main" id="{FC5C1218-B950-698F-50CD-F876B162576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33400" y="3983695"/>
            <a:ext cx="914400" cy="914400"/>
          </a:xfrm>
        </p:spPr>
        <p:txBody>
          <a:bodyPr anchor="t" anchorCtr="1"/>
          <a:lstStyle>
            <a:lvl1pPr marL="0" indent="0" algn="ctr">
              <a:buNone/>
              <a:defRPr/>
            </a:lvl1pPr>
          </a:lstStyle>
          <a:p>
            <a:r>
              <a:rPr lang="en-US"/>
              <a:t>Place Icon</a:t>
            </a:r>
          </a:p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BAA97C-2850-3A69-318E-7A140585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CDB81-818A-3600-3FC2-3CBE6B45DA5D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996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Tex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B665797-5EC9-10BB-2F78-6DCAA4A63B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0388" y="3429000"/>
            <a:ext cx="5307012" cy="3048000"/>
          </a:xfrm>
        </p:spPr>
        <p:txBody>
          <a:bodyPr/>
          <a:lstStyle/>
          <a:p>
            <a:r>
              <a:rPr lang="en-US"/>
              <a:t>Click icon to insert picture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FCD1F90-B25A-04B2-72E6-3B0D7A8E74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943100"/>
            <a:ext cx="5333999" cy="13525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fontAlgn="t"/>
            <a:r>
              <a:rPr lang="en-US"/>
              <a:t>Click to add your content….. </a:t>
            </a:r>
            <a:r>
              <a:rPr lang="en-US" sz="2200"/>
              <a:t>Column One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.</a:t>
            </a:r>
            <a:endParaRPr lang="en-US" sz="2200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D5A3B2D7-20BA-F0CB-7296-7D74B14C9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4603" y="1945433"/>
            <a:ext cx="5333999" cy="45315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/>
              <a:t>Column Two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Ed do </a:t>
            </a:r>
            <a:r>
              <a:rPr lang="en-US" sz="2200" err="1">
                <a:ea typeface="MS PGothic"/>
                <a:cs typeface="Calibri"/>
              </a:rPr>
              <a:t>eiusmod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E880B5-CB27-80B4-9562-3B5159B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0EDC9-45AE-DBE1-2A63-D8758AB3E6FF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998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, Tex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FFD87A-BF51-A2BE-6D07-89C74FD0349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24603" y="1447800"/>
            <a:ext cx="5302336" cy="5029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insert picture</a:t>
            </a:r>
          </a:p>
          <a:p>
            <a:endParaRPr lang="en-US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AD026AF1-C87D-897B-0E86-07A0672F66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943100"/>
            <a:ext cx="5333999" cy="4533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19BB45-3B91-9721-FCC8-319C4C9F6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B194D-F9BF-DC51-7A47-26DF7EEF81E4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0573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E0D9-4723-49B7-1675-C787377E973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33400" y="1943099"/>
            <a:ext cx="5334000" cy="4233863"/>
          </a:xfrm>
        </p:spPr>
        <p:txBody>
          <a:bodyPr/>
          <a:lstStyle/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13092-BE32-FB28-4CC9-AF21F58DC2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4602" y="1943099"/>
            <a:ext cx="5295898" cy="4233864"/>
          </a:xfrm>
        </p:spPr>
        <p:txBody>
          <a:bodyPr/>
          <a:lstStyle/>
          <a:p>
            <a:pPr lvl="0"/>
            <a:r>
              <a:rPr lang="en-US"/>
              <a:t>Click to insert 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9871F-BF82-DAE0-CA9E-2731FEDF4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C44D8132-E900-C9B1-6396-FDB4CED3E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39CCAFA-5EDF-82F7-9BC7-4F008F5EF9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7FE86-450E-F73F-8BF7-B640885D3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44E33-6DCE-3CFC-8A77-A731B4295EB4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604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55117-7F73-4893-1D8E-704E5AC5A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1" y="1681163"/>
            <a:ext cx="5334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8A793-5AF9-040A-5DC7-809D43FF0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1" y="2505075"/>
            <a:ext cx="5334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8D161-D881-3150-611D-32F5104DC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681163"/>
            <a:ext cx="5030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8C643-A1B8-02CB-D3B6-BA369CFA2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600" y="2505075"/>
            <a:ext cx="5030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E717610-6E21-89A8-3E69-2D4BC46F4D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5E00A-7CE7-6393-F27A-D462545B3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873DF537-6BED-4F95-DEF6-109F038762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FA477-BDC9-FED2-7185-665AC6BB7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81EB4-E608-8BEE-3444-60180651328F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8519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7F05CE-DF63-9D4E-10B0-E3A1EB61C2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CE54E-8701-1D99-ADF7-B7806D49F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2D01EC43-5CD5-448B-1ED7-B6E18C5523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4F00CA-B85B-F5C9-9554-3845AE1BB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78C8D-DF33-368A-56BE-5D1A63C67074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944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9243B0-32C0-026E-F42F-5A33A0392B5F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38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1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9AE328-FDE0-A33C-40DC-2979B1EC13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3636" y="1867394"/>
            <a:ext cx="7724442" cy="430887"/>
          </a:xfrm>
        </p:spPr>
        <p:txBody>
          <a:bodyPr anchor="b" anchorCtr="0">
            <a:sp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Calibri"/>
                <a:ea typeface="MS PGothic"/>
                <a:cs typeface="Calibri"/>
              </a:rPr>
              <a:t>Message here (or delete)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C494DF-A0B4-37D5-19A2-1F599651E2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998907"/>
            <a:ext cx="10706100" cy="2944693"/>
          </a:xfrm>
        </p:spPr>
        <p:txBody>
          <a:bodyPr>
            <a:noAutofit/>
          </a:bodyPr>
          <a:lstStyle>
            <a:lvl1pPr>
              <a:lnSpc>
                <a:spcPct val="87000"/>
              </a:lnSpc>
              <a:spcAft>
                <a:spcPts val="0"/>
              </a:spcAft>
              <a:defRPr sz="80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87000"/>
              </a:lnSpc>
              <a:defRPr sz="8000">
                <a:latin typeface="+mn-lt"/>
              </a:defRPr>
            </a:lvl2pPr>
            <a:lvl3pPr>
              <a:lnSpc>
                <a:spcPct val="87000"/>
              </a:lnSpc>
              <a:defRPr sz="8000">
                <a:latin typeface="+mn-lt"/>
              </a:defRPr>
            </a:lvl3pPr>
            <a:lvl4pPr>
              <a:lnSpc>
                <a:spcPct val="87000"/>
              </a:lnSpc>
              <a:defRPr sz="8000">
                <a:latin typeface="+mn-lt"/>
              </a:defRPr>
            </a:lvl4pPr>
            <a:lvl5pPr>
              <a:lnSpc>
                <a:spcPct val="87000"/>
              </a:lnSpc>
              <a:defRPr sz="8000">
                <a:latin typeface="+mn-lt"/>
              </a:defRPr>
            </a:lvl5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E94D55-0429-2FBD-5043-3AEB4F53C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A15D8-285F-3752-BAA5-FC7F61AF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44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100" y="3125362"/>
            <a:ext cx="5410200" cy="812530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3000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300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3000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2100" y="2143328"/>
            <a:ext cx="5844209" cy="568810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4200" b="1"/>
            </a:lvl1pPr>
            <a:lvl2pPr marL="457200" indent="0">
              <a:lnSpc>
                <a:spcPct val="88000"/>
              </a:lnSpc>
              <a:buNone/>
              <a:defRPr sz="4200" b="1"/>
            </a:lvl2pPr>
            <a:lvl3pPr marL="914400" indent="0">
              <a:lnSpc>
                <a:spcPct val="88000"/>
              </a:lnSpc>
              <a:buNone/>
              <a:defRPr sz="4200" b="1"/>
            </a:lvl3pPr>
            <a:lvl4pPr marL="1371600" indent="0">
              <a:lnSpc>
                <a:spcPct val="88000"/>
              </a:lnSpc>
              <a:buNone/>
              <a:defRPr sz="4200" b="1"/>
            </a:lvl4pPr>
            <a:lvl5pPr marL="1828800" indent="0">
              <a:lnSpc>
                <a:spcPct val="88000"/>
              </a:lnSpc>
              <a:buNone/>
              <a:defRPr sz="4200" b="1"/>
            </a:lvl5pPr>
          </a:lstStyle>
          <a:p>
            <a:pPr>
              <a:lnSpc>
                <a:spcPct val="88000"/>
              </a:lnSpc>
              <a:spcAft>
                <a:spcPts val="800"/>
              </a:spcAft>
            </a:pPr>
            <a:r>
              <a:rPr lang="en-US" sz="4200" b="1" u="none">
                <a:latin typeface="Calibri"/>
                <a:ea typeface="MS PGothic"/>
                <a:cs typeface="Calibri"/>
              </a:rPr>
              <a:t>Ontario Health</a:t>
            </a:r>
            <a:endParaRPr lang="en-US" sz="4200" b="1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294" y="2759919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70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_section divider">
    <p:bg>
      <p:bgPr>
        <a:solidFill>
          <a:srgbClr val="00B2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9" y="1813206"/>
            <a:ext cx="8109247" cy="1969761"/>
          </a:xfrm>
        </p:spPr>
        <p:txBody>
          <a:bodyPr anchor="t"/>
          <a:lstStyle>
            <a:lvl1pPr algn="l">
              <a:defRPr sz="5333" b="1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22E14C-C515-44CF-A19F-E393ABBBD456}"/>
              </a:ext>
            </a:extLst>
          </p:cNvPr>
          <p:cNvSpPr/>
          <p:nvPr/>
        </p:nvSpPr>
        <p:spPr bwMode="auto">
          <a:xfrm rot="5400000">
            <a:off x="3807768" y="-1537227"/>
            <a:ext cx="423949" cy="585867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00B2E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60958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25822-9F98-5744-998D-767DF82FEB20}"/>
              </a:ext>
            </a:extLst>
          </p:cNvPr>
          <p:cNvSpPr txBox="1"/>
          <p:nvPr/>
        </p:nvSpPr>
        <p:spPr>
          <a:xfrm>
            <a:off x="10299012" y="6332834"/>
            <a:ext cx="1422400" cy="3181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50CB991-94F8-4AE6-BDC9-2D81A3868D43}" type="slidenum">
              <a:rPr lang="en-US" altLang="en-US" sz="1467" b="0" u="none">
                <a:solidFill>
                  <a:schemeClr val="bg1"/>
                </a:solidFill>
                <a:latin typeface="Arial"/>
                <a:cs typeface="Arial"/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en-US" sz="1467" b="0" u="none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35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2100" y="6104192"/>
            <a:ext cx="5410200" cy="30425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>
              <a:lnSpc>
                <a:spcPts val="2639"/>
              </a:lnSpc>
              <a:spcAft>
                <a:spcPts val="800"/>
              </a:spcAft>
            </a:pPr>
            <a:r>
              <a:rPr lang="en-US" altLang="en-US" sz="1600" u="none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600" u="none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600" u="none">
                <a:latin typeface="Calibri"/>
                <a:ea typeface="MS PGothic"/>
                <a:cs typeface="Calibri"/>
              </a:rPr>
              <a:t>  Date</a:t>
            </a:r>
            <a:endParaRPr lang="en-CA" altLang="en-US" sz="1600" u="non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100" y="3675328"/>
            <a:ext cx="5410200" cy="812530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3000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300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3000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2100" y="2124548"/>
            <a:ext cx="5844209" cy="1137556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4200" b="1"/>
            </a:lvl1pPr>
            <a:lvl2pPr marL="457200" indent="0">
              <a:lnSpc>
                <a:spcPct val="88000"/>
              </a:lnSpc>
              <a:buNone/>
              <a:defRPr sz="4200" b="1"/>
            </a:lvl2pPr>
            <a:lvl3pPr marL="914400" indent="0">
              <a:lnSpc>
                <a:spcPct val="88000"/>
              </a:lnSpc>
              <a:buNone/>
              <a:defRPr sz="4200" b="1"/>
            </a:lvl3pPr>
            <a:lvl4pPr marL="1371600" indent="0">
              <a:lnSpc>
                <a:spcPct val="88000"/>
              </a:lnSpc>
              <a:buNone/>
              <a:defRPr sz="4200" b="1"/>
            </a:lvl4pPr>
            <a:lvl5pPr marL="1828800" indent="0">
              <a:lnSpc>
                <a:spcPct val="88000"/>
              </a:lnSpc>
              <a:buNone/>
              <a:defRPr sz="4200" b="1"/>
            </a:lvl5pPr>
          </a:lstStyle>
          <a:p>
            <a:pPr>
              <a:lnSpc>
                <a:spcPct val="88000"/>
              </a:lnSpc>
              <a:spcAft>
                <a:spcPts val="800"/>
              </a:spcAft>
            </a:pPr>
            <a:r>
              <a:rPr lang="en-US" sz="4200" b="1" u="none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4200" b="1" u="none">
                <a:latin typeface="Calibri"/>
                <a:ea typeface="MS PGothic"/>
                <a:cs typeface="Calibri"/>
              </a:rPr>
            </a:br>
            <a:r>
              <a:rPr lang="en-US" sz="4200" b="1" u="none">
                <a:latin typeface="Calibri"/>
                <a:ea typeface="MS PGothic"/>
                <a:cs typeface="Calibri"/>
              </a:rPr>
              <a:t>Can be 2-3 lines in length</a:t>
            </a:r>
            <a:endParaRPr lang="en-US" sz="4200" b="1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522296" y="5547694"/>
            <a:ext cx="2669704" cy="13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8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6 -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12DB815-4B5A-9A07-BDB5-612F254E72A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683769" y="1497913"/>
            <a:ext cx="3309938" cy="3309937"/>
          </a:xfrm>
        </p:spPr>
        <p:txBody>
          <a:bodyPr anchor="t" anchorCtr="1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insert an icon from The Pulse library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ext Placeholder 47">
            <a:extLst>
              <a:ext uri="{FF2B5EF4-FFF2-40B4-BE49-F238E27FC236}">
                <a16:creationId xmlns:a16="http://schemas.microsoft.com/office/drawing/2014/main" id="{547B7989-2CEB-9236-CAED-9641BF151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2100" y="6102529"/>
            <a:ext cx="5410200" cy="30425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>
              <a:lnSpc>
                <a:spcPts val="2639"/>
              </a:lnSpc>
              <a:spcAft>
                <a:spcPts val="800"/>
              </a:spcAft>
            </a:pPr>
            <a:r>
              <a:rPr lang="en-US" altLang="en-US" sz="1600" u="none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600" u="none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600" u="none">
                <a:latin typeface="Calibri"/>
                <a:ea typeface="MS PGothic"/>
                <a:cs typeface="Calibri"/>
              </a:rPr>
              <a:t>  Date</a:t>
            </a:r>
            <a:endParaRPr lang="en-CA" altLang="en-US" sz="1600" u="non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Placeholder 42">
            <a:extLst>
              <a:ext uri="{FF2B5EF4-FFF2-40B4-BE49-F238E27FC236}">
                <a16:creationId xmlns:a16="http://schemas.microsoft.com/office/drawing/2014/main" id="{93C1E13F-42B7-3304-1993-9D1F0242FC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100" y="3675328"/>
            <a:ext cx="5410200" cy="812530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3000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300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3000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9" name="Text Placeholder 37">
            <a:extLst>
              <a:ext uri="{FF2B5EF4-FFF2-40B4-BE49-F238E27FC236}">
                <a16:creationId xmlns:a16="http://schemas.microsoft.com/office/drawing/2014/main" id="{081E4A46-B7C6-BB4B-D9DC-7395944C1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2100" y="2124548"/>
            <a:ext cx="5844209" cy="1137556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4200" b="1"/>
            </a:lvl1pPr>
            <a:lvl2pPr marL="457200" indent="0">
              <a:lnSpc>
                <a:spcPct val="88000"/>
              </a:lnSpc>
              <a:buNone/>
              <a:defRPr sz="4200" b="1"/>
            </a:lvl2pPr>
            <a:lvl3pPr marL="914400" indent="0">
              <a:lnSpc>
                <a:spcPct val="88000"/>
              </a:lnSpc>
              <a:buNone/>
              <a:defRPr sz="4200" b="1"/>
            </a:lvl3pPr>
            <a:lvl4pPr marL="1371600" indent="0">
              <a:lnSpc>
                <a:spcPct val="88000"/>
              </a:lnSpc>
              <a:buNone/>
              <a:defRPr sz="4200" b="1"/>
            </a:lvl4pPr>
            <a:lvl5pPr marL="1828800" indent="0">
              <a:lnSpc>
                <a:spcPct val="88000"/>
              </a:lnSpc>
              <a:buNone/>
              <a:defRPr sz="4200" b="1"/>
            </a:lvl5pPr>
          </a:lstStyle>
          <a:p>
            <a:pPr>
              <a:lnSpc>
                <a:spcPct val="88000"/>
              </a:lnSpc>
              <a:spcAft>
                <a:spcPts val="800"/>
              </a:spcAft>
            </a:pPr>
            <a:r>
              <a:rPr lang="en-US" sz="4200" b="1" u="none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4200" b="1" u="none">
                <a:latin typeface="Calibri"/>
                <a:ea typeface="MS PGothic"/>
                <a:cs typeface="Calibri"/>
              </a:rPr>
            </a:br>
            <a:r>
              <a:rPr lang="en-US" sz="4200" b="1" u="none">
                <a:latin typeface="Calibri"/>
                <a:ea typeface="MS PGothic"/>
                <a:cs typeface="Calibri"/>
              </a:rPr>
              <a:t>Can be 2-3 lines in length</a:t>
            </a:r>
            <a:endParaRPr lang="en-US" sz="4200" b="1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2A316-E7AA-4A16-BEA1-5E9E58270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986E9-5F00-2F78-EE72-89C6997AB1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22296" y="5545905"/>
            <a:ext cx="2669704" cy="13078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DB9973-2CE6-92D4-BEE0-3461CAB56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4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1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9AE328-FDE0-A33C-40DC-2979B1EC13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3636" y="1867394"/>
            <a:ext cx="7724442" cy="430887"/>
          </a:xfrm>
        </p:spPr>
        <p:txBody>
          <a:bodyPr anchor="b" anchorCtr="0">
            <a:sp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Calibri"/>
                <a:ea typeface="MS PGothic"/>
                <a:cs typeface="Calibri"/>
              </a:rPr>
              <a:t>PORTFOLIO NAME OR TOPIC (UPPERCASE)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C494DF-A0B4-37D5-19A2-1F599651E2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998907"/>
            <a:ext cx="10706100" cy="2944693"/>
          </a:xfrm>
        </p:spPr>
        <p:txBody>
          <a:bodyPr>
            <a:noAutofit/>
          </a:bodyPr>
          <a:lstStyle>
            <a:lvl1pPr>
              <a:lnSpc>
                <a:spcPct val="87000"/>
              </a:lnSpc>
              <a:spcAft>
                <a:spcPts val="0"/>
              </a:spcAft>
              <a:defRPr sz="80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87000"/>
              </a:lnSpc>
              <a:defRPr sz="8000">
                <a:latin typeface="+mn-lt"/>
              </a:defRPr>
            </a:lvl2pPr>
            <a:lvl3pPr>
              <a:lnSpc>
                <a:spcPct val="87000"/>
              </a:lnSpc>
              <a:defRPr sz="8000">
                <a:latin typeface="+mn-lt"/>
              </a:defRPr>
            </a:lvl3pPr>
            <a:lvl4pPr>
              <a:lnSpc>
                <a:spcPct val="87000"/>
              </a:lnSpc>
              <a:defRPr sz="8000">
                <a:latin typeface="+mn-lt"/>
              </a:defRPr>
            </a:lvl4pPr>
            <a:lvl5pPr>
              <a:lnSpc>
                <a:spcPct val="87000"/>
              </a:lnSpc>
              <a:defRPr sz="8000">
                <a:latin typeface="+mn-lt"/>
              </a:defRPr>
            </a:lvl5pPr>
          </a:lstStyle>
          <a:p>
            <a:pPr lvl="0"/>
            <a:r>
              <a:rPr lang="en-US"/>
              <a:t>Section Title Here</a:t>
            </a:r>
            <a:br>
              <a:rPr lang="en-US"/>
            </a:br>
            <a:r>
              <a:rPr lang="en-US"/>
              <a:t>Can be 2 lines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E94D55-0429-2FBD-5043-3AEB4F53C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A15D8-285F-3752-BAA5-FC7F61AF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4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2 -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DFAF9DF0-6279-44DA-B6B6-457FDA5856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3636" y="1863836"/>
            <a:ext cx="6421438" cy="430887"/>
          </a:xfrm>
        </p:spPr>
        <p:txBody>
          <a:bodyPr anchor="b" anchorCtr="0">
            <a:spAutoFit/>
          </a:bodyPr>
          <a:lstStyle>
            <a:lvl1pPr marL="0" indent="0">
              <a:buNone/>
              <a:defRPr sz="3100" b="1">
                <a:latin typeface="+mj-lt"/>
              </a:defRPr>
            </a:lvl1pPr>
            <a:lvl2pPr>
              <a:defRPr sz="2800" b="1">
                <a:latin typeface="+mj-lt"/>
              </a:defRPr>
            </a:lvl2pPr>
            <a:lvl3pPr>
              <a:defRPr sz="2800" b="1">
                <a:latin typeface="+mj-lt"/>
              </a:defRPr>
            </a:lvl3pPr>
            <a:lvl4pPr>
              <a:defRPr sz="2800" b="1">
                <a:latin typeface="+mj-lt"/>
              </a:defRPr>
            </a:lvl4pPr>
            <a:lvl5pPr>
              <a:defRPr sz="2800" b="1">
                <a:latin typeface="+mj-lt"/>
              </a:defRPr>
            </a:lvl5pPr>
          </a:lstStyle>
          <a:p>
            <a:r>
              <a:rPr lang="en-US" sz="2800" b="1">
                <a:latin typeface="Calibri"/>
                <a:ea typeface="MS PGothic"/>
                <a:cs typeface="Calibri"/>
              </a:rPr>
              <a:t>PORTFOLIO NAME OR TOPIC (UPPERCASE) </a:t>
            </a:r>
            <a:endParaRPr lang="en-US" sz="2800" b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EAB721-67C7-929E-2787-C292EA59E8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97038"/>
            <a:ext cx="10706100" cy="2933700"/>
          </a:xfrm>
        </p:spPr>
        <p:txBody>
          <a:bodyPr>
            <a:noAutofit/>
          </a:bodyPr>
          <a:lstStyle>
            <a:lvl1pPr>
              <a:lnSpc>
                <a:spcPct val="87000"/>
              </a:lnSpc>
              <a:spcAft>
                <a:spcPts val="0"/>
              </a:spcAft>
              <a:defRPr sz="8000"/>
            </a:lvl1pPr>
            <a:lvl2pPr>
              <a:lnSpc>
                <a:spcPct val="87000"/>
              </a:lnSpc>
              <a:defRPr sz="8000"/>
            </a:lvl2pPr>
            <a:lvl3pPr>
              <a:lnSpc>
                <a:spcPct val="87000"/>
              </a:lnSpc>
              <a:defRPr sz="8000"/>
            </a:lvl3pPr>
            <a:lvl4pPr>
              <a:lnSpc>
                <a:spcPct val="87000"/>
              </a:lnSpc>
              <a:defRPr sz="8000"/>
            </a:lvl4pPr>
            <a:lvl5pPr>
              <a:lnSpc>
                <a:spcPct val="87000"/>
              </a:lnSpc>
              <a:defRPr sz="8000"/>
            </a:lvl5pPr>
          </a:lstStyle>
          <a:p>
            <a:pPr lvl="0"/>
            <a:r>
              <a:rPr lang="en-US"/>
              <a:t>Section Title Here</a:t>
            </a:r>
            <a:br>
              <a:rPr lang="en-US"/>
            </a:br>
            <a:r>
              <a:rPr lang="en-US"/>
              <a:t>Can be 2 lines</a:t>
            </a:r>
          </a:p>
        </p:txBody>
      </p:sp>
    </p:spTree>
    <p:extLst>
      <p:ext uri="{BB962C8B-B14F-4D97-AF65-F5344CB8AC3E}">
        <p14:creationId xmlns:p14="http://schemas.microsoft.com/office/powerpoint/2010/main" val="94112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127CB8F1-624E-D52E-48C2-CA0AB1531B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839" y="1943100"/>
            <a:ext cx="11087100" cy="4533900"/>
          </a:xfrm>
        </p:spPr>
        <p:txBody>
          <a:bodyPr numCol="1" spcCol="457200"/>
          <a:lstStyle>
            <a:lvl1pPr marL="0" indent="0">
              <a:buFont typeface="Arial" panose="020B0604020202020204" pitchFamily="34" charset="0"/>
              <a:buNone/>
              <a:defRPr/>
            </a:lvl1pPr>
            <a:lvl5pPr marL="914400" indent="0">
              <a:buNone/>
              <a:defRPr/>
            </a:lvl5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ut.</a:t>
            </a:r>
            <a:r>
              <a:rPr lang="en-US" sz="2200">
                <a:ea typeface="MS PGothic"/>
                <a:cs typeface="Calibri"/>
              </a:rPr>
              <a:t>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</a:t>
            </a:r>
          </a:p>
          <a:p>
            <a:pPr lvl="0"/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volutpatt</a:t>
            </a:r>
            <a:r>
              <a:rPr lang="en-US" sz="2200">
                <a:ea typeface="MS PGothic"/>
                <a:cs typeface="Calibri"/>
              </a:rPr>
              <a:t>.</a:t>
            </a:r>
            <a:r>
              <a:rPr lang="en-US"/>
              <a:t> 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 lvl="0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3774A6-2584-077E-5582-7B203D5D8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52CF7-F208-F42F-0536-F9B1A683800C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503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41250-7B58-FEDD-3CE6-4F6D7FC732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839" y="1943100"/>
            <a:ext cx="11087100" cy="4533900"/>
          </a:xfrm>
        </p:spPr>
        <p:txBody>
          <a:bodyPr numCol="2" spcCol="45720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571500" indent="-342900">
              <a:buFont typeface="Arial" panose="020B0604020202020204" pitchFamily="34" charset="0"/>
              <a:buChar char="•"/>
              <a:defRPr/>
            </a:lvl2pPr>
          </a:lstStyle>
          <a:p>
            <a:pPr fontAlgn="t"/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</a:t>
            </a:r>
          </a:p>
          <a:p>
            <a:pPr fontAlgn="t"/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</a:t>
            </a:r>
            <a:br>
              <a:rPr lang="en-US" sz="2200">
                <a:ea typeface="MS PGothic"/>
                <a:cs typeface="Calibri"/>
              </a:rPr>
            </a:br>
            <a:endParaRPr lang="en-US" sz="2200">
              <a:ea typeface="MS PGothic"/>
              <a:cs typeface="Calibri"/>
            </a:endParaRPr>
          </a:p>
          <a:p>
            <a:pPr fontAlgn="t"/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 fontAlgn="t"/>
            <a:endParaRPr lang="en-US" sz="2200">
              <a:ea typeface="MS PGothic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4524E8-7F7D-234A-DCB2-0314995F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D45BA-6DF0-EAEA-BBED-770295F14ADB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73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, Text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FFFF155-02CB-5101-0EB5-2D8B7D32A7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31277" y="1593582"/>
            <a:ext cx="3395662" cy="3844925"/>
          </a:xfrm>
          <a:prstGeom prst="round2DiagRect">
            <a:avLst/>
          </a:prstGeom>
          <a:solidFill>
            <a:schemeClr val="accent2"/>
          </a:solidFill>
        </p:spPr>
        <p:txBody>
          <a:bodyPr lIns="182880" tIns="182880" rIns="182880" bIns="18288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insert sidebar text. Lorem ipsum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</a:t>
            </a:r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6A3C848-CB26-FC1C-D368-350907F6C2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943100"/>
            <a:ext cx="7110413" cy="4000500"/>
          </a:xfrm>
        </p:spPr>
        <p:txBody>
          <a:bodyPr/>
          <a:lstStyle>
            <a:lvl1pPr marL="0" indent="0"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>
              <a:defRPr sz="2000"/>
            </a:lvl2pPr>
            <a:lvl5pPr marL="914400" indent="0">
              <a:buNone/>
              <a:defRPr/>
            </a:lvl5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</a:t>
            </a:r>
            <a:r>
              <a:rPr lang="en-US" sz="2200">
                <a:ea typeface="MS PGothic"/>
                <a:cs typeface="Calibri"/>
              </a:rPr>
              <a:t> my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volutpatt</a:t>
            </a:r>
            <a:r>
              <a:rPr lang="en-US" sz="2200">
                <a:ea typeface="MS PGothic"/>
                <a:cs typeface="Calibri"/>
              </a:rPr>
              <a:t>.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6C7BFD-B686-7C45-79BF-7538AB9A6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CCB5CA-A9A4-1A4E-B0CE-3D212C57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3E8BE-5F0D-375A-3831-B5618B36749D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4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Text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130A7326-D7B1-C86A-70CB-C10E219E46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3786804"/>
            <a:ext cx="5562600" cy="2514601"/>
          </a:xfrm>
          <a:prstGeom prst="round2DiagRect">
            <a:avLst/>
          </a:prstGeom>
          <a:solidFill>
            <a:schemeClr val="accent1"/>
          </a:solidFill>
        </p:spPr>
        <p:txBody>
          <a:bodyPr lIns="182880" tIns="182880" rIns="182880" bIns="182880">
            <a:noAutofit/>
          </a:bodyPr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insert sidebar text. Lorem ipsum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</a:t>
            </a:r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1234BE21-F0C6-BF48-3E4A-5988AEF944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943100"/>
            <a:ext cx="5333999" cy="4000500"/>
          </a:xfrm>
        </p:spPr>
        <p:txBody>
          <a:bodyPr/>
          <a:lstStyle>
            <a:lvl1pPr marL="0" indent="0">
              <a:buNone/>
              <a:defRPr/>
            </a:lvl1pPr>
            <a:lvl5pPr marL="914400" indent="0">
              <a:buNone/>
              <a:defRPr/>
            </a:lvl5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Column One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C66A306F-A642-8D87-F1C3-54FB274A93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4603" y="1945433"/>
            <a:ext cx="5333999" cy="1712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fontAlgn="t"/>
            <a:r>
              <a:rPr lang="en-US"/>
              <a:t>Click to add your content….. Column Two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.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64E371-28A9-1C8E-8F6E-D12D141D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B7E17-BB57-8108-C897-D314665D910F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075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224C1-9DEC-D683-3E5C-1FD6D5A5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72558"/>
            <a:ext cx="10667999" cy="6975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378F3-704B-D4AF-1244-49C915552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1" y="1943100"/>
            <a:ext cx="11087100" cy="4065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 lvl="7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F365F-DF38-B254-6D13-5098BA8F3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057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r"/>
            <a:fld id="{B5E6C4C4-F8D2-3E45-812B-28EE593B4815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8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2" r:id="rId18"/>
    <p:sldLayoutId id="2147483733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2"/>
        </a:buClr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System Font Regular"/>
        <a:buChar char="⁃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80000"/>
        <a:buFont typeface="System Font Regular"/>
        <a:buChar char="⁃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8575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80000"/>
        <a:buFont typeface="System Font Regular"/>
        <a:buChar char="⁃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2160" userDrawn="1">
          <p15:clr>
            <a:srgbClr val="F26B43"/>
          </p15:clr>
        </p15:guide>
        <p15:guide id="20" pos="576" userDrawn="1">
          <p15:clr>
            <a:srgbClr val="F26B43"/>
          </p15:clr>
        </p15:guide>
        <p15:guide id="21" pos="336" userDrawn="1">
          <p15:clr>
            <a:srgbClr val="F26B43"/>
          </p15:clr>
        </p15:guide>
        <p15:guide id="22" pos="3840" userDrawn="1">
          <p15:clr>
            <a:srgbClr val="F26B43"/>
          </p15:clr>
        </p15:guide>
        <p15:guide id="23" orient="horz" pos="1224" userDrawn="1">
          <p15:clr>
            <a:srgbClr val="F26B43"/>
          </p15:clr>
        </p15:guide>
        <p15:guide id="24" orient="horz" pos="624" userDrawn="1">
          <p15:clr>
            <a:srgbClr val="F26B43"/>
          </p15:clr>
        </p15:guide>
        <p15:guide id="25" pos="7488" userDrawn="1">
          <p15:clr>
            <a:srgbClr val="F26B43"/>
          </p15:clr>
        </p15:guide>
        <p15:guide id="26" orient="horz" pos="168" userDrawn="1">
          <p15:clr>
            <a:srgbClr val="F26B43"/>
          </p15:clr>
        </p15:guide>
        <p15:guide id="27" pos="768" userDrawn="1">
          <p15:clr>
            <a:srgbClr val="F26B43"/>
          </p15:clr>
        </p15:guide>
        <p15:guide id="28" pos="7320" userDrawn="1">
          <p15:clr>
            <a:srgbClr val="F26B43"/>
          </p15:clr>
        </p15:guide>
        <p15:guide id="29" pos="7104" userDrawn="1">
          <p15:clr>
            <a:srgbClr val="F26B43"/>
          </p15:clr>
        </p15:guide>
        <p15:guide id="30" orient="horz" pos="744" userDrawn="1">
          <p15:clr>
            <a:srgbClr val="F26B43"/>
          </p15:clr>
        </p15:guide>
        <p15:guide id="31" orient="horz" pos="3744" userDrawn="1">
          <p15:clr>
            <a:srgbClr val="F26B43"/>
          </p15:clr>
        </p15:guide>
        <p15:guide id="32" pos="3696" userDrawn="1">
          <p15:clr>
            <a:srgbClr val="F26B43"/>
          </p15:clr>
        </p15:guide>
        <p15:guide id="33" pos="3984" userDrawn="1">
          <p15:clr>
            <a:srgbClr val="F26B43"/>
          </p15:clr>
        </p15:guide>
        <p15:guide id="34" orient="horz" pos="4080" userDrawn="1">
          <p15:clr>
            <a:srgbClr val="F26B43"/>
          </p15:clr>
        </p15:guide>
        <p15:guide id="35" orient="horz" pos="9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2950" y="1665544"/>
            <a:ext cx="10706100" cy="1958622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 (Body)"/>
                <a:cs typeface="Arial" panose="020B0604020202020204" pitchFamily="34" charset="0"/>
              </a:rPr>
              <a:t>3666 ANLP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 (Body)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 (Body)"/>
                <a:cs typeface="Arial" panose="020B0604020202020204" pitchFamily="34" charset="0"/>
              </a:rPr>
              <a:t>Predicting ECB Monetary Policy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9E775-3691-6DA8-8323-619B0B0C3A1E}"/>
              </a:ext>
            </a:extLst>
          </p:cNvPr>
          <p:cNvSpPr/>
          <p:nvPr/>
        </p:nvSpPr>
        <p:spPr>
          <a:xfrm>
            <a:off x="0" y="4899378"/>
            <a:ext cx="12192000" cy="1958622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EFB8C-C53A-CE4E-1439-3B837080FD11}"/>
              </a:ext>
            </a:extLst>
          </p:cNvPr>
          <p:cNvSpPr txBox="1"/>
          <p:nvPr/>
        </p:nvSpPr>
        <p:spPr>
          <a:xfrm>
            <a:off x="158044" y="5023556"/>
            <a:ext cx="3386667" cy="163124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 fontAlgn="t"/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Jonathan Fu</a:t>
            </a:r>
          </a:p>
          <a:p>
            <a:pPr algn="l" fontAlgn="t"/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Fernando Espinosa</a:t>
            </a:r>
          </a:p>
          <a:p>
            <a:pPr algn="l" fontAlgn="t"/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Shabnam Balamchi</a:t>
            </a:r>
          </a:p>
          <a:p>
            <a:pPr algn="l" fontAlgn="t"/>
            <a:endParaRPr lang="en-US" sz="2200" b="1" dirty="0">
              <a:solidFill>
                <a:schemeClr val="bg1"/>
              </a:solidFill>
              <a:ea typeface="MS PGothic"/>
              <a:cs typeface="Calibri"/>
            </a:endParaRPr>
          </a:p>
          <a:p>
            <a:pPr algn="l" fontAlgn="t"/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Dec 16</a:t>
            </a:r>
            <a:r>
              <a:rPr lang="en-US" sz="2200" b="1" baseline="30000" dirty="0">
                <a:solidFill>
                  <a:schemeClr val="bg1"/>
                </a:solidFill>
                <a:ea typeface="MS PGothic"/>
                <a:cs typeface="Calibri"/>
              </a:rPr>
              <a:t>th</a:t>
            </a:r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/2023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C6AC39-410B-CB53-7BEF-4C2A76A5F1FE}"/>
              </a:ext>
            </a:extLst>
          </p:cNvPr>
          <p:cNvCxnSpPr/>
          <p:nvPr/>
        </p:nvCxnSpPr>
        <p:spPr>
          <a:xfrm>
            <a:off x="158044" y="6118578"/>
            <a:ext cx="21336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EF40C21-0898-15CE-E6E2-C1E457DF57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06343" y="4899378"/>
            <a:ext cx="2385658" cy="19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3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40E9E-EF26-C5B1-A7C3-CA51BCB7F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C3041E-F6C4-3E85-634D-58B17113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Overview: ECB Speech Analysis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59B3B6-B531-CE52-0B99-7A66E1DBDA1F}"/>
              </a:ext>
            </a:extLst>
          </p:cNvPr>
          <p:cNvSpPr/>
          <p:nvPr/>
        </p:nvSpPr>
        <p:spPr>
          <a:xfrm>
            <a:off x="4157367" y="3003489"/>
            <a:ext cx="3432305" cy="7260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DDA7FE0C-A73F-C342-46DE-CD6BC7B0BB1E}"/>
              </a:ext>
            </a:extLst>
          </p:cNvPr>
          <p:cNvSpPr txBox="1"/>
          <p:nvPr/>
        </p:nvSpPr>
        <p:spPr>
          <a:xfrm>
            <a:off x="566184" y="1357027"/>
            <a:ext cx="530961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Objective: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FF3DF2-8B7A-9F7B-C47F-B4E3A21BC6C9}"/>
              </a:ext>
            </a:extLst>
          </p:cNvPr>
          <p:cNvSpPr/>
          <p:nvPr/>
        </p:nvSpPr>
        <p:spPr>
          <a:xfrm>
            <a:off x="661268" y="1699953"/>
            <a:ext cx="7397262" cy="948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04A22C79-D458-B334-D4B8-CCC473FAC4D3}"/>
              </a:ext>
            </a:extLst>
          </p:cNvPr>
          <p:cNvSpPr txBox="1"/>
          <p:nvPr/>
        </p:nvSpPr>
        <p:spPr>
          <a:xfrm>
            <a:off x="588471" y="2882293"/>
            <a:ext cx="530961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Scope: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CE74C1-B6B2-C0B1-51E9-559511F20923}"/>
              </a:ext>
            </a:extLst>
          </p:cNvPr>
          <p:cNvSpPr/>
          <p:nvPr/>
        </p:nvSpPr>
        <p:spPr>
          <a:xfrm>
            <a:off x="683555" y="3225219"/>
            <a:ext cx="7397262" cy="948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11E7EB-8B39-438A-F0AB-838FC9DEB055}"/>
              </a:ext>
            </a:extLst>
          </p:cNvPr>
          <p:cNvSpPr/>
          <p:nvPr/>
        </p:nvSpPr>
        <p:spPr>
          <a:xfrm>
            <a:off x="566184" y="1796049"/>
            <a:ext cx="11586274" cy="10546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0" cap="none" spc="0" normalizeH="0" baseline="0" noProof="0">
              <a:ln>
                <a:noFill/>
              </a:ln>
              <a:solidFill>
                <a:srgbClr val="267BB6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119145-2FAE-27C5-778B-206EC9208917}"/>
              </a:ext>
            </a:extLst>
          </p:cNvPr>
          <p:cNvCxnSpPr>
            <a:cxnSpLocks/>
          </p:cNvCxnSpPr>
          <p:nvPr/>
        </p:nvCxnSpPr>
        <p:spPr>
          <a:xfrm>
            <a:off x="799462" y="1982606"/>
            <a:ext cx="0" cy="457200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</p:cxnSp>
      <p:sp>
        <p:nvSpPr>
          <p:cNvPr id="15" name="TextBox 94">
            <a:extLst>
              <a:ext uri="{FF2B5EF4-FFF2-40B4-BE49-F238E27FC236}">
                <a16:creationId xmlns:a16="http://schemas.microsoft.com/office/drawing/2014/main" id="{C55F802E-23B0-EE9E-B4ED-F1833F51607D}"/>
              </a:ext>
            </a:extLst>
          </p:cNvPr>
          <p:cNvSpPr txBox="1"/>
          <p:nvPr/>
        </p:nvSpPr>
        <p:spPr>
          <a:xfrm>
            <a:off x="927053" y="1971072"/>
            <a:ext cx="4971031" cy="91032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MS PGothic"/>
                <a:cs typeface="Calibri"/>
              </a:rPr>
              <a:t>Uncover trends and correlations between ECB speeches and monetary policy decisions.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FB7A18-591C-119A-03A5-4F55F61BB2B4}"/>
              </a:ext>
            </a:extLst>
          </p:cNvPr>
          <p:cNvCxnSpPr>
            <a:cxnSpLocks/>
          </p:cNvCxnSpPr>
          <p:nvPr/>
        </p:nvCxnSpPr>
        <p:spPr>
          <a:xfrm>
            <a:off x="6356490" y="1993344"/>
            <a:ext cx="0" cy="457200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</p:cxnSp>
      <p:sp>
        <p:nvSpPr>
          <p:cNvPr id="18" name="TextBox 100">
            <a:extLst>
              <a:ext uri="{FF2B5EF4-FFF2-40B4-BE49-F238E27FC236}">
                <a16:creationId xmlns:a16="http://schemas.microsoft.com/office/drawing/2014/main" id="{ED75A0DF-2441-95B4-4D6A-0EE4701E1890}"/>
              </a:ext>
            </a:extLst>
          </p:cNvPr>
          <p:cNvSpPr txBox="1"/>
          <p:nvPr/>
        </p:nvSpPr>
        <p:spPr>
          <a:xfrm>
            <a:off x="6484081" y="1971072"/>
            <a:ext cx="5415675" cy="8446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MS PGothic"/>
                <a:cs typeface="Calibri"/>
              </a:rPr>
              <a:t>Provide actionable insights into communication strategies and decision-making patterns</a:t>
            </a:r>
          </a:p>
        </p:txBody>
      </p:sp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4035B5F7-AAAE-1343-16F4-28128E5EFC19}"/>
              </a:ext>
            </a:extLst>
          </p:cNvPr>
          <p:cNvSpPr/>
          <p:nvPr/>
        </p:nvSpPr>
        <p:spPr bwMode="auto">
          <a:xfrm>
            <a:off x="6405058" y="3372008"/>
            <a:ext cx="5725240" cy="715089"/>
          </a:xfrm>
          <a:prstGeom prst="roundRect">
            <a:avLst/>
          </a:prstGeom>
          <a:solidFill>
            <a:srgbClr val="B8DD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Integration of extracted insights with historical rate decision data.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Rounded Rectangle 2">
            <a:extLst>
              <a:ext uri="{FF2B5EF4-FFF2-40B4-BE49-F238E27FC236}">
                <a16:creationId xmlns:a16="http://schemas.microsoft.com/office/drawing/2014/main" id="{0F35D4A5-7B14-468D-1200-35CEFB1BFABB}"/>
              </a:ext>
            </a:extLst>
          </p:cNvPr>
          <p:cNvSpPr/>
          <p:nvPr/>
        </p:nvSpPr>
        <p:spPr bwMode="auto">
          <a:xfrm>
            <a:off x="631250" y="3354500"/>
            <a:ext cx="5725240" cy="715089"/>
          </a:xfrm>
          <a:prstGeom prst="roundRect">
            <a:avLst/>
          </a:prstGeom>
          <a:solidFill>
            <a:srgbClr val="B8DD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b="1" dirty="0"/>
              <a:t>Extraction and analysis of ECB speeches and press releases.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8DE29-74A9-CC19-959B-5A17F87D4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195" y="4250880"/>
            <a:ext cx="3916539" cy="222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524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56EC-C50B-B724-96EE-120F7770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7D3BB6-47F4-57B2-E7E7-68F74904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+mj-lt"/>
                <a:cs typeface="+mj-cs"/>
              </a:rPr>
              <a:t>Process Flow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3F2FD-D1ED-BF4A-0951-581C54E602EF}"/>
              </a:ext>
            </a:extLst>
          </p:cNvPr>
          <p:cNvSpPr txBox="1"/>
          <p:nvPr/>
        </p:nvSpPr>
        <p:spPr>
          <a:xfrm>
            <a:off x="566184" y="1407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Title</a:t>
            </a:r>
            <a:r>
              <a:rPr lang="en-US" dirty="0"/>
              <a:t>: </a:t>
            </a:r>
            <a:r>
              <a:rPr lang="en-US" i="1" dirty="0"/>
              <a:t>Methodology Overview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934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92CB3-6A93-B571-8D31-3F7A6BAA9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26B6D9-EC06-799C-CEEB-775DCA1E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1B2A0-AB59-8E2A-DA5E-936399E4B4C0}"/>
              </a:ext>
            </a:extLst>
          </p:cNvPr>
          <p:cNvSpPr txBox="1"/>
          <p:nvPr/>
        </p:nvSpPr>
        <p:spPr>
          <a:xfrm>
            <a:off x="756356" y="1905126"/>
            <a:ext cx="93584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 Volume Over 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Distribution of ECB speeches by year or event.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Themes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Word clouds or bar charts of most frequent terms.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Trends in sentiment scores over 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Policy Correlation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Preliminary patterns between speech themes and policy changes </a:t>
            </a:r>
          </a:p>
        </p:txBody>
      </p:sp>
    </p:spTree>
    <p:extLst>
      <p:ext uri="{BB962C8B-B14F-4D97-AF65-F5344CB8AC3E}">
        <p14:creationId xmlns:p14="http://schemas.microsoft.com/office/powerpoint/2010/main" val="267340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92CB3-6A93-B571-8D31-3F7A6BAA9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26B6D9-EC06-799C-CEEB-775DCA1E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+mj-lt"/>
                <a:cs typeface="+mj-cs"/>
              </a:rPr>
              <a:t>Model Selection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8">
            <a:extLst>
              <a:ext uri="{FF2B5EF4-FFF2-40B4-BE49-F238E27FC236}">
                <a16:creationId xmlns:a16="http://schemas.microsoft.com/office/drawing/2014/main" id="{F8EB8028-F36C-2EA0-4206-035EC98BBE57}"/>
              </a:ext>
            </a:extLst>
          </p:cNvPr>
          <p:cNvSpPr txBox="1"/>
          <p:nvPr/>
        </p:nvSpPr>
        <p:spPr>
          <a:xfrm>
            <a:off x="661480" y="1499820"/>
            <a:ext cx="108690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,,,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E131E4-0B4D-0A24-F0D5-DAAC0CFD59C1}"/>
              </a:ext>
            </a:extLst>
          </p:cNvPr>
          <p:cNvSpPr/>
          <p:nvPr/>
        </p:nvSpPr>
        <p:spPr>
          <a:xfrm>
            <a:off x="349170" y="2038487"/>
            <a:ext cx="5774838" cy="1794211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DDCABC-0696-581C-6092-48931158ABF1}"/>
              </a:ext>
            </a:extLst>
          </p:cNvPr>
          <p:cNvSpPr/>
          <p:nvPr/>
        </p:nvSpPr>
        <p:spPr>
          <a:xfrm flipV="1">
            <a:off x="661481" y="1873007"/>
            <a:ext cx="10869039" cy="457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6E4D17A-1BFF-E748-EE7A-69E71AC17CFC}"/>
              </a:ext>
            </a:extLst>
          </p:cNvPr>
          <p:cNvSpPr/>
          <p:nvPr/>
        </p:nvSpPr>
        <p:spPr>
          <a:xfrm>
            <a:off x="6226540" y="1975137"/>
            <a:ext cx="5774838" cy="185756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8D7DEF11-5275-4AE1-0AEA-91971818AE08}"/>
              </a:ext>
            </a:extLst>
          </p:cNvPr>
          <p:cNvSpPr txBox="1"/>
          <p:nvPr/>
        </p:nvSpPr>
        <p:spPr>
          <a:xfrm>
            <a:off x="661480" y="4143051"/>
            <a:ext cx="108690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,,,,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FD4CDE1-16D7-57E7-A8C7-67CBFD9D55B4}"/>
              </a:ext>
            </a:extLst>
          </p:cNvPr>
          <p:cNvSpPr/>
          <p:nvPr/>
        </p:nvSpPr>
        <p:spPr>
          <a:xfrm>
            <a:off x="349170" y="4681718"/>
            <a:ext cx="5774838" cy="1794211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5749AB-5B84-94B2-4B4D-7EE868539066}"/>
              </a:ext>
            </a:extLst>
          </p:cNvPr>
          <p:cNvSpPr/>
          <p:nvPr/>
        </p:nvSpPr>
        <p:spPr>
          <a:xfrm flipV="1">
            <a:off x="661481" y="4516238"/>
            <a:ext cx="10869039" cy="457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F29288A-A431-1C25-6ECB-1B05EDEE35E7}"/>
              </a:ext>
            </a:extLst>
          </p:cNvPr>
          <p:cNvSpPr/>
          <p:nvPr/>
        </p:nvSpPr>
        <p:spPr>
          <a:xfrm>
            <a:off x="6226540" y="4618368"/>
            <a:ext cx="5774838" cy="185756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44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92CB3-6A93-B571-8D31-3F7A6BAA9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26B6D9-EC06-799C-CEEB-775DCA1E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+mj-lt"/>
                <a:cs typeface="+mj-cs"/>
              </a:rPr>
              <a:t>Results and Insights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9508A58-A6F6-A994-BC26-40A485E805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656289"/>
              </p:ext>
            </p:extLst>
          </p:nvPr>
        </p:nvGraphicFramePr>
        <p:xfrm>
          <a:off x="234169" y="1271659"/>
          <a:ext cx="1117353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071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92CB3-6A93-B571-8D31-3F7A6BAA9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26B6D9-EC06-799C-CEEB-775DCA1E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76D8E7-BEEB-A94F-8936-417C648AD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00414"/>
              </p:ext>
            </p:extLst>
          </p:nvPr>
        </p:nvGraphicFramePr>
        <p:xfrm>
          <a:off x="642467" y="4366266"/>
          <a:ext cx="10668000" cy="213344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80018372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949638499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610427629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117435928"/>
                    </a:ext>
                  </a:extLst>
                </a:gridCol>
              </a:tblGrid>
              <a:tr h="21334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509869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67051B-836F-23AD-5811-151C6B02B4D1}"/>
              </a:ext>
            </a:extLst>
          </p:cNvPr>
          <p:cNvCxnSpPr>
            <a:cxnSpLocks/>
          </p:cNvCxnSpPr>
          <p:nvPr/>
        </p:nvCxnSpPr>
        <p:spPr>
          <a:xfrm rot="16200000">
            <a:off x="2204195" y="5245769"/>
            <a:ext cx="173736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030EDC-66A5-3D07-E5D7-F39AA96CD540}"/>
              </a:ext>
            </a:extLst>
          </p:cNvPr>
          <p:cNvCxnSpPr>
            <a:cxnSpLocks/>
          </p:cNvCxnSpPr>
          <p:nvPr/>
        </p:nvCxnSpPr>
        <p:spPr>
          <a:xfrm rot="16200000">
            <a:off x="5115258" y="5255164"/>
            <a:ext cx="173736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F7F53F-C9D4-268E-A325-65D15FE4299D}"/>
              </a:ext>
            </a:extLst>
          </p:cNvPr>
          <p:cNvCxnSpPr>
            <a:cxnSpLocks/>
          </p:cNvCxnSpPr>
          <p:nvPr/>
        </p:nvCxnSpPr>
        <p:spPr>
          <a:xfrm rot="16200000">
            <a:off x="7750138" y="5233635"/>
            <a:ext cx="173736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38E657-A024-0FD8-E37C-F36F9D66AF28}"/>
              </a:ext>
            </a:extLst>
          </p:cNvPr>
          <p:cNvSpPr txBox="1"/>
          <p:nvPr/>
        </p:nvSpPr>
        <p:spPr>
          <a:xfrm>
            <a:off x="532585" y="1530032"/>
            <a:ext cx="52757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..</a:t>
            </a:r>
            <a:endParaRPr lang="en-US" sz="16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82642ED-D622-C3D8-B0B7-6B3446DB2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507762"/>
              </p:ext>
            </p:extLst>
          </p:nvPr>
        </p:nvGraphicFramePr>
        <p:xfrm>
          <a:off x="634993" y="1994803"/>
          <a:ext cx="11172932" cy="180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3233">
                  <a:extLst>
                    <a:ext uri="{9D8B030D-6E8A-4147-A177-3AD203B41FA5}">
                      <a16:colId xmlns:a16="http://schemas.microsoft.com/office/drawing/2014/main" val="2800183720"/>
                    </a:ext>
                  </a:extLst>
                </a:gridCol>
                <a:gridCol w="2793233">
                  <a:extLst>
                    <a:ext uri="{9D8B030D-6E8A-4147-A177-3AD203B41FA5}">
                      <a16:colId xmlns:a16="http://schemas.microsoft.com/office/drawing/2014/main" val="3949638499"/>
                    </a:ext>
                  </a:extLst>
                </a:gridCol>
                <a:gridCol w="2793233">
                  <a:extLst>
                    <a:ext uri="{9D8B030D-6E8A-4147-A177-3AD203B41FA5}">
                      <a16:colId xmlns:a16="http://schemas.microsoft.com/office/drawing/2014/main" val="1610427629"/>
                    </a:ext>
                  </a:extLst>
                </a:gridCol>
                <a:gridCol w="2793233">
                  <a:extLst>
                    <a:ext uri="{9D8B030D-6E8A-4147-A177-3AD203B41FA5}">
                      <a16:colId xmlns:a16="http://schemas.microsoft.com/office/drawing/2014/main" val="3117435928"/>
                    </a:ext>
                  </a:extLst>
                </a:gridCol>
              </a:tblGrid>
              <a:tr h="1802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09869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4CD6AF-7B42-96BC-DFEA-B2C8D6989C8B}"/>
              </a:ext>
            </a:extLst>
          </p:cNvPr>
          <p:cNvCxnSpPr>
            <a:cxnSpLocks/>
          </p:cNvCxnSpPr>
          <p:nvPr/>
        </p:nvCxnSpPr>
        <p:spPr>
          <a:xfrm rot="16200000">
            <a:off x="1528983" y="2863483"/>
            <a:ext cx="173736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371DB8-3CAF-0F3B-E617-025D92E1198B}"/>
              </a:ext>
            </a:extLst>
          </p:cNvPr>
          <p:cNvSpPr txBox="1"/>
          <p:nvPr/>
        </p:nvSpPr>
        <p:spPr>
          <a:xfrm>
            <a:off x="532585" y="3929284"/>
            <a:ext cx="6496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0B9128-F589-E541-C813-3A857613913C}"/>
              </a:ext>
            </a:extLst>
          </p:cNvPr>
          <p:cNvCxnSpPr>
            <a:cxnSpLocks/>
          </p:cNvCxnSpPr>
          <p:nvPr/>
        </p:nvCxnSpPr>
        <p:spPr>
          <a:xfrm rot="16200000">
            <a:off x="3858334" y="2878236"/>
            <a:ext cx="173736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5BE982-A64A-9F97-46DD-9ABB71CDC451}"/>
              </a:ext>
            </a:extLst>
          </p:cNvPr>
          <p:cNvCxnSpPr>
            <a:cxnSpLocks/>
          </p:cNvCxnSpPr>
          <p:nvPr/>
        </p:nvCxnSpPr>
        <p:spPr>
          <a:xfrm rot="16200000">
            <a:off x="6227430" y="2889595"/>
            <a:ext cx="173736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" descr="Check Circular Button - Free interface icons">
            <a:extLst>
              <a:ext uri="{FF2B5EF4-FFF2-40B4-BE49-F238E27FC236}">
                <a16:creationId xmlns:a16="http://schemas.microsoft.com/office/drawing/2014/main" id="{5BD48531-B0FF-D36A-DB52-7AFC28FCB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81" y="6026826"/>
            <a:ext cx="590232" cy="59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heck Circular Button - Free interface icons">
            <a:extLst>
              <a:ext uri="{FF2B5EF4-FFF2-40B4-BE49-F238E27FC236}">
                <a16:creationId xmlns:a16="http://schemas.microsoft.com/office/drawing/2014/main" id="{0091830A-ED7B-2CD7-09E1-83C0B5C65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48" y="6026826"/>
            <a:ext cx="590232" cy="59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Check Circular Button - Free interface icons">
            <a:extLst>
              <a:ext uri="{FF2B5EF4-FFF2-40B4-BE49-F238E27FC236}">
                <a16:creationId xmlns:a16="http://schemas.microsoft.com/office/drawing/2014/main" id="{00C2BA38-1BB4-2FF2-4E88-F929FE48F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880" y="6026826"/>
            <a:ext cx="590232" cy="59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heck Circular Button - Free interface icons">
            <a:extLst>
              <a:ext uri="{FF2B5EF4-FFF2-40B4-BE49-F238E27FC236}">
                <a16:creationId xmlns:a16="http://schemas.microsoft.com/office/drawing/2014/main" id="{3CBD2D6E-6F2F-333E-39C9-25C276190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237" y="6026826"/>
            <a:ext cx="590232" cy="59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0ADB24D-36ED-858B-8221-DAF45BA4FEEA}"/>
              </a:ext>
            </a:extLst>
          </p:cNvPr>
          <p:cNvCxnSpPr>
            <a:cxnSpLocks/>
          </p:cNvCxnSpPr>
          <p:nvPr/>
        </p:nvCxnSpPr>
        <p:spPr>
          <a:xfrm rot="16200000">
            <a:off x="8551859" y="2918779"/>
            <a:ext cx="173736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16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9" y="1813206"/>
            <a:ext cx="4523311" cy="1165125"/>
          </a:xfrm>
        </p:spPr>
        <p:txBody>
          <a:bodyPr/>
          <a:lstStyle/>
          <a:p>
            <a:r>
              <a:rPr lang="en-US" sz="5400" dirty="0"/>
              <a:t>Q&amp;A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63089" y="2994860"/>
            <a:ext cx="4970725" cy="1914843"/>
          </a:xfrm>
          <a:prstGeom prst="rect">
            <a:avLst/>
          </a:prstGeom>
        </p:spPr>
        <p:txBody>
          <a:bodyPr/>
          <a:lstStyle>
            <a:lvl1pPr marL="457189" indent="-457189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Char char="•"/>
              <a:defRPr sz="3200"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1pPr>
            <a:lvl2pPr marL="990575" indent="-380990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Font typeface="Arial" panose="020B0604020202020204" pitchFamily="34" charset="0"/>
              <a:buChar char="–"/>
              <a:defRPr sz="2667"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2pPr>
            <a:lvl3pPr marL="1523962" indent="-304792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Font typeface="Arial" panose="020B0604020202020204" pitchFamily="34" charset="0"/>
              <a:buChar char="•"/>
              <a:defRPr sz="2667"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3pPr>
            <a:lvl4pPr marL="2133547" indent="-304792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Char char="–"/>
              <a:defRPr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4pPr>
            <a:lvl5pPr marL="2743131" indent="-304792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Char char="»"/>
              <a:defRPr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sz="1800" b="1" kern="0" dirty="0">
              <a:solidFill>
                <a:schemeClr val="bg1"/>
              </a:solidFill>
            </a:endParaRPr>
          </a:p>
          <a:p>
            <a:pPr marL="0" indent="0">
              <a:buFontTx/>
              <a:buNone/>
            </a:pPr>
            <a:r>
              <a:rPr lang="en-US" sz="1800" b="1" kern="0" dirty="0">
                <a:solidFill>
                  <a:schemeClr val="bg1"/>
                </a:solidFill>
              </a:rPr>
              <a:t> </a:t>
            </a:r>
            <a:endParaRPr lang="en-US" sz="1800" kern="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321515-A7A7-D620-F683-56C5229479DD}"/>
              </a:ext>
            </a:extLst>
          </p:cNvPr>
          <p:cNvSpPr/>
          <p:nvPr/>
        </p:nvSpPr>
        <p:spPr>
          <a:xfrm>
            <a:off x="6965065" y="2815155"/>
            <a:ext cx="5087505" cy="8002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spc="150" dirty="0">
                <a:solidFill>
                  <a:schemeClr val="bg1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rPr>
              <a:t>Acknowledgments</a:t>
            </a:r>
          </a:p>
          <a:p>
            <a:endParaRPr lang="en-US" sz="1400" spc="150" dirty="0">
              <a:solidFill>
                <a:schemeClr val="bg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  <a:p>
            <a:r>
              <a:rPr lang="en-US" sz="1400" b="1" spc="150" dirty="0">
                <a:solidFill>
                  <a:schemeClr val="bg1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4443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11D99-E3EB-5224-A424-A21837F3B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851458-3DC3-5A62-9450-2064D24C53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2C54D8-08D1-F178-5F40-281C2CD53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2351A5C-7021-CD9A-C743-576BF908D6A3}"/>
              </a:ext>
            </a:extLst>
          </p:cNvPr>
          <p:cNvSpPr txBox="1">
            <a:spLocks/>
          </p:cNvSpPr>
          <p:nvPr/>
        </p:nvSpPr>
        <p:spPr>
          <a:xfrm>
            <a:off x="923636" y="3065503"/>
            <a:ext cx="10706100" cy="1401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⁃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System Font Regular"/>
              <a:buChar char="⁃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System Font Regular"/>
              <a:buChar char="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altLang="en-US" sz="3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D2335D-D37E-3083-7A08-8EBB52F72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43959"/>
      </p:ext>
    </p:extLst>
  </p:cSld>
  <p:clrMapOvr>
    <a:masterClrMapping/>
  </p:clrMapOvr>
</p:sld>
</file>

<file path=ppt/theme/theme1.xml><?xml version="1.0" encoding="utf-8"?>
<a:theme xmlns:a="http://schemas.openxmlformats.org/drawingml/2006/main" name="OH Template-Mar30">
  <a:themeElements>
    <a:clrScheme name="OH-MAIN COLOURS 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2E3"/>
      </a:accent1>
      <a:accent2>
        <a:srgbClr val="FBAE21"/>
      </a:accent2>
      <a:accent3>
        <a:srgbClr val="49A7A2"/>
      </a:accent3>
      <a:accent4>
        <a:srgbClr val="92278F"/>
      </a:accent4>
      <a:accent5>
        <a:srgbClr val="99CF54"/>
      </a:accent5>
      <a:accent6>
        <a:srgbClr val="C9BD97"/>
      </a:accent6>
      <a:hlink>
        <a:srgbClr val="047BC1"/>
      </a:hlink>
      <a:folHlink>
        <a:srgbClr val="047BC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lIns="182880" tIns="182880" rIns="182880" bIns="182880" rtlCol="0" anchor="t" anchorCtr="1"/>
      <a:lstStyle>
        <a:defPPr algn="l">
          <a:defRPr sz="2200" b="1" dirty="0">
            <a:solidFill>
              <a:schemeClr val="tx1"/>
            </a:solidFill>
            <a:latin typeface="Calibri" panose="020F0502020204030204" pitchFamily="34" charset="0"/>
            <a:ea typeface="MS PGothic"/>
            <a:cs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 fontAlgn="t">
          <a:defRPr sz="2200" dirty="0">
            <a:ea typeface="MS PGothic"/>
            <a:cs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H_PPT_Round3_Mar30-5" id="{F88523E5-742A-4C4C-A5AD-4E1CD7B6E510}" vid="{21193A15-1BD9-3E45-AEAD-C59D88422C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508CA656847A4BB1F8F4DE6675827E" ma:contentTypeVersion="14" ma:contentTypeDescription="Create a new document." ma:contentTypeScope="" ma:versionID="804938525ea4ca5568b529bfee1be82a">
  <xsd:schema xmlns:xsd="http://www.w3.org/2001/XMLSchema" xmlns:xs="http://www.w3.org/2001/XMLSchema" xmlns:p="http://schemas.microsoft.com/office/2006/metadata/properties" xmlns:ns2="fa0bf7e1-eba7-4210-9ce0-be1c0c3f267a" xmlns:ns3="7dd3a303-ae9e-4cf2-b029-f8ba94c0a20f" targetNamespace="http://schemas.microsoft.com/office/2006/metadata/properties" ma:root="true" ma:fieldsID="da095fa0f4cfaaf3fb5eb1d397055802" ns2:_="" ns3:_="">
    <xsd:import namespace="fa0bf7e1-eba7-4210-9ce0-be1c0c3f267a"/>
    <xsd:import namespace="7dd3a303-ae9e-4cf2-b029-f8ba94c0a2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bf7e1-eba7-4210-9ce0-be1c0c3f26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944c0932-e3b5-4cef-bb0d-953d3280f5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d3a303-ae9e-4cf2-b029-f8ba94c0a2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52e7126-09b2-4381-a0a3-44c58ed8df22}" ma:internalName="TaxCatchAll" ma:showField="CatchAllData" ma:web="7dd3a303-ae9e-4cf2-b029-f8ba94c0a2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0bf7e1-eba7-4210-9ce0-be1c0c3f267a">
      <Terms xmlns="http://schemas.microsoft.com/office/infopath/2007/PartnerControls"/>
    </lcf76f155ced4ddcb4097134ff3c332f>
    <TaxCatchAll xmlns="7dd3a303-ae9e-4cf2-b029-f8ba94c0a20f" xsi:nil="true"/>
    <SharedWithUsers xmlns="7dd3a303-ae9e-4cf2-b029-f8ba94c0a20f">
      <UserInfo>
        <DisplayName>Wang, Jonathan</DisplayName>
        <AccountId>43</AccountId>
        <AccountType/>
      </UserInfo>
      <UserInfo>
        <DisplayName>Sivanandan, Thushara</DisplayName>
        <AccountId>189</AccountId>
        <AccountType/>
      </UserInfo>
      <UserInfo>
        <DisplayName>Ahmed, Tamer</DisplayName>
        <AccountId>172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486622-F8C3-4ED6-BF19-0C4FAB9C6997}">
  <ds:schemaRefs>
    <ds:schemaRef ds:uri="7dd3a303-ae9e-4cf2-b029-f8ba94c0a20f"/>
    <ds:schemaRef ds:uri="fa0bf7e1-eba7-4210-9ce0-be1c0c3f26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8A48290-E7D2-439B-8EE8-1EB8E7022D73}">
  <ds:schemaRefs>
    <ds:schemaRef ds:uri="http://purl.org/dc/terms/"/>
    <ds:schemaRef ds:uri="fa0bf7e1-eba7-4210-9ce0-be1c0c3f267a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7dd3a303-ae9e-4cf2-b029-f8ba94c0a20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F059940-E9C9-4B58-8C4F-72D8A729827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ef96c5c-d83f-466b-a478-816a5bb4af62}" enabled="0" method="" siteId="{4ef96c5c-d83f-466b-a478-816a5bb4af6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4446</TotalTime>
  <Words>370</Words>
  <Application>Microsoft Office PowerPoint</Application>
  <PresentationFormat>Widescreen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MS PGothic</vt:lpstr>
      <vt:lpstr>Arial</vt:lpstr>
      <vt:lpstr>Calibri</vt:lpstr>
      <vt:lpstr>Calibri (Body)</vt:lpstr>
      <vt:lpstr>Calibri Light</vt:lpstr>
      <vt:lpstr>System Font Regular</vt:lpstr>
      <vt:lpstr>Wingdings</vt:lpstr>
      <vt:lpstr>OH Template-Mar30</vt:lpstr>
      <vt:lpstr>PowerPoint Presentation</vt:lpstr>
      <vt:lpstr>Project Overview: ECB Speech Analysis </vt:lpstr>
      <vt:lpstr>Process Flow</vt:lpstr>
      <vt:lpstr>Exploratory Data Analysis</vt:lpstr>
      <vt:lpstr>Model Selection</vt:lpstr>
      <vt:lpstr>Results and Insights</vt:lpstr>
      <vt:lpstr>Conclusion</vt:lpstr>
      <vt:lpstr>Q&amp;A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using this template</dc:title>
  <dc:subject/>
  <dc:creator>Mulder, Tonja</dc:creator>
  <cp:keywords/>
  <dc:description/>
  <cp:lastModifiedBy>Balamchi, Shabnam</cp:lastModifiedBy>
  <cp:revision>32</cp:revision>
  <cp:lastPrinted>2023-03-01T15:21:33Z</cp:lastPrinted>
  <dcterms:created xsi:type="dcterms:W3CDTF">2023-04-11T19:41:18Z</dcterms:created>
  <dcterms:modified xsi:type="dcterms:W3CDTF">2024-12-11T23:49:08Z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0x0101007F508CA656847A4BB1F8F4DE6675827E</vt:lpwstr>
  </property>
  <property fmtid="{D5CDD505-2E9C-101B-9397-08002B2CF9AE}" pid="3" name="MediaServiceImageTags">
    <vt:lpwstr/>
  </property>
</Properties>
</file>