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oto Emoji"/>
      <p:regular r:id="rId14"/>
      <p:bold r:id="rId15"/>
    </p:embeddedFont>
    <p:embeddedFont>
      <p:font typeface="Young Serif"/>
      <p:regular r:id="rId16"/>
    </p:embeddedFont>
    <p:embeddedFont>
      <p:font typeface="Rubik"/>
      <p:regular r:id="rId17"/>
      <p:bold r:id="rId18"/>
      <p:italic r:id="rId19"/>
      <p:boldItalic r:id="rId20"/>
    </p:embeddedFont>
    <p:embeddedFont>
      <p:font typeface="Rubik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Italic.fntdata"/><Relationship Id="rId22" Type="http://schemas.openxmlformats.org/officeDocument/2006/relationships/font" Target="fonts/RubikSemiBold-bold.fntdata"/><Relationship Id="rId21" Type="http://schemas.openxmlformats.org/officeDocument/2006/relationships/font" Target="fonts/RubikSemiBold-regular.fntdata"/><Relationship Id="rId24" Type="http://schemas.openxmlformats.org/officeDocument/2006/relationships/font" Target="fonts/RubikSemiBold-boldItalic.fntdata"/><Relationship Id="rId23" Type="http://schemas.openxmlformats.org/officeDocument/2006/relationships/font" Target="fonts/Rubik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otoEmoji-bold.fntdata"/><Relationship Id="rId14" Type="http://schemas.openxmlformats.org/officeDocument/2006/relationships/font" Target="fonts/NotoEmoji-regular.fntdata"/><Relationship Id="rId17" Type="http://schemas.openxmlformats.org/officeDocument/2006/relationships/font" Target="fonts/Rubik-regular.fntdata"/><Relationship Id="rId16" Type="http://schemas.openxmlformats.org/officeDocument/2006/relationships/font" Target="fonts/YoungSerif-regular.fntdata"/><Relationship Id="rId19" Type="http://schemas.openxmlformats.org/officeDocument/2006/relationships/font" Target="fonts/Rubik-italic.fntdata"/><Relationship Id="rId18" Type="http://schemas.openxmlformats.org/officeDocument/2006/relationships/font" Target="fonts/Rubi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a1dea8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a1dea8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a1dea81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a1dea81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1dea81b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1dea81b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1dea81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a1dea81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a1dea81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a1dea81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1dea81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a1dea81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1dea81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a1dea81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a1dea81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a1dea81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3666 ANLP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ECB Monetary Policy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223" name="Google Shape;223;p32"/>
          <p:cNvSpPr txBox="1"/>
          <p:nvPr/>
        </p:nvSpPr>
        <p:spPr>
          <a:xfrm>
            <a:off x="284575" y="1375400"/>
            <a:ext cx="8641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Objective: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Methodology: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Use Cases: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</a:t>
            </a:r>
            <a:endParaRPr sz="3000"/>
          </a:p>
        </p:txBody>
      </p:sp>
      <p:sp>
        <p:nvSpPr>
          <p:cNvPr id="229" name="Google Shape;229;p33"/>
          <p:cNvSpPr txBox="1"/>
          <p:nvPr/>
        </p:nvSpPr>
        <p:spPr>
          <a:xfrm>
            <a:off x="284575" y="1375400"/>
            <a:ext cx="8641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Materials</a:t>
            </a:r>
            <a:endParaRPr/>
          </a:p>
        </p:txBody>
      </p:sp>
      <p:sp>
        <p:nvSpPr>
          <p:cNvPr id="236" name="Google Shape;236;p34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 Curabitur rhoncus nibh ut odio tempor elementum. Praesent et mattis dolor: </a:t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Aliquam dapibus ipsum ipsum, ut bibendum est porttitor id. Donec pretium orci venenatis nibh dignissim.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Class aptent taciti sociosqu ad litora torquent per conubia nostra, per inceptos himenaeos. Suspendisse rutrum quam facilisis libero volutpat interdum. </a:t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Phasellus dapibus tortor id faucibus aliquet. Quisque eget dui ut tortor aliquam rhoncus id a augue. Suspendisse rutrum quam facilisis libero volutpat interdum.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Tutorials</a:t>
            </a:r>
            <a:endParaRPr/>
          </a:p>
        </p:txBody>
      </p:sp>
      <p:sp>
        <p:nvSpPr>
          <p:cNvPr id="243" name="Google Shape;243;p35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 Curabitur rhoncus nibh ut odio tempor elementum.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Praesent et mattis dolor. Aliquam dapibus ipsum ipsum, ut bibendum est porttitor 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SzPts val="1100"/>
              <a:buNone/>
            </a:pPr>
            <a:r>
              <a:rPr lang="en"/>
              <a:t>Class aptent taciti sociosqu ad litora torquent per conubia nostra, per inceptos himenaeos. Suspendisse rutrum quam facilisis libero volutpat interdum.</a:t>
            </a:r>
            <a:endParaRPr/>
          </a:p>
        </p:txBody>
      </p:sp>
      <p:pic>
        <p:nvPicPr>
          <p:cNvPr descr="Children using computers in classroom " id="244" name="Google Shape;244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220" r="5229" t="0"/>
          <a:stretch/>
        </p:blipFill>
        <p:spPr>
          <a:xfrm>
            <a:off x="4685900" y="1762300"/>
            <a:ext cx="4229402" cy="3152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Recordings</a:t>
            </a:r>
            <a:endParaRPr/>
          </a:p>
        </p:txBody>
      </p:sp>
      <p:sp>
        <p:nvSpPr>
          <p:cNvPr id="251" name="Google Shape;251;p3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 Curabitur rhoncus nibh ut odio tempor elementum.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Praesent et mattis dolor. Aliquam dapibus ipsum ipsum, ut bibendum est porttitor 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SzPts val="1100"/>
              <a:buNone/>
            </a:pPr>
            <a:r>
              <a:rPr lang="en"/>
              <a:t>Class aptent taciti sociosqu ad litora torquent per conubia nostra, per inceptos himenaeos. Suspendisse rutrum quam facilisis libero volutpat interdum.</a:t>
            </a:r>
            <a:endParaRPr/>
          </a:p>
        </p:txBody>
      </p:sp>
      <p:pic>
        <p:nvPicPr>
          <p:cNvPr descr="Child using computer in classroom." id="252" name="Google Shape;252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05" r="2696" t="0"/>
          <a:stretch/>
        </p:blipFill>
        <p:spPr>
          <a:xfrm>
            <a:off x="4685900" y="1762300"/>
            <a:ext cx="4229402" cy="315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Sticker Bank</a:t>
            </a:r>
            <a:endParaRPr/>
          </a:p>
        </p:txBody>
      </p:sp>
      <p:sp>
        <p:nvSpPr>
          <p:cNvPr id="263" name="Google Shape;263;p38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and Paste an Emoji to Add to Your Slides!</a:t>
            </a:r>
            <a:endParaRPr/>
          </a:p>
        </p:txBody>
      </p:sp>
      <p:sp>
        <p:nvSpPr>
          <p:cNvPr id="264" name="Google Shape;264;p38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Noto Emoji"/>
                <a:ea typeface="Noto Emoji"/>
                <a:cs typeface="Noto Emoji"/>
                <a:sym typeface="Noto Emoji"/>
              </a:rPr>
              <a:t>📏📐📒📓✅❌➕➖➗</a:t>
            </a:r>
            <a:endParaRPr b="1" sz="4000">
              <a:latin typeface="Noto Emoji"/>
              <a:ea typeface="Noto Emoji"/>
              <a:cs typeface="Noto Emoji"/>
              <a:sym typeface="Noto Emoji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Noto Emoji"/>
                <a:ea typeface="Noto Emoji"/>
                <a:cs typeface="Noto Emoji"/>
                <a:sym typeface="Noto Emoji"/>
              </a:rPr>
              <a:t>🔁🔄❗⏰📈📉📊📋📎</a:t>
            </a:r>
            <a:endParaRPr b="1" sz="4000">
              <a:latin typeface="Noto Emoji"/>
              <a:ea typeface="Noto Emoji"/>
              <a:cs typeface="Noto Emoji"/>
              <a:sym typeface="Noto Emoji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n" sz="4000">
                <a:latin typeface="Noto Emoji"/>
                <a:ea typeface="Noto Emoji"/>
                <a:cs typeface="Noto Emoji"/>
                <a:sym typeface="Noto Emoji"/>
              </a:rPr>
              <a:t>📔📖📗📘📙📚📝⏳💡</a:t>
            </a:r>
            <a:endParaRPr b="1" sz="4000">
              <a:latin typeface="Noto Emoji"/>
              <a:ea typeface="Noto Emoji"/>
              <a:cs typeface="Noto Emoji"/>
              <a:sym typeface="Noto Emoj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