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76" d="100"/>
          <a:sy n="76" d="100"/>
        </p:scale>
        <p:origin x="129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3739-9CA0-1544-9120-F56328DBD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89D57-66E5-3C4D-B23B-7EA6D9202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39219-D052-BC41-8DE1-C9347EC4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29F0-7B54-E148-A4E6-8C983F6884F1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FB820-910C-5840-AE7A-0B7CE821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0A99C-CF44-2440-B3C4-8ACFD0FF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00C7-B063-C144-A76C-824F93EF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9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981D-EB0C-6645-AF24-8EB693FD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1CD3A-9897-AD4F-A6AE-27BC999FE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8645-F801-D244-ACAD-EC342A4F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29F0-7B54-E148-A4E6-8C983F6884F1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54245-C141-B84E-B666-351C4D5E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17C14-E618-8844-B07E-1717CA49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00C7-B063-C144-A76C-824F93EF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1A252-70E4-A549-8AC6-EA2554825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1BB25-EF55-8B4A-B148-98A7C2763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3D3EF-811E-A642-B18F-AEC374E9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29F0-7B54-E148-A4E6-8C983F6884F1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73118-4153-6742-BB77-F8A10188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24D4C-EC18-3343-A8A0-C0BD27F0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00C7-B063-C144-A76C-824F93EF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4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4B57-2CBC-9549-90EA-C6480DCF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6506-1435-6147-8AF9-3686767D1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9F2E4-BA31-354E-B513-FA13A19E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29F0-7B54-E148-A4E6-8C983F6884F1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167DB-E63C-D14E-9885-059691BA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56E04-42C0-F444-861F-0F9F7814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00C7-B063-C144-A76C-824F93EF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3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9C1B-7B35-3644-A5AA-4DD10AB5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271C3-C225-8C46-8CF4-FBC74F9D3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D1654-9FB2-FE42-A43C-05F801E7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29F0-7B54-E148-A4E6-8C983F6884F1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6F579-F2C8-294E-8BEE-17D3880C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B0A61-89EE-7C41-947C-E5DBF6B5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00C7-B063-C144-A76C-824F93EF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7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2F90-C4CB-F345-8B51-37CD05DB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C9F1C-0134-A847-9C49-5A09CAFD2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70A2-DE46-7344-9AB5-FE3FCDFDA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1A407-2A58-464D-877C-F706594D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29F0-7B54-E148-A4E6-8C983F6884F1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A9AB8-4677-1842-AE9B-51B8584A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CE3AF-6D8A-A24C-8E72-E3A99053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00C7-B063-C144-A76C-824F93EF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20A6-76C5-2842-A645-752AF6BA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AB90D-2687-6B4D-BFC4-E2EB6F1A3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E672E-C741-5E47-B8D6-CBFA8C6BC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A51AF-DEFC-6B4E-B59F-E4AD4D462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E6854-E4DD-1349-975B-A2AD97402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7BE2C-58E9-D548-9AD8-A4172DD0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29F0-7B54-E148-A4E6-8C983F6884F1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141E12-5FE6-3A40-B940-6F1EDEC3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8F56F-640D-674E-9BFE-F856EF97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00C7-B063-C144-A76C-824F93EF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5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C6FE-C08A-AE47-AC41-6C4494FC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6C7E8E-4344-CC4E-A512-AA982203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29F0-7B54-E148-A4E6-8C983F6884F1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5D62B-6232-9148-9E5C-1A28B1E8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3FC88-CA2A-344B-9ED1-78530736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00C7-B063-C144-A76C-824F93EF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2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970DC-2856-C149-82C2-C8BAA3A0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29F0-7B54-E148-A4E6-8C983F6884F1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AB7A8-E377-C547-85C0-14AAFE3F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A5793-A95F-6F4C-88E7-9034083C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00C7-B063-C144-A76C-824F93EF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02EC-8497-0B46-8A8B-C12D76A7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A6584-CF0B-174C-9E17-7EE3D67A2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B1356-E086-9C41-A363-C090275DB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404DE-45CB-1340-88B0-13D23940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29F0-7B54-E148-A4E6-8C983F6884F1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8FF20-A8E8-634E-846A-842517F1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4F7D8-62F5-D548-8F40-7891768A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00C7-B063-C144-A76C-824F93EF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4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9F35-A2F6-9741-A121-EB9B0399D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EA5219-774C-A846-8627-D51671BA4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73184-7692-6B40-A29E-68554A0D4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D2E0B-229B-824F-B39E-F08EB9BD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29F0-7B54-E148-A4E6-8C983F6884F1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EC5FB-3F22-FB44-A4F8-86204D93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6943D-19D7-4B4D-8834-255BE026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00C7-B063-C144-A76C-824F93EF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2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58BD5-5F23-EA47-97E6-118D8B72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E5DEB-A699-E640-AFDB-F89AA49CF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F39F5-0AD4-034C-9DF1-6CB0A12A3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329F0-7B54-E148-A4E6-8C983F6884F1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EF3AE-EC9D-8040-A978-262FF2525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4E5DD-30E9-AA44-ACCA-B3079AA83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E00C7-B063-C144-A76C-824F93EF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2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ptagon 3">
            <a:extLst>
              <a:ext uri="{FF2B5EF4-FFF2-40B4-BE49-F238E27FC236}">
                <a16:creationId xmlns:a16="http://schemas.microsoft.com/office/drawing/2014/main" id="{4A02E14A-B637-334F-BB48-8DDFC9414777}"/>
              </a:ext>
            </a:extLst>
          </p:cNvPr>
          <p:cNvSpPr/>
          <p:nvPr/>
        </p:nvSpPr>
        <p:spPr>
          <a:xfrm>
            <a:off x="3791463" y="929328"/>
            <a:ext cx="4609071" cy="4609071"/>
          </a:xfrm>
          <a:prstGeom prst="heptagon">
            <a:avLst/>
          </a:prstGeom>
          <a:solidFill>
            <a:srgbClr val="326CE5"/>
          </a:solidFill>
          <a:ln w="762000" cap="rnd">
            <a:solidFill>
              <a:srgbClr val="326CE5"/>
            </a:solidFill>
            <a:round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raphic 5" descr="DNA outline">
            <a:extLst>
              <a:ext uri="{FF2B5EF4-FFF2-40B4-BE49-F238E27FC236}">
                <a16:creationId xmlns:a16="http://schemas.microsoft.com/office/drawing/2014/main" id="{7ED501F3-F267-3349-8912-AC3ECB4372A6}"/>
              </a:ext>
            </a:extLst>
          </p:cNvPr>
          <p:cNvSpPr/>
          <p:nvPr/>
        </p:nvSpPr>
        <p:spPr>
          <a:xfrm>
            <a:off x="5453645" y="1820688"/>
            <a:ext cx="1284703" cy="2826346"/>
          </a:xfrm>
          <a:custGeom>
            <a:avLst/>
            <a:gdLst>
              <a:gd name="connsiteX0" fmla="*/ 849580 w 849580"/>
              <a:gd name="connsiteY0" fmla="*/ 934538 h 1869076"/>
              <a:gd name="connsiteX1" fmla="*/ 470285 w 849580"/>
              <a:gd name="connsiteY1" fmla="*/ 467269 h 1869076"/>
              <a:gd name="connsiteX2" fmla="*/ 849580 w 849580"/>
              <a:gd name="connsiteY2" fmla="*/ 0 h 1869076"/>
              <a:gd name="connsiteX3" fmla="*/ 807101 w 849580"/>
              <a:gd name="connsiteY3" fmla="*/ 0 h 1869076"/>
              <a:gd name="connsiteX4" fmla="*/ 777621 w 849580"/>
              <a:gd name="connsiteY4" fmla="*/ 148677 h 1869076"/>
              <a:gd name="connsiteX5" fmla="*/ 71959 w 849580"/>
              <a:gd name="connsiteY5" fmla="*/ 148677 h 1869076"/>
              <a:gd name="connsiteX6" fmla="*/ 42479 w 849580"/>
              <a:gd name="connsiteY6" fmla="*/ 0 h 1869076"/>
              <a:gd name="connsiteX7" fmla="*/ 0 w 849580"/>
              <a:gd name="connsiteY7" fmla="*/ 0 h 1869076"/>
              <a:gd name="connsiteX8" fmla="*/ 379295 w 849580"/>
              <a:gd name="connsiteY8" fmla="*/ 467269 h 1869076"/>
              <a:gd name="connsiteX9" fmla="*/ 0 w 849580"/>
              <a:gd name="connsiteY9" fmla="*/ 934538 h 1869076"/>
              <a:gd name="connsiteX10" fmla="*/ 379295 w 849580"/>
              <a:gd name="connsiteY10" fmla="*/ 1401808 h 1869076"/>
              <a:gd name="connsiteX11" fmla="*/ 0 w 849580"/>
              <a:gd name="connsiteY11" fmla="*/ 1869077 h 1869076"/>
              <a:gd name="connsiteX12" fmla="*/ 42479 w 849580"/>
              <a:gd name="connsiteY12" fmla="*/ 1869077 h 1869076"/>
              <a:gd name="connsiteX13" fmla="*/ 71959 w 849580"/>
              <a:gd name="connsiteY13" fmla="*/ 1720400 h 1869076"/>
              <a:gd name="connsiteX14" fmla="*/ 777621 w 849580"/>
              <a:gd name="connsiteY14" fmla="*/ 1720400 h 1869076"/>
              <a:gd name="connsiteX15" fmla="*/ 807101 w 849580"/>
              <a:gd name="connsiteY15" fmla="*/ 1869077 h 1869076"/>
              <a:gd name="connsiteX16" fmla="*/ 849580 w 849580"/>
              <a:gd name="connsiteY16" fmla="*/ 1869077 h 1869076"/>
              <a:gd name="connsiteX17" fmla="*/ 470285 w 849580"/>
              <a:gd name="connsiteY17" fmla="*/ 1401808 h 1869076"/>
              <a:gd name="connsiteX18" fmla="*/ 849580 w 849580"/>
              <a:gd name="connsiteY18" fmla="*/ 934538 h 1869076"/>
              <a:gd name="connsiteX19" fmla="*/ 93666 w 849580"/>
              <a:gd name="connsiteY19" fmla="*/ 191156 h 1869076"/>
              <a:gd name="connsiteX20" fmla="*/ 755914 w 849580"/>
              <a:gd name="connsiteY20" fmla="*/ 191156 h 1869076"/>
              <a:gd name="connsiteX21" fmla="*/ 424790 w 849580"/>
              <a:gd name="connsiteY21" fmla="*/ 443247 h 1869076"/>
              <a:gd name="connsiteX22" fmla="*/ 93666 w 849580"/>
              <a:gd name="connsiteY22" fmla="*/ 191156 h 1869076"/>
              <a:gd name="connsiteX23" fmla="*/ 424790 w 849580"/>
              <a:gd name="connsiteY23" fmla="*/ 491291 h 1869076"/>
              <a:gd name="connsiteX24" fmla="*/ 755914 w 849580"/>
              <a:gd name="connsiteY24" fmla="*/ 743383 h 1869076"/>
              <a:gd name="connsiteX25" fmla="*/ 93666 w 849580"/>
              <a:gd name="connsiteY25" fmla="*/ 743383 h 1869076"/>
              <a:gd name="connsiteX26" fmla="*/ 424790 w 849580"/>
              <a:gd name="connsiteY26" fmla="*/ 491291 h 1869076"/>
              <a:gd name="connsiteX27" fmla="*/ 71959 w 849580"/>
              <a:gd name="connsiteY27" fmla="*/ 785862 h 1869076"/>
              <a:gd name="connsiteX28" fmla="*/ 777621 w 849580"/>
              <a:gd name="connsiteY28" fmla="*/ 785862 h 1869076"/>
              <a:gd name="connsiteX29" fmla="*/ 777621 w 849580"/>
              <a:gd name="connsiteY29" fmla="*/ 1083215 h 1869076"/>
              <a:gd name="connsiteX30" fmla="*/ 71959 w 849580"/>
              <a:gd name="connsiteY30" fmla="*/ 1083215 h 1869076"/>
              <a:gd name="connsiteX31" fmla="*/ 71959 w 849580"/>
              <a:gd name="connsiteY31" fmla="*/ 785862 h 1869076"/>
              <a:gd name="connsiteX32" fmla="*/ 755872 w 849580"/>
              <a:gd name="connsiteY32" fmla="*/ 1677921 h 1869076"/>
              <a:gd name="connsiteX33" fmla="*/ 93666 w 849580"/>
              <a:gd name="connsiteY33" fmla="*/ 1677921 h 1869076"/>
              <a:gd name="connsiteX34" fmla="*/ 424790 w 849580"/>
              <a:gd name="connsiteY34" fmla="*/ 1425830 h 1869076"/>
              <a:gd name="connsiteX35" fmla="*/ 755914 w 849580"/>
              <a:gd name="connsiteY35" fmla="*/ 1677921 h 1869076"/>
              <a:gd name="connsiteX36" fmla="*/ 424790 w 849580"/>
              <a:gd name="connsiteY36" fmla="*/ 1377786 h 1869076"/>
              <a:gd name="connsiteX37" fmla="*/ 93666 w 849580"/>
              <a:gd name="connsiteY37" fmla="*/ 1125694 h 1869076"/>
              <a:gd name="connsiteX38" fmla="*/ 755914 w 849580"/>
              <a:gd name="connsiteY38" fmla="*/ 1125694 h 1869076"/>
              <a:gd name="connsiteX39" fmla="*/ 424790 w 849580"/>
              <a:gd name="connsiteY39" fmla="*/ 1377786 h 186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49580" h="1869076">
                <a:moveTo>
                  <a:pt x="849580" y="934538"/>
                </a:moveTo>
                <a:cubicBezTo>
                  <a:pt x="849580" y="682404"/>
                  <a:pt x="662460" y="569219"/>
                  <a:pt x="470285" y="467269"/>
                </a:cubicBezTo>
                <a:cubicBezTo>
                  <a:pt x="662460" y="365320"/>
                  <a:pt x="849580" y="252134"/>
                  <a:pt x="849580" y="0"/>
                </a:cubicBezTo>
                <a:lnTo>
                  <a:pt x="807101" y="0"/>
                </a:lnTo>
                <a:cubicBezTo>
                  <a:pt x="807685" y="51066"/>
                  <a:pt x="797646" y="101697"/>
                  <a:pt x="777621" y="148677"/>
                </a:cubicBezTo>
                <a:lnTo>
                  <a:pt x="71959" y="148677"/>
                </a:lnTo>
                <a:cubicBezTo>
                  <a:pt x="51935" y="101697"/>
                  <a:pt x="41895" y="51066"/>
                  <a:pt x="42479" y="0"/>
                </a:cubicBezTo>
                <a:lnTo>
                  <a:pt x="0" y="0"/>
                </a:lnTo>
                <a:cubicBezTo>
                  <a:pt x="0" y="252134"/>
                  <a:pt x="187120" y="365320"/>
                  <a:pt x="379295" y="467269"/>
                </a:cubicBezTo>
                <a:cubicBezTo>
                  <a:pt x="187120" y="569219"/>
                  <a:pt x="0" y="682404"/>
                  <a:pt x="0" y="934538"/>
                </a:cubicBezTo>
                <a:cubicBezTo>
                  <a:pt x="0" y="1186673"/>
                  <a:pt x="187120" y="1299858"/>
                  <a:pt x="379295" y="1401808"/>
                </a:cubicBezTo>
                <a:cubicBezTo>
                  <a:pt x="187120" y="1503757"/>
                  <a:pt x="0" y="1616943"/>
                  <a:pt x="0" y="1869077"/>
                </a:cubicBezTo>
                <a:lnTo>
                  <a:pt x="42479" y="1869077"/>
                </a:lnTo>
                <a:cubicBezTo>
                  <a:pt x="41895" y="1818011"/>
                  <a:pt x="51935" y="1767380"/>
                  <a:pt x="71959" y="1720400"/>
                </a:cubicBezTo>
                <a:lnTo>
                  <a:pt x="777621" y="1720400"/>
                </a:lnTo>
                <a:cubicBezTo>
                  <a:pt x="797646" y="1767380"/>
                  <a:pt x="807685" y="1818011"/>
                  <a:pt x="807101" y="1869077"/>
                </a:cubicBezTo>
                <a:lnTo>
                  <a:pt x="849580" y="1869077"/>
                </a:lnTo>
                <a:cubicBezTo>
                  <a:pt x="849580" y="1616943"/>
                  <a:pt x="662460" y="1503757"/>
                  <a:pt x="470285" y="1401808"/>
                </a:cubicBezTo>
                <a:cubicBezTo>
                  <a:pt x="662460" y="1299858"/>
                  <a:pt x="849580" y="1186673"/>
                  <a:pt x="849580" y="934538"/>
                </a:cubicBezTo>
                <a:close/>
                <a:moveTo>
                  <a:pt x="93666" y="191156"/>
                </a:moveTo>
                <a:lnTo>
                  <a:pt x="755914" y="191156"/>
                </a:lnTo>
                <a:cubicBezTo>
                  <a:pt x="687544" y="303045"/>
                  <a:pt x="559343" y="372392"/>
                  <a:pt x="424790" y="443247"/>
                </a:cubicBezTo>
                <a:cubicBezTo>
                  <a:pt x="290238" y="372392"/>
                  <a:pt x="162036" y="303045"/>
                  <a:pt x="93666" y="191156"/>
                </a:cubicBezTo>
                <a:close/>
                <a:moveTo>
                  <a:pt x="424790" y="491291"/>
                </a:moveTo>
                <a:cubicBezTo>
                  <a:pt x="559343" y="562146"/>
                  <a:pt x="687544" y="631472"/>
                  <a:pt x="755914" y="743383"/>
                </a:cubicBezTo>
                <a:lnTo>
                  <a:pt x="93666" y="743383"/>
                </a:lnTo>
                <a:cubicBezTo>
                  <a:pt x="162036" y="631493"/>
                  <a:pt x="290238" y="562146"/>
                  <a:pt x="424790" y="491291"/>
                </a:cubicBezTo>
                <a:close/>
                <a:moveTo>
                  <a:pt x="71959" y="785862"/>
                </a:moveTo>
                <a:lnTo>
                  <a:pt x="777621" y="785862"/>
                </a:lnTo>
                <a:cubicBezTo>
                  <a:pt x="816929" y="881083"/>
                  <a:pt x="816929" y="987994"/>
                  <a:pt x="777621" y="1083215"/>
                </a:cubicBezTo>
                <a:lnTo>
                  <a:pt x="71959" y="1083215"/>
                </a:lnTo>
                <a:cubicBezTo>
                  <a:pt x="32652" y="987994"/>
                  <a:pt x="32652" y="881083"/>
                  <a:pt x="71959" y="785862"/>
                </a:cubicBezTo>
                <a:close/>
                <a:moveTo>
                  <a:pt x="755872" y="1677921"/>
                </a:moveTo>
                <a:lnTo>
                  <a:pt x="93666" y="1677921"/>
                </a:lnTo>
                <a:cubicBezTo>
                  <a:pt x="162036" y="1566032"/>
                  <a:pt x="290238" y="1496685"/>
                  <a:pt x="424790" y="1425830"/>
                </a:cubicBezTo>
                <a:cubicBezTo>
                  <a:pt x="559343" y="1496685"/>
                  <a:pt x="687544" y="1566032"/>
                  <a:pt x="755914" y="1677921"/>
                </a:cubicBezTo>
                <a:close/>
                <a:moveTo>
                  <a:pt x="424790" y="1377786"/>
                </a:moveTo>
                <a:cubicBezTo>
                  <a:pt x="290238" y="1306931"/>
                  <a:pt x="162036" y="1237584"/>
                  <a:pt x="93666" y="1125694"/>
                </a:cubicBezTo>
                <a:lnTo>
                  <a:pt x="755914" y="1125694"/>
                </a:lnTo>
                <a:cubicBezTo>
                  <a:pt x="687544" y="1237584"/>
                  <a:pt x="559343" y="1306931"/>
                  <a:pt x="424790" y="1377786"/>
                </a:cubicBezTo>
                <a:close/>
              </a:path>
            </a:pathLst>
          </a:custGeom>
          <a:solidFill>
            <a:schemeClr val="bg1"/>
          </a:solidFill>
          <a:ln w="19050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7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FF46A4-DF16-D54C-A315-EA775A8E1664}"/>
              </a:ext>
            </a:extLst>
          </p:cNvPr>
          <p:cNvGrpSpPr/>
          <p:nvPr/>
        </p:nvGrpSpPr>
        <p:grpSpPr>
          <a:xfrm>
            <a:off x="3791463" y="929328"/>
            <a:ext cx="4609071" cy="4609071"/>
            <a:chOff x="3791463" y="929328"/>
            <a:chExt cx="4609071" cy="4609071"/>
          </a:xfrm>
        </p:grpSpPr>
        <p:sp>
          <p:nvSpPr>
            <p:cNvPr id="4" name="Heptagon 3">
              <a:extLst>
                <a:ext uri="{FF2B5EF4-FFF2-40B4-BE49-F238E27FC236}">
                  <a16:creationId xmlns:a16="http://schemas.microsoft.com/office/drawing/2014/main" id="{4A02E14A-B637-334F-BB48-8DDFC9414777}"/>
                </a:ext>
              </a:extLst>
            </p:cNvPr>
            <p:cNvSpPr/>
            <p:nvPr/>
          </p:nvSpPr>
          <p:spPr>
            <a:xfrm>
              <a:off x="3791463" y="929328"/>
              <a:ext cx="4609071" cy="4609071"/>
            </a:xfrm>
            <a:prstGeom prst="heptagon">
              <a:avLst/>
            </a:prstGeom>
            <a:solidFill>
              <a:srgbClr val="326CE5"/>
            </a:solidFill>
            <a:ln w="317500" cap="rnd">
              <a:solidFill>
                <a:schemeClr val="bg1"/>
              </a:solidFill>
              <a:round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Graphic 5" descr="DNA outline">
              <a:extLst>
                <a:ext uri="{FF2B5EF4-FFF2-40B4-BE49-F238E27FC236}">
                  <a16:creationId xmlns:a16="http://schemas.microsoft.com/office/drawing/2014/main" id="{7ED501F3-F267-3349-8912-AC3ECB4372A6}"/>
                </a:ext>
              </a:extLst>
            </p:cNvPr>
            <p:cNvSpPr/>
            <p:nvPr/>
          </p:nvSpPr>
          <p:spPr>
            <a:xfrm>
              <a:off x="5453645" y="1820688"/>
              <a:ext cx="1284703" cy="2826346"/>
            </a:xfrm>
            <a:custGeom>
              <a:avLst/>
              <a:gdLst>
                <a:gd name="connsiteX0" fmla="*/ 849580 w 849580"/>
                <a:gd name="connsiteY0" fmla="*/ 934538 h 1869076"/>
                <a:gd name="connsiteX1" fmla="*/ 470285 w 849580"/>
                <a:gd name="connsiteY1" fmla="*/ 467269 h 1869076"/>
                <a:gd name="connsiteX2" fmla="*/ 849580 w 849580"/>
                <a:gd name="connsiteY2" fmla="*/ 0 h 1869076"/>
                <a:gd name="connsiteX3" fmla="*/ 807101 w 849580"/>
                <a:gd name="connsiteY3" fmla="*/ 0 h 1869076"/>
                <a:gd name="connsiteX4" fmla="*/ 777621 w 849580"/>
                <a:gd name="connsiteY4" fmla="*/ 148677 h 1869076"/>
                <a:gd name="connsiteX5" fmla="*/ 71959 w 849580"/>
                <a:gd name="connsiteY5" fmla="*/ 148677 h 1869076"/>
                <a:gd name="connsiteX6" fmla="*/ 42479 w 849580"/>
                <a:gd name="connsiteY6" fmla="*/ 0 h 1869076"/>
                <a:gd name="connsiteX7" fmla="*/ 0 w 849580"/>
                <a:gd name="connsiteY7" fmla="*/ 0 h 1869076"/>
                <a:gd name="connsiteX8" fmla="*/ 379295 w 849580"/>
                <a:gd name="connsiteY8" fmla="*/ 467269 h 1869076"/>
                <a:gd name="connsiteX9" fmla="*/ 0 w 849580"/>
                <a:gd name="connsiteY9" fmla="*/ 934538 h 1869076"/>
                <a:gd name="connsiteX10" fmla="*/ 379295 w 849580"/>
                <a:gd name="connsiteY10" fmla="*/ 1401808 h 1869076"/>
                <a:gd name="connsiteX11" fmla="*/ 0 w 849580"/>
                <a:gd name="connsiteY11" fmla="*/ 1869077 h 1869076"/>
                <a:gd name="connsiteX12" fmla="*/ 42479 w 849580"/>
                <a:gd name="connsiteY12" fmla="*/ 1869077 h 1869076"/>
                <a:gd name="connsiteX13" fmla="*/ 71959 w 849580"/>
                <a:gd name="connsiteY13" fmla="*/ 1720400 h 1869076"/>
                <a:gd name="connsiteX14" fmla="*/ 777621 w 849580"/>
                <a:gd name="connsiteY14" fmla="*/ 1720400 h 1869076"/>
                <a:gd name="connsiteX15" fmla="*/ 807101 w 849580"/>
                <a:gd name="connsiteY15" fmla="*/ 1869077 h 1869076"/>
                <a:gd name="connsiteX16" fmla="*/ 849580 w 849580"/>
                <a:gd name="connsiteY16" fmla="*/ 1869077 h 1869076"/>
                <a:gd name="connsiteX17" fmla="*/ 470285 w 849580"/>
                <a:gd name="connsiteY17" fmla="*/ 1401808 h 1869076"/>
                <a:gd name="connsiteX18" fmla="*/ 849580 w 849580"/>
                <a:gd name="connsiteY18" fmla="*/ 934538 h 1869076"/>
                <a:gd name="connsiteX19" fmla="*/ 93666 w 849580"/>
                <a:gd name="connsiteY19" fmla="*/ 191156 h 1869076"/>
                <a:gd name="connsiteX20" fmla="*/ 755914 w 849580"/>
                <a:gd name="connsiteY20" fmla="*/ 191156 h 1869076"/>
                <a:gd name="connsiteX21" fmla="*/ 424790 w 849580"/>
                <a:gd name="connsiteY21" fmla="*/ 443247 h 1869076"/>
                <a:gd name="connsiteX22" fmla="*/ 93666 w 849580"/>
                <a:gd name="connsiteY22" fmla="*/ 191156 h 1869076"/>
                <a:gd name="connsiteX23" fmla="*/ 424790 w 849580"/>
                <a:gd name="connsiteY23" fmla="*/ 491291 h 1869076"/>
                <a:gd name="connsiteX24" fmla="*/ 755914 w 849580"/>
                <a:gd name="connsiteY24" fmla="*/ 743383 h 1869076"/>
                <a:gd name="connsiteX25" fmla="*/ 93666 w 849580"/>
                <a:gd name="connsiteY25" fmla="*/ 743383 h 1869076"/>
                <a:gd name="connsiteX26" fmla="*/ 424790 w 849580"/>
                <a:gd name="connsiteY26" fmla="*/ 491291 h 1869076"/>
                <a:gd name="connsiteX27" fmla="*/ 71959 w 849580"/>
                <a:gd name="connsiteY27" fmla="*/ 785862 h 1869076"/>
                <a:gd name="connsiteX28" fmla="*/ 777621 w 849580"/>
                <a:gd name="connsiteY28" fmla="*/ 785862 h 1869076"/>
                <a:gd name="connsiteX29" fmla="*/ 777621 w 849580"/>
                <a:gd name="connsiteY29" fmla="*/ 1083215 h 1869076"/>
                <a:gd name="connsiteX30" fmla="*/ 71959 w 849580"/>
                <a:gd name="connsiteY30" fmla="*/ 1083215 h 1869076"/>
                <a:gd name="connsiteX31" fmla="*/ 71959 w 849580"/>
                <a:gd name="connsiteY31" fmla="*/ 785862 h 1869076"/>
                <a:gd name="connsiteX32" fmla="*/ 755872 w 849580"/>
                <a:gd name="connsiteY32" fmla="*/ 1677921 h 1869076"/>
                <a:gd name="connsiteX33" fmla="*/ 93666 w 849580"/>
                <a:gd name="connsiteY33" fmla="*/ 1677921 h 1869076"/>
                <a:gd name="connsiteX34" fmla="*/ 424790 w 849580"/>
                <a:gd name="connsiteY34" fmla="*/ 1425830 h 1869076"/>
                <a:gd name="connsiteX35" fmla="*/ 755914 w 849580"/>
                <a:gd name="connsiteY35" fmla="*/ 1677921 h 1869076"/>
                <a:gd name="connsiteX36" fmla="*/ 424790 w 849580"/>
                <a:gd name="connsiteY36" fmla="*/ 1377786 h 1869076"/>
                <a:gd name="connsiteX37" fmla="*/ 93666 w 849580"/>
                <a:gd name="connsiteY37" fmla="*/ 1125694 h 1869076"/>
                <a:gd name="connsiteX38" fmla="*/ 755914 w 849580"/>
                <a:gd name="connsiteY38" fmla="*/ 1125694 h 1869076"/>
                <a:gd name="connsiteX39" fmla="*/ 424790 w 849580"/>
                <a:gd name="connsiteY39" fmla="*/ 1377786 h 186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49580" h="1869076">
                  <a:moveTo>
                    <a:pt x="849580" y="934538"/>
                  </a:moveTo>
                  <a:cubicBezTo>
                    <a:pt x="849580" y="682404"/>
                    <a:pt x="662460" y="569219"/>
                    <a:pt x="470285" y="467269"/>
                  </a:cubicBezTo>
                  <a:cubicBezTo>
                    <a:pt x="662460" y="365320"/>
                    <a:pt x="849580" y="252134"/>
                    <a:pt x="849580" y="0"/>
                  </a:cubicBezTo>
                  <a:lnTo>
                    <a:pt x="807101" y="0"/>
                  </a:lnTo>
                  <a:cubicBezTo>
                    <a:pt x="807685" y="51066"/>
                    <a:pt x="797646" y="101697"/>
                    <a:pt x="777621" y="148677"/>
                  </a:cubicBezTo>
                  <a:lnTo>
                    <a:pt x="71959" y="148677"/>
                  </a:lnTo>
                  <a:cubicBezTo>
                    <a:pt x="51935" y="101697"/>
                    <a:pt x="41895" y="51066"/>
                    <a:pt x="42479" y="0"/>
                  </a:cubicBezTo>
                  <a:lnTo>
                    <a:pt x="0" y="0"/>
                  </a:lnTo>
                  <a:cubicBezTo>
                    <a:pt x="0" y="252134"/>
                    <a:pt x="187120" y="365320"/>
                    <a:pt x="379295" y="467269"/>
                  </a:cubicBezTo>
                  <a:cubicBezTo>
                    <a:pt x="187120" y="569219"/>
                    <a:pt x="0" y="682404"/>
                    <a:pt x="0" y="934538"/>
                  </a:cubicBezTo>
                  <a:cubicBezTo>
                    <a:pt x="0" y="1186673"/>
                    <a:pt x="187120" y="1299858"/>
                    <a:pt x="379295" y="1401808"/>
                  </a:cubicBezTo>
                  <a:cubicBezTo>
                    <a:pt x="187120" y="1503757"/>
                    <a:pt x="0" y="1616943"/>
                    <a:pt x="0" y="1869077"/>
                  </a:cubicBezTo>
                  <a:lnTo>
                    <a:pt x="42479" y="1869077"/>
                  </a:lnTo>
                  <a:cubicBezTo>
                    <a:pt x="41895" y="1818011"/>
                    <a:pt x="51935" y="1767380"/>
                    <a:pt x="71959" y="1720400"/>
                  </a:cubicBezTo>
                  <a:lnTo>
                    <a:pt x="777621" y="1720400"/>
                  </a:lnTo>
                  <a:cubicBezTo>
                    <a:pt x="797646" y="1767380"/>
                    <a:pt x="807685" y="1818011"/>
                    <a:pt x="807101" y="1869077"/>
                  </a:cubicBezTo>
                  <a:lnTo>
                    <a:pt x="849580" y="1869077"/>
                  </a:lnTo>
                  <a:cubicBezTo>
                    <a:pt x="849580" y="1616943"/>
                    <a:pt x="662460" y="1503757"/>
                    <a:pt x="470285" y="1401808"/>
                  </a:cubicBezTo>
                  <a:cubicBezTo>
                    <a:pt x="662460" y="1299858"/>
                    <a:pt x="849580" y="1186673"/>
                    <a:pt x="849580" y="934538"/>
                  </a:cubicBezTo>
                  <a:close/>
                  <a:moveTo>
                    <a:pt x="93666" y="191156"/>
                  </a:moveTo>
                  <a:lnTo>
                    <a:pt x="755914" y="191156"/>
                  </a:lnTo>
                  <a:cubicBezTo>
                    <a:pt x="687544" y="303045"/>
                    <a:pt x="559343" y="372392"/>
                    <a:pt x="424790" y="443247"/>
                  </a:cubicBezTo>
                  <a:cubicBezTo>
                    <a:pt x="290238" y="372392"/>
                    <a:pt x="162036" y="303045"/>
                    <a:pt x="93666" y="191156"/>
                  </a:cubicBezTo>
                  <a:close/>
                  <a:moveTo>
                    <a:pt x="424790" y="491291"/>
                  </a:moveTo>
                  <a:cubicBezTo>
                    <a:pt x="559343" y="562146"/>
                    <a:pt x="687544" y="631472"/>
                    <a:pt x="755914" y="743383"/>
                  </a:cubicBezTo>
                  <a:lnTo>
                    <a:pt x="93666" y="743383"/>
                  </a:lnTo>
                  <a:cubicBezTo>
                    <a:pt x="162036" y="631493"/>
                    <a:pt x="290238" y="562146"/>
                    <a:pt x="424790" y="491291"/>
                  </a:cubicBezTo>
                  <a:close/>
                  <a:moveTo>
                    <a:pt x="71959" y="785862"/>
                  </a:moveTo>
                  <a:lnTo>
                    <a:pt x="777621" y="785862"/>
                  </a:lnTo>
                  <a:cubicBezTo>
                    <a:pt x="816929" y="881083"/>
                    <a:pt x="816929" y="987994"/>
                    <a:pt x="777621" y="1083215"/>
                  </a:cubicBezTo>
                  <a:lnTo>
                    <a:pt x="71959" y="1083215"/>
                  </a:lnTo>
                  <a:cubicBezTo>
                    <a:pt x="32652" y="987994"/>
                    <a:pt x="32652" y="881083"/>
                    <a:pt x="71959" y="785862"/>
                  </a:cubicBezTo>
                  <a:close/>
                  <a:moveTo>
                    <a:pt x="755872" y="1677921"/>
                  </a:moveTo>
                  <a:lnTo>
                    <a:pt x="93666" y="1677921"/>
                  </a:lnTo>
                  <a:cubicBezTo>
                    <a:pt x="162036" y="1566032"/>
                    <a:pt x="290238" y="1496685"/>
                    <a:pt x="424790" y="1425830"/>
                  </a:cubicBezTo>
                  <a:cubicBezTo>
                    <a:pt x="559343" y="1496685"/>
                    <a:pt x="687544" y="1566032"/>
                    <a:pt x="755914" y="1677921"/>
                  </a:cubicBezTo>
                  <a:close/>
                  <a:moveTo>
                    <a:pt x="424790" y="1377786"/>
                  </a:moveTo>
                  <a:cubicBezTo>
                    <a:pt x="290238" y="1306931"/>
                    <a:pt x="162036" y="1237584"/>
                    <a:pt x="93666" y="1125694"/>
                  </a:cubicBezTo>
                  <a:lnTo>
                    <a:pt x="755914" y="1125694"/>
                  </a:lnTo>
                  <a:cubicBezTo>
                    <a:pt x="687544" y="1237584"/>
                    <a:pt x="559343" y="1306931"/>
                    <a:pt x="424790" y="1377786"/>
                  </a:cubicBezTo>
                  <a:close/>
                </a:path>
              </a:pathLst>
            </a:custGeom>
            <a:solidFill>
              <a:schemeClr val="bg1"/>
            </a:solidFill>
            <a:ln w="1905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158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4</cp:revision>
  <dcterms:created xsi:type="dcterms:W3CDTF">2021-04-29T13:31:52Z</dcterms:created>
  <dcterms:modified xsi:type="dcterms:W3CDTF">2021-04-29T15:56:53Z</dcterms:modified>
</cp:coreProperties>
</file>