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A8C59-B740-42BD-90F8-1B585871A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960F8A-6BBF-4086-8FA1-E49BFCF2F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9A3D11-28B6-435D-BA26-711549B30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1135-B57A-4F78-BDF2-65DEB419F979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37CA87-74EC-41C0-9D73-857032015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4D0F47-00CF-48FB-A718-4BA0558D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E40B-59E2-4408-97F9-D0D750FB8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01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2F9A4-8AF4-495A-9407-A9744BDA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8C3832-D3FB-41B3-A0D1-F525C46B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955582-A8A5-42CB-80FF-7AC58A34B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1135-B57A-4F78-BDF2-65DEB419F979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B7BD70-91E1-43A8-A747-67EC97C0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EF852-1C74-49CF-9A9F-957BBBC1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E40B-59E2-4408-97F9-D0D750FB8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10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0C92B2-424E-44AB-B01E-062DC1011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FA979C-66F8-4A86-A013-375422ECB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3336DE-097F-4F17-87B3-DDEC7B3D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1135-B57A-4F78-BDF2-65DEB419F979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A1979B-3CAA-4B47-9A0A-2A88F13E8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6393D-9EB3-48EF-9DB1-74BB25DE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E40B-59E2-4408-97F9-D0D750FB8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95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CFAAD-8872-409F-8E60-630B1E38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D44A-B46D-4AFC-9655-27D55840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754676-C32C-4976-B5FC-BF864175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1135-B57A-4F78-BDF2-65DEB419F979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B049EA-DDD8-44C9-BF79-A74ED93E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E68BC-6E4D-4539-BE49-0B60E834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E40B-59E2-4408-97F9-D0D750FB8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96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0CA92-234D-44CC-B187-AF91298AC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2B43AB-A8A9-4759-8917-1D5BA13A3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0AFC2C-99DD-415F-8B7C-68889354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1135-B57A-4F78-BDF2-65DEB419F979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D145-2A8F-4FA7-B3EA-A93CBD7D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1F80D1-98F7-4070-968E-64378619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E40B-59E2-4408-97F9-D0D750FB8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07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F284C-02AD-4DEE-A222-2E9DD174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414B3D-42BB-472F-8693-59E3196AC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5A97EE-4572-41F0-B717-5B37ED63A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4C99DC-2AB5-4CD7-85DB-E9B6EBE1F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1135-B57A-4F78-BDF2-65DEB419F979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DAE5C6-0DCE-435A-B3DD-F2A11413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7BE6E-E0D9-4C36-AA9A-63D1E150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E40B-59E2-4408-97F9-D0D750FB8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81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EDD2B-8B0D-4632-A9B6-3F7321FE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E52243-E514-413F-A532-C302B6937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074CB0-1BAE-4F04-8255-8E0E67225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6EA370-B668-4895-88AF-73B5DA64E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0A7886-DF03-4FAB-ACCF-EBD8023AA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2CC03C-33D0-4DBB-B5E7-962D6061C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1135-B57A-4F78-BDF2-65DEB419F979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CC0986-CBFC-4EC6-8652-E935F188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E22A5D-196E-4FC2-8390-2E8F53E6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E40B-59E2-4408-97F9-D0D750FB8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74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40885-BA6F-4692-B2D4-9B7A2F07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4CA027-2F39-43C6-B15B-F8F85E2B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1135-B57A-4F78-BDF2-65DEB419F979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BD4CEE-AB99-4781-8B69-982C8068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27D597-7E13-461A-99C5-48D2AD51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E40B-59E2-4408-97F9-D0D750FB8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26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633650-96E2-4EBC-8999-24154EE4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1135-B57A-4F78-BDF2-65DEB419F979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6A584D-8137-42A3-8BE0-0E381D61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22545E-29C3-46EE-85B4-BC4C77FA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E40B-59E2-4408-97F9-D0D750FB8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16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8EFC0-657A-4844-87FC-016663FE7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9A2EFF-E4CD-4677-8569-1969EE7C6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3D385F-8054-406E-83A7-F3205EDE8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98FA88-E33A-498C-BC07-1880E537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1135-B57A-4F78-BDF2-65DEB419F979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B07C77-3938-4C30-A8AF-5E27F9BD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5C158D-FBC1-43D5-9461-C4D9368B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E40B-59E2-4408-97F9-D0D750FB8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86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65E47-9222-45E3-BD57-23159A311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842617-100F-4975-9D19-9DEE11B30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EBC9DB-9363-4C30-BC10-1C71BCA65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D0CC67-8F87-4108-85A3-A3D406E04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1135-B57A-4F78-BDF2-65DEB419F979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F46177-81EC-4AA7-910B-A066C8412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F0A11A-81BE-49BD-BD6A-272C5C4B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0E40B-59E2-4408-97F9-D0D750FB8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21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E474A4-0FB8-4E21-8EF6-843867F3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DCB11-9B6D-4EF6-BC9F-6F280C854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567485-B133-4658-9AEB-744FF3B72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E1135-B57A-4F78-BDF2-65DEB419F979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50447E-C908-468A-A68D-902057402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11502-D2AE-46A1-B0DE-7C2BE06F0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0E40B-59E2-4408-97F9-D0D750FB8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51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>
            <a:extLst>
              <a:ext uri="{FF2B5EF4-FFF2-40B4-BE49-F238E27FC236}">
                <a16:creationId xmlns:a16="http://schemas.microsoft.com/office/drawing/2014/main" id="{0913440A-5CDA-4268-87CD-F0626BF0C2F4}"/>
              </a:ext>
            </a:extLst>
          </p:cNvPr>
          <p:cNvGrpSpPr/>
          <p:nvPr/>
        </p:nvGrpSpPr>
        <p:grpSpPr>
          <a:xfrm>
            <a:off x="1132822" y="564021"/>
            <a:ext cx="8437779" cy="4582383"/>
            <a:chOff x="1132822" y="564021"/>
            <a:chExt cx="8437779" cy="4582383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DBA2B7E-4969-4CAD-B6DD-E7DCADFAB424}"/>
                </a:ext>
              </a:extLst>
            </p:cNvPr>
            <p:cNvSpPr/>
            <p:nvPr/>
          </p:nvSpPr>
          <p:spPr>
            <a:xfrm>
              <a:off x="1132822" y="564021"/>
              <a:ext cx="8437779" cy="76057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Client API</a:t>
              </a: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(operators &lt;Create/update/Delete/List/Get/Watch&gt; for Kubernetes kinds)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59402803-883E-4E93-99D0-1654A865AEEF}"/>
                </a:ext>
              </a:extLst>
            </p:cNvPr>
            <p:cNvSpPr/>
            <p:nvPr/>
          </p:nvSpPr>
          <p:spPr>
            <a:xfrm>
              <a:off x="1811708" y="1556758"/>
              <a:ext cx="6185731" cy="76057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Convertor</a:t>
              </a: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(convert operator and kind to metadata, and get URL)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圆柱体 5">
              <a:extLst>
                <a:ext uri="{FF2B5EF4-FFF2-40B4-BE49-F238E27FC236}">
                  <a16:creationId xmlns:a16="http://schemas.microsoft.com/office/drawing/2014/main" id="{232B27FB-DCE5-4AD9-8E7E-9200FEC4FD0F}"/>
                </a:ext>
              </a:extLst>
            </p:cNvPr>
            <p:cNvSpPr/>
            <p:nvPr/>
          </p:nvSpPr>
          <p:spPr>
            <a:xfrm>
              <a:off x="8630563" y="1556757"/>
              <a:ext cx="940038" cy="2746047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Rule Base</a:t>
              </a: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(metadata </a:t>
              </a:r>
              <a:r>
                <a:rPr lang="zh-CN" altLang="en-US" sz="1400" dirty="0">
                  <a:solidFill>
                    <a:schemeClr val="tx1"/>
                  </a:solidFill>
                </a:rPr>
                <a:t>←→ </a:t>
              </a:r>
              <a:r>
                <a:rPr lang="en-US" altLang="zh-CN" sz="1400" dirty="0">
                  <a:solidFill>
                    <a:schemeClr val="tx1"/>
                  </a:solidFill>
                </a:rPr>
                <a:t>URL)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FFB24CF-EC7C-4B8F-BFFD-4B1E989809C1}"/>
                </a:ext>
              </a:extLst>
            </p:cNvPr>
            <p:cNvSpPr/>
            <p:nvPr/>
          </p:nvSpPr>
          <p:spPr>
            <a:xfrm>
              <a:off x="1811712" y="2549494"/>
              <a:ext cx="6185730" cy="76057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Registry</a:t>
              </a: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(get metadata by invoking URL, and record it)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3A466413-75B1-480B-A8A4-7DC670B6E884}"/>
                </a:ext>
              </a:extLst>
            </p:cNvPr>
            <p:cNvSpPr/>
            <p:nvPr/>
          </p:nvSpPr>
          <p:spPr>
            <a:xfrm>
              <a:off x="1811712" y="3542230"/>
              <a:ext cx="3373438" cy="76057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Extractor</a:t>
              </a: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(get URL of Kubernetes-inside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rescurces</a:t>
              </a:r>
              <a:r>
                <a:rPr lang="en-US" altLang="zh-CN" sz="1400" dirty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355F26A-453D-4AD7-8AE2-D0CE69C85601}"/>
                </a:ext>
              </a:extLst>
            </p:cNvPr>
            <p:cNvSpPr/>
            <p:nvPr/>
          </p:nvSpPr>
          <p:spPr>
            <a:xfrm>
              <a:off x="5206542" y="3542230"/>
              <a:ext cx="3373438" cy="76057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Listener</a:t>
              </a: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(get URL of self-defined resources)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CBDF8DF8-ECC5-41F4-99CB-4017E126A4E7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7997439" y="1937046"/>
              <a:ext cx="6423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573C48F-AEE1-4DE2-9551-CE8FB35610DD}"/>
                </a:ext>
              </a:extLst>
            </p:cNvPr>
            <p:cNvSpPr txBox="1"/>
            <p:nvPr/>
          </p:nvSpPr>
          <p:spPr>
            <a:xfrm>
              <a:off x="8006674" y="1593014"/>
              <a:ext cx="623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query</a:t>
              </a:r>
              <a:endParaRPr lang="zh-CN" altLang="en-US" sz="1400" dirty="0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0BFCCC2C-11FB-4BB1-ABC8-3865E9C4C8DE}"/>
                </a:ext>
              </a:extLst>
            </p:cNvPr>
            <p:cNvCxnSpPr>
              <a:cxnSpLocks/>
            </p:cNvCxnSpPr>
            <p:nvPr/>
          </p:nvCxnSpPr>
          <p:spPr>
            <a:xfrm>
              <a:off x="8006675" y="2933342"/>
              <a:ext cx="64235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D79AEBF-A3E9-4FF4-ACA7-678D4CD0E362}"/>
                </a:ext>
              </a:extLst>
            </p:cNvPr>
            <p:cNvSpPr txBox="1"/>
            <p:nvPr/>
          </p:nvSpPr>
          <p:spPr>
            <a:xfrm>
              <a:off x="8015909" y="2589310"/>
              <a:ext cx="6864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record</a:t>
              </a:r>
              <a:endParaRPr lang="zh-CN" altLang="en-US" sz="1400" dirty="0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56DEA8A4-ED1E-42A4-99BC-6DDD64566901}"/>
                </a:ext>
              </a:extLst>
            </p:cNvPr>
            <p:cNvGrpSpPr/>
            <p:nvPr/>
          </p:nvGrpSpPr>
          <p:grpSpPr>
            <a:xfrm>
              <a:off x="2444097" y="1292780"/>
              <a:ext cx="771031" cy="261610"/>
              <a:chOff x="2204815" y="1295147"/>
              <a:chExt cx="771031" cy="261610"/>
            </a:xfrm>
          </p:grpSpPr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FF4E6B14-2035-4B08-95F1-46698567FCA6}"/>
                  </a:ext>
                </a:extLst>
              </p:cNvPr>
              <p:cNvCxnSpPr/>
              <p:nvPr/>
            </p:nvCxnSpPr>
            <p:spPr>
              <a:xfrm flipV="1">
                <a:off x="2204815" y="1324597"/>
                <a:ext cx="0" cy="23216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F97DBAE-3D65-41E8-840A-A9503B59C1F5}"/>
                  </a:ext>
                </a:extLst>
              </p:cNvPr>
              <p:cNvSpPr txBox="1"/>
              <p:nvPr/>
            </p:nvSpPr>
            <p:spPr>
              <a:xfrm>
                <a:off x="2214099" y="1295147"/>
                <a:ext cx="76174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/>
                  <a:t>response</a:t>
                </a:r>
                <a:endParaRPr lang="zh-CN" altLang="en-US" sz="1100" b="1" dirty="0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9D471F27-D763-4C4D-921D-A1D0B3027F91}"/>
                </a:ext>
              </a:extLst>
            </p:cNvPr>
            <p:cNvGrpSpPr/>
            <p:nvPr/>
          </p:nvGrpSpPr>
          <p:grpSpPr>
            <a:xfrm>
              <a:off x="3731083" y="1295147"/>
              <a:ext cx="673353" cy="281244"/>
              <a:chOff x="3731083" y="1295147"/>
              <a:chExt cx="673353" cy="281244"/>
            </a:xfrm>
          </p:grpSpPr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2DB311B4-3159-495F-B094-FCC87DDF73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4436" y="1324597"/>
                <a:ext cx="0" cy="2517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DBEDC2F-3B51-499D-B85A-C05B83478308}"/>
                  </a:ext>
                </a:extLst>
              </p:cNvPr>
              <p:cNvSpPr txBox="1"/>
              <p:nvPr/>
            </p:nvSpPr>
            <p:spPr>
              <a:xfrm>
                <a:off x="3731083" y="1295147"/>
                <a:ext cx="6671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/>
                  <a:t>request</a:t>
                </a:r>
                <a:endParaRPr lang="zh-CN" altLang="en-US" sz="1100" b="1" dirty="0"/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E4581D55-4351-4D3E-82FE-412B02E8C58C}"/>
                </a:ext>
              </a:extLst>
            </p:cNvPr>
            <p:cNvGrpSpPr/>
            <p:nvPr/>
          </p:nvGrpSpPr>
          <p:grpSpPr>
            <a:xfrm>
              <a:off x="3476717" y="3271065"/>
              <a:ext cx="734162" cy="261610"/>
              <a:chOff x="2204815" y="1295147"/>
              <a:chExt cx="734162" cy="261610"/>
            </a:xfrm>
          </p:grpSpPr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E37B08AF-7FF5-465A-840B-55B5A972F980}"/>
                  </a:ext>
                </a:extLst>
              </p:cNvPr>
              <p:cNvCxnSpPr/>
              <p:nvPr/>
            </p:nvCxnSpPr>
            <p:spPr>
              <a:xfrm flipV="1">
                <a:off x="2204815" y="1324597"/>
                <a:ext cx="0" cy="23216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A61FA80-5101-4ED8-9518-5135280FCA8E}"/>
                  </a:ext>
                </a:extLst>
              </p:cNvPr>
              <p:cNvSpPr txBox="1"/>
              <p:nvPr/>
            </p:nvSpPr>
            <p:spPr>
              <a:xfrm>
                <a:off x="2214099" y="1295147"/>
                <a:ext cx="7248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/>
                  <a:t>dispatch</a:t>
                </a:r>
                <a:endParaRPr lang="zh-CN" altLang="en-US" sz="1100" b="1" dirty="0"/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943CE618-2EC2-4C2D-9106-C5E5E32BDED4}"/>
                </a:ext>
              </a:extLst>
            </p:cNvPr>
            <p:cNvGrpSpPr/>
            <p:nvPr/>
          </p:nvGrpSpPr>
          <p:grpSpPr>
            <a:xfrm>
              <a:off x="3486001" y="4297811"/>
              <a:ext cx="618005" cy="261610"/>
              <a:chOff x="3374903" y="4297811"/>
              <a:chExt cx="618005" cy="261610"/>
            </a:xfrm>
          </p:grpSpPr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843DF781-409C-4B55-B68A-9E1C2F3B43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4903" y="4307627"/>
                <a:ext cx="0" cy="2517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BA0D256-B5A2-4C1C-800C-82BCDB515E9E}"/>
                  </a:ext>
                </a:extLst>
              </p:cNvPr>
              <p:cNvSpPr txBox="1"/>
              <p:nvPr/>
            </p:nvSpPr>
            <p:spPr>
              <a:xfrm>
                <a:off x="3383446" y="4297811"/>
                <a:ext cx="6094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/>
                  <a:t>invoke</a:t>
                </a:r>
                <a:endParaRPr lang="zh-CN" altLang="en-US" sz="1100" b="1" dirty="0"/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D006A796-3E01-4724-A0AB-F229C09961E6}"/>
                </a:ext>
              </a:extLst>
            </p:cNvPr>
            <p:cNvGrpSpPr/>
            <p:nvPr/>
          </p:nvGrpSpPr>
          <p:grpSpPr>
            <a:xfrm>
              <a:off x="6170488" y="3279611"/>
              <a:ext cx="725658" cy="261610"/>
              <a:chOff x="6144854" y="3279611"/>
              <a:chExt cx="725658" cy="261610"/>
            </a:xfrm>
          </p:grpSpPr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5242887A-7973-4DEE-997D-637283A88458}"/>
                  </a:ext>
                </a:extLst>
              </p:cNvPr>
              <p:cNvCxnSpPr/>
              <p:nvPr/>
            </p:nvCxnSpPr>
            <p:spPr>
              <a:xfrm flipV="1">
                <a:off x="6870512" y="3309061"/>
                <a:ext cx="0" cy="23216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7FABDDB-3F24-4CC9-B14A-284FB2AC5E7A}"/>
                  </a:ext>
                </a:extLst>
              </p:cNvPr>
              <p:cNvSpPr txBox="1"/>
              <p:nvPr/>
            </p:nvSpPr>
            <p:spPr>
              <a:xfrm>
                <a:off x="6144854" y="3279611"/>
                <a:ext cx="7248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/>
                  <a:t>dispatch</a:t>
                </a:r>
                <a:endParaRPr lang="zh-CN" altLang="en-US" sz="1100" b="1" dirty="0"/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CF9782F1-34A2-4ECE-851B-F3297AED00F3}"/>
                </a:ext>
              </a:extLst>
            </p:cNvPr>
            <p:cNvGrpSpPr/>
            <p:nvPr/>
          </p:nvGrpSpPr>
          <p:grpSpPr>
            <a:xfrm>
              <a:off x="6193189" y="4297811"/>
              <a:ext cx="667170" cy="261610"/>
              <a:chOff x="6193189" y="4297811"/>
              <a:chExt cx="667170" cy="261610"/>
            </a:xfrm>
          </p:grpSpPr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19F1F085-3130-447C-AEBB-4BF2854AF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9768" y="4307627"/>
                <a:ext cx="0" cy="2517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6BECB3F-28CC-4C75-A012-5DA4150E14C3}"/>
                  </a:ext>
                </a:extLst>
              </p:cNvPr>
              <p:cNvSpPr txBox="1"/>
              <p:nvPr/>
            </p:nvSpPr>
            <p:spPr>
              <a:xfrm>
                <a:off x="6193189" y="4297811"/>
                <a:ext cx="6671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/>
                  <a:t>request</a:t>
                </a:r>
                <a:endParaRPr lang="zh-CN" altLang="en-US" sz="1100" b="1" dirty="0"/>
              </a:p>
            </p:txBody>
          </p:sp>
        </p:grp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E149E5DE-BD9D-48AF-8886-D2033C0AB6D6}"/>
                </a:ext>
              </a:extLst>
            </p:cNvPr>
            <p:cNvSpPr/>
            <p:nvPr/>
          </p:nvSpPr>
          <p:spPr>
            <a:xfrm>
              <a:off x="1132822" y="4563589"/>
              <a:ext cx="8437779" cy="58281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Kubernetes runtime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0274ABB9-0D66-454D-B29B-33E224E0D561}"/>
                </a:ext>
              </a:extLst>
            </p:cNvPr>
            <p:cNvCxnSpPr/>
            <p:nvPr/>
          </p:nvCxnSpPr>
          <p:spPr>
            <a:xfrm>
              <a:off x="1546791" y="1322230"/>
              <a:ext cx="0" cy="323719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84AEFC22-4064-45DB-B5A1-D643B65F48EA}"/>
                </a:ext>
              </a:extLst>
            </p:cNvPr>
            <p:cNvSpPr txBox="1"/>
            <p:nvPr/>
          </p:nvSpPr>
          <p:spPr>
            <a:xfrm>
              <a:off x="1132822" y="2572837"/>
              <a:ext cx="461665" cy="73834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/>
                <a:t>invoke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29937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80</Words>
  <Application>Microsoft Office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</cp:revision>
  <dcterms:created xsi:type="dcterms:W3CDTF">2021-09-16T08:09:25Z</dcterms:created>
  <dcterms:modified xsi:type="dcterms:W3CDTF">2021-09-16T08:20:24Z</dcterms:modified>
</cp:coreProperties>
</file>