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1.xml" ContentType="application/vnd.openxmlformats-package.core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1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8" r:id="rId7"/>
    <p:sldId id="259" r:id="rId8"/>
    <p:sldId id="271" r:id="rId9"/>
    <p:sldId id="272" r:id="rId10"/>
    <p:sldId id="273" r:id="rId11"/>
    <p:sldId id="274" r:id="rId12"/>
    <p:sldId id="275" r:id="rId13"/>
    <p:sldId id="267" r:id="rId14"/>
    <p:sldId id="260" r:id="rId15"/>
    <p:sldId id="261" r:id="rId16"/>
    <p:sldId id="262" r:id="rId17"/>
    <p:sldId id="263" r:id="rId18"/>
    <p:sldId id="264" r:id="rId19"/>
    <p:sldId id="265" r:id="rId20"/>
  </p:sldIdLst>
  <p:sldSz cx="119983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22" y="-1855"/>
      </p:cViewPr>
      <p:guideLst>
        <p:guide orient="horz" pos="2381"/>
        <p:guide pos="37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cs-CZ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cs-CZ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cs-CZ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cs-CZ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cs-CZ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cs-CZ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cs-CZ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cs-CZ" sz="24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cs-CZ" sz="2400" b="0" strike="noStrike" spc="-1">
                <a:solidFill>
                  <a:srgbClr val="DBF5F9"/>
                </a:solidFill>
                <a:latin typeface="Source Sans Pro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024487CD-787D-46ED-B8EC-C53A4ACBEC9E}" type="slidenum">
              <a:rPr lang="cs-CZ" sz="2400" b="0" strike="noStrike" spc="-1">
                <a:solidFill>
                  <a:srgbClr val="DBF5F9"/>
                </a:solidFill>
                <a:latin typeface="Source Sans Pro"/>
              </a:rPr>
              <a:pPr algn="r"/>
              <a:t>‹#›</a:t>
            </a:fld>
            <a:endParaRPr lang="cs-CZ" sz="24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cs-CZ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 fontScale="35000"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cs-CZ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cs-CZ" sz="6000" b="0" strike="noStrike" spc="-1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Source Sans Pro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cs-CZ" sz="2400" b="0" strike="noStrike" spc="-1">
                <a:solidFill>
                  <a:srgbClr val="484848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cs-CZ" sz="2400" b="0" strike="noStrike" spc="-1">
                <a:solidFill>
                  <a:srgbClr val="484848"/>
                </a:solidFill>
                <a:latin typeface="Source Sans Pro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5D5CEC96-14AB-45F6-ACDA-4690B08F6C88}" type="slidenum">
              <a:rPr lang="cs-CZ" sz="2400" b="0" strike="noStrike" spc="-1">
                <a:solidFill>
                  <a:srgbClr val="484848"/>
                </a:solidFill>
                <a:latin typeface="Source Sans Pro"/>
              </a:rPr>
              <a:pPr algn="r"/>
              <a:t>‹#›</a:t>
            </a:fld>
            <a:endParaRPr lang="cs-CZ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cs-CZ" sz="6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Source Sans Pro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cs-CZ" sz="2400" b="0" strike="noStrike" spc="-1">
                <a:solidFill>
                  <a:srgbClr val="484848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cs-CZ" sz="2400" b="0" strike="noStrike" spc="-1">
                <a:solidFill>
                  <a:srgbClr val="484848"/>
                </a:solidFill>
                <a:latin typeface="Source Sans Pro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E850E672-21DC-4B18-99BB-9AF53B4D220F}" type="slidenum">
              <a:rPr lang="cs-CZ" sz="2400" b="0" strike="noStrike" spc="-1">
                <a:solidFill>
                  <a:srgbClr val="484848"/>
                </a:solidFill>
                <a:latin typeface="Source Sans Pro"/>
              </a:rPr>
              <a:pPr algn="r"/>
              <a:t>‹#›</a:t>
            </a:fld>
            <a:endParaRPr lang="cs-CZ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kaskubicek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core/aspnet-core-middleware" TargetMode="External"/><Relationship Id="rId2" Type="http://schemas.openxmlformats.org/officeDocument/2006/relationships/hyperlink" Target="https://medium.com/geekculture/http-the-request-response-cycle-ddcb5bb7070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jsystem.cz/" TargetMode="External"/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cs-CZ" sz="8000" b="0" strike="noStrike" spc="-1">
                <a:solidFill>
                  <a:srgbClr val="04617B"/>
                </a:solidFill>
                <a:latin typeface="Source Sans Pro Light"/>
              </a:rPr>
              <a:t>ASP.NET CORE</a:t>
            </a: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cs-CZ" sz="3600" b="1" strike="noStrike" spc="-1" dirty="0" smtClean="0">
                <a:solidFill>
                  <a:srgbClr val="DBF5F9"/>
                </a:solidFill>
                <a:latin typeface="Source Sans Pro"/>
              </a:rPr>
              <a:t>Ing. Lukáš Kubíček</a:t>
            </a:r>
          </a:p>
          <a:p>
            <a:r>
              <a:rPr lang="cs-CZ" sz="3600" b="1" spc="-1" dirty="0" err="1" smtClean="0">
                <a:solidFill>
                  <a:srgbClr val="DBF5F9"/>
                </a:solidFill>
                <a:latin typeface="Source Sans Pro"/>
                <a:hlinkClick r:id="rId2"/>
              </a:rPr>
              <a:t>lukaskubicek</a:t>
            </a:r>
            <a:r>
              <a:rPr lang="cs-CZ" sz="3600" b="1" spc="-1" dirty="0" smtClean="0">
                <a:solidFill>
                  <a:srgbClr val="DBF5F9"/>
                </a:solidFill>
                <a:latin typeface="Source Sans Pro"/>
                <a:hlinkClick r:id="rId2"/>
              </a:rPr>
              <a:t>@</a:t>
            </a:r>
            <a:r>
              <a:rPr lang="cs-CZ" sz="3600" b="1" spc="-1" dirty="0" err="1" smtClean="0">
                <a:solidFill>
                  <a:srgbClr val="DBF5F9"/>
                </a:solidFill>
                <a:latin typeface="Source Sans Pro"/>
                <a:hlinkClick r:id="rId2"/>
              </a:rPr>
              <a:t>gmail.com</a:t>
            </a:r>
            <a:endParaRPr lang="cs-CZ" sz="3600" b="1" spc="-1" dirty="0" smtClean="0">
              <a:solidFill>
                <a:srgbClr val="DBF5F9"/>
              </a:solidFill>
              <a:latin typeface="Source Sans Pro"/>
            </a:endParaRPr>
          </a:p>
          <a:p>
            <a:r>
              <a:rPr lang="cs-CZ" sz="3600" b="1" strike="noStrike" spc="-1" dirty="0" err="1" smtClean="0">
                <a:solidFill>
                  <a:srgbClr val="DBF5F9"/>
                </a:solidFill>
                <a:latin typeface="Source Sans Pro"/>
              </a:rPr>
              <a:t>Vakutech.cz</a:t>
            </a:r>
            <a:endParaRPr lang="cs-CZ" sz="3600" b="1" strike="noStrike" spc="-1" dirty="0">
              <a:solidFill>
                <a:srgbClr val="DBF5F9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 err="1" smtClean="0"/>
              <a:t>Pipeline</a:t>
            </a:r>
            <a:r>
              <a:rPr lang="cs-CZ" sz="4800" dirty="0" smtClean="0"/>
              <a:t> - </a:t>
            </a:r>
            <a:r>
              <a:rPr lang="cs-CZ" sz="4800" dirty="0" err="1" smtClean="0"/>
              <a:t>middleware</a:t>
            </a:r>
            <a:endParaRPr lang="cs-CZ" sz="4800" dirty="0"/>
          </a:p>
        </p:txBody>
      </p:sp>
      <p:pic>
        <p:nvPicPr>
          <p:cNvPr id="55298" name="Picture 2" descr="C:\Users\urza\Desktop\aspnetcore_2022\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538" y="683493"/>
            <a:ext cx="11089232" cy="62782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6000" dirty="0" err="1" smtClean="0"/>
              <a:t>Request</a:t>
            </a:r>
            <a:r>
              <a:rPr lang="cs-CZ" sz="6000" dirty="0" smtClean="0"/>
              <a:t> Response + </a:t>
            </a:r>
            <a:r>
              <a:rPr lang="cs-CZ" sz="6000" dirty="0" err="1" smtClean="0"/>
              <a:t>Middleware</a:t>
            </a:r>
            <a:endParaRPr lang="cs-CZ" sz="60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/>
          </p:nvPr>
        </p:nvSpPr>
        <p:spPr/>
        <p:txBody>
          <a:bodyPr>
            <a:normAutofit lnSpcReduction="10000"/>
          </a:bodyPr>
          <a:lstStyle/>
          <a:p>
            <a:r>
              <a:rPr lang="cs-CZ" sz="4000" dirty="0" smtClean="0">
                <a:hlinkClick r:id="rId2"/>
              </a:rPr>
              <a:t>https://</a:t>
            </a:r>
            <a:r>
              <a:rPr lang="cs-CZ" sz="4000" b="1" dirty="0" smtClean="0">
                <a:hlinkClick r:id="rId2"/>
              </a:rPr>
              <a:t>medium.com/geekculture/http-the-request-response-cycle-ddcb5bb7070</a:t>
            </a:r>
            <a:endParaRPr lang="cs-CZ" sz="4000" b="1" dirty="0" smtClean="0"/>
          </a:p>
          <a:p>
            <a:endParaRPr lang="cs-CZ" sz="4000" b="1" dirty="0"/>
          </a:p>
          <a:p>
            <a:r>
              <a:rPr lang="cs-CZ" sz="4000" b="1" dirty="0" smtClean="0">
                <a:hlinkClick r:id="rId3"/>
              </a:rPr>
              <a:t>https://www.tutorialsteacher.com/core/aspnet-core-middleware</a:t>
            </a:r>
            <a:endParaRPr lang="cs-CZ" sz="4000" b="1" dirty="0" smtClean="0"/>
          </a:p>
          <a:p>
            <a:endParaRPr lang="cs-CZ" sz="4000" b="1" dirty="0"/>
          </a:p>
          <a:p>
            <a:r>
              <a:rPr lang="cs-CZ" sz="4000" b="1" dirty="0" smtClean="0"/>
              <a:t>https://docs.microsoft.com/en-us/aspnet/core/fundamentals/middleware/?view=aspnetcore-6.0</a:t>
            </a:r>
            <a:endParaRPr lang="cs-CZ" sz="4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cs-CZ" sz="6000" b="0" strike="noStrike" spc="-1">
                <a:solidFill>
                  <a:srgbClr val="FFFFFF"/>
                </a:solidFill>
                <a:latin typeface="Source Sans Pro Light"/>
              </a:rPr>
              <a:t>MVC Request Response</a:t>
            </a:r>
          </a:p>
        </p:txBody>
      </p:sp>
      <p:pic>
        <p:nvPicPr>
          <p:cNvPr id="132" name="Obrázek 131"/>
          <p:cNvPicPr/>
          <p:nvPr/>
        </p:nvPicPr>
        <p:blipFill>
          <a:blip r:embed="rId2" cstate="print"/>
          <a:stretch/>
        </p:blipFill>
        <p:spPr>
          <a:xfrm>
            <a:off x="599040" y="1920240"/>
            <a:ext cx="10739160" cy="466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endParaRPr lang="cs-CZ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4" name="Obrázek 133"/>
          <p:cNvPicPr/>
          <p:nvPr/>
        </p:nvPicPr>
        <p:blipFill>
          <a:blip r:embed="rId3" cstate="print"/>
          <a:stretch/>
        </p:blipFill>
        <p:spPr>
          <a:xfrm>
            <a:off x="636480" y="544320"/>
            <a:ext cx="10739520" cy="629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Obrázek 134"/>
          <p:cNvPicPr/>
          <p:nvPr/>
        </p:nvPicPr>
        <p:blipFill>
          <a:blip r:embed="rId2" cstate="print"/>
          <a:stretch/>
        </p:blipFill>
        <p:spPr>
          <a:xfrm>
            <a:off x="576000" y="841320"/>
            <a:ext cx="10798560" cy="585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Obrázek 135"/>
          <p:cNvPicPr/>
          <p:nvPr/>
        </p:nvPicPr>
        <p:blipFill>
          <a:blip r:embed="rId2" cstate="print"/>
          <a:stretch/>
        </p:blipFill>
        <p:spPr>
          <a:xfrm>
            <a:off x="649440" y="792000"/>
            <a:ext cx="10798560" cy="585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Obrázek 136"/>
          <p:cNvPicPr/>
          <p:nvPr/>
        </p:nvPicPr>
        <p:blipFill>
          <a:blip r:embed="rId2" cstate="print"/>
          <a:stretch/>
        </p:blipFill>
        <p:spPr>
          <a:xfrm>
            <a:off x="504000" y="648000"/>
            <a:ext cx="10798560" cy="585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Obrázek 137"/>
          <p:cNvPicPr/>
          <p:nvPr/>
        </p:nvPicPr>
        <p:blipFill>
          <a:blip r:embed="rId2" cstate="print"/>
          <a:stretch/>
        </p:blipFill>
        <p:spPr>
          <a:xfrm>
            <a:off x="648000" y="504000"/>
            <a:ext cx="10798560" cy="585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cs-CZ" sz="6000" b="0" strike="noStrike" spc="-1">
                <a:solidFill>
                  <a:srgbClr val="FFFFFF"/>
                </a:solidFill>
                <a:latin typeface="Source Sans Pro Light"/>
              </a:rPr>
              <a:t>Proč .NET Core</a:t>
            </a: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>
                <a:latin typeface="Source Sans Pro"/>
              </a:rPr>
              <a:t>C# + </a:t>
            </a:r>
            <a:r>
              <a:rPr lang="cs-CZ" sz="3200" b="0" strike="noStrike" spc="-1" dirty="0" err="1">
                <a:latin typeface="Source Sans Pro"/>
              </a:rPr>
              <a:t>Visual</a:t>
            </a:r>
            <a:r>
              <a:rPr lang="cs-CZ" sz="3200" b="0" strike="noStrike" spc="-1" dirty="0">
                <a:latin typeface="Source Sans Pro"/>
              </a:rPr>
              <a:t> Studio = produktivní prostředí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>
                <a:latin typeface="Source Sans Pro"/>
              </a:rPr>
              <a:t>Velká komunita (hledání)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>
                <a:latin typeface="Source Sans Pro"/>
              </a:rPr>
              <a:t>Aktivně vyvíjený, moderní trendy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 err="1">
                <a:latin typeface="Source Sans Pro"/>
              </a:rPr>
              <a:t>Multiplatformní</a:t>
            </a:r>
            <a:endParaRPr lang="cs-CZ" sz="3200" b="0" strike="noStrike" spc="-1" dirty="0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 smtClean="0">
                <a:latin typeface="Source Sans Pro"/>
              </a:rPr>
              <a:t>Rychlý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</a:pPr>
            <a:endParaRPr lang="cs-CZ" sz="3200" b="0" strike="noStrike" spc="-1" dirty="0">
              <a:latin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cs-CZ" sz="6000" b="0" strike="noStrike" spc="-1">
                <a:solidFill>
                  <a:srgbClr val="FFFFFF"/>
                </a:solidFill>
                <a:latin typeface="Source Sans Pro Light"/>
              </a:rPr>
              <a:t>Kde hledat pomoc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Source Sans Pro"/>
              </a:rPr>
              <a:t>Vše se vyvíjí, syntaxe se mění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Source Sans Pro"/>
              </a:rPr>
              <a:t>STACKOVERFLOW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Source Sans Pro"/>
              </a:rPr>
              <a:t>DOCS.MICROSOFT.COM – ASP.NET CORE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cs-CZ" sz="6000" b="0" strike="noStrike" spc="-1" dirty="0" err="1" smtClean="0">
                <a:solidFill>
                  <a:srgbClr val="FFFFFF"/>
                </a:solidFill>
                <a:latin typeface="Source Sans Pro Light"/>
              </a:rPr>
              <a:t>Introduction</a:t>
            </a:r>
            <a:r>
              <a:rPr lang="cs-CZ" sz="6000" b="0" strike="noStrike" spc="-1" dirty="0" smtClean="0">
                <a:solidFill>
                  <a:srgbClr val="FFFFFF"/>
                </a:solidFill>
                <a:latin typeface="Source Sans Pro Light"/>
              </a:rPr>
              <a:t> - představení</a:t>
            </a:r>
            <a:endParaRPr lang="cs-CZ" sz="6000" b="0" strike="noStrike" spc="-1" dirty="0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 smtClean="0">
                <a:latin typeface="Source Sans Pro"/>
              </a:rPr>
              <a:t>https</a:t>
            </a:r>
            <a:r>
              <a:rPr lang="cs-CZ" sz="3200" spc="-1" dirty="0" smtClean="0">
                <a:latin typeface="Source Sans Pro"/>
              </a:rPr>
              <a:t>://a</a:t>
            </a:r>
            <a:r>
              <a:rPr lang="cs-CZ" sz="3200" b="0" strike="noStrike" spc="-1" dirty="0" smtClean="0">
                <a:latin typeface="Source Sans Pro"/>
              </a:rPr>
              <a:t>sp.net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cs-CZ" sz="3200" b="0" strike="noStrike" spc="-1" dirty="0" smtClean="0">
                <a:latin typeface="Source Sans Pro"/>
              </a:rPr>
              <a:t>https://docs.microsoft.com/en-us/aspnet/core/introduction-to-aspnet-core?view=aspnetcore-6.0</a:t>
            </a:r>
            <a:endParaRPr lang="cs-CZ" sz="3200" b="0" strike="noStrike" spc="-1" dirty="0">
              <a:latin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cs-CZ" sz="6000" b="0" strike="noStrike" spc="-1">
                <a:solidFill>
                  <a:srgbClr val="FFFFFF"/>
                </a:solidFill>
                <a:latin typeface="Source Sans Pro Light"/>
              </a:rPr>
              <a:t>Request - Response</a:t>
            </a:r>
          </a:p>
        </p:txBody>
      </p:sp>
      <p:pic>
        <p:nvPicPr>
          <p:cNvPr id="8196" name="Picture 4" descr="C:\Users\urza\Desktop\aspnetcore_2022\RequestResp.drawi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578" y="2555701"/>
            <a:ext cx="10525573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cs-CZ" sz="6000" b="0" strike="noStrike" spc="-1">
                <a:solidFill>
                  <a:srgbClr val="FFFFFF"/>
                </a:solidFill>
                <a:latin typeface="Source Sans Pro Light"/>
              </a:rPr>
              <a:t>Request - Response</a:t>
            </a:r>
          </a:p>
        </p:txBody>
      </p:sp>
      <p:pic>
        <p:nvPicPr>
          <p:cNvPr id="52226" name="Picture 2" descr="C:\Users\urza\Desktop\aspnetcore_2022\RequestResp.drawio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70" y="2267669"/>
            <a:ext cx="10759064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cs-CZ" sz="6000" b="0" strike="noStrike" spc="-1">
                <a:solidFill>
                  <a:srgbClr val="FFFFFF"/>
                </a:solidFill>
                <a:latin typeface="Source Sans Pro Light"/>
              </a:rPr>
              <a:t>Request - Response</a:t>
            </a:r>
          </a:p>
        </p:txBody>
      </p:sp>
      <p:pic>
        <p:nvPicPr>
          <p:cNvPr id="53250" name="Picture 2" descr="C:\Users\urza\Desktop\aspnetcore_2022\RequestResp.drawio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586" y="2195661"/>
            <a:ext cx="10892208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 smtClean="0"/>
              <a:t>Server</a:t>
            </a:r>
            <a:endParaRPr lang="cs-CZ" sz="48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/>
          </p:nvPr>
        </p:nvSpPr>
        <p:spPr>
          <a:xfrm>
            <a:off x="598562" y="1835621"/>
            <a:ext cx="10830960" cy="5394960"/>
          </a:xfrm>
        </p:spPr>
        <p:txBody>
          <a:bodyPr>
            <a:normAutofit/>
          </a:bodyPr>
          <a:lstStyle/>
          <a:p>
            <a:r>
              <a:rPr lang="cs-CZ" sz="4800" dirty="0" smtClean="0"/>
              <a:t>Může obsluhovat mnoho domén:</a:t>
            </a:r>
          </a:p>
          <a:p>
            <a:endParaRPr lang="cs-CZ" sz="4800" dirty="0" smtClean="0"/>
          </a:p>
          <a:p>
            <a:r>
              <a:rPr lang="cs-CZ" sz="4800" dirty="0" smtClean="0">
                <a:hlinkClick r:id="rId2"/>
              </a:rPr>
              <a:t>www.</a:t>
            </a:r>
            <a:r>
              <a:rPr lang="cs-CZ" sz="4800" dirty="0" err="1" smtClean="0">
                <a:hlinkClick r:id="rId2"/>
              </a:rPr>
              <a:t>example.com</a:t>
            </a:r>
            <a:r>
              <a:rPr lang="cs-CZ" sz="4800" dirty="0" smtClean="0"/>
              <a:t> =&gt; </a:t>
            </a:r>
            <a:r>
              <a:rPr lang="cs-CZ" sz="4800" dirty="0" err="1" smtClean="0"/>
              <a:t>app</a:t>
            </a:r>
            <a:r>
              <a:rPr lang="cs-CZ" sz="4800" dirty="0" smtClean="0"/>
              <a:t> X </a:t>
            </a:r>
          </a:p>
          <a:p>
            <a:r>
              <a:rPr lang="cs-CZ" sz="4800" dirty="0" err="1" smtClean="0">
                <a:hlinkClick r:id="rId3"/>
              </a:rPr>
              <a:t>smart.banka.cz</a:t>
            </a:r>
            <a:r>
              <a:rPr lang="cs-CZ" sz="4800" dirty="0" smtClean="0"/>
              <a:t> =&gt; </a:t>
            </a:r>
            <a:r>
              <a:rPr lang="cs-CZ" sz="4800" dirty="0" err="1" smtClean="0"/>
              <a:t>app</a:t>
            </a:r>
            <a:r>
              <a:rPr lang="cs-CZ" sz="4800" dirty="0" smtClean="0"/>
              <a:t> Y</a:t>
            </a:r>
          </a:p>
          <a:p>
            <a:r>
              <a:rPr lang="cs-CZ" sz="4800" dirty="0" smtClean="0"/>
              <a:t> </a:t>
            </a:r>
            <a:r>
              <a:rPr lang="cs-CZ" sz="4800" dirty="0" err="1" smtClean="0"/>
              <a:t>localhost</a:t>
            </a:r>
            <a:r>
              <a:rPr lang="cs-CZ" sz="4800" dirty="0" smtClean="0"/>
              <a:t>:7552 =&gt; </a:t>
            </a:r>
            <a:r>
              <a:rPr lang="cs-CZ" sz="4800" dirty="0" err="1" smtClean="0"/>
              <a:t>app</a:t>
            </a:r>
            <a:r>
              <a:rPr lang="cs-CZ" sz="4800" dirty="0" smtClean="0"/>
              <a:t> Z</a:t>
            </a:r>
            <a:endParaRPr lang="cs-CZ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800" dirty="0" smtClean="0"/>
              <a:t>Server</a:t>
            </a:r>
            <a:endParaRPr lang="cs-CZ" sz="48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cs-CZ" sz="4800" dirty="0" smtClean="0"/>
              <a:t>Server + </a:t>
            </a:r>
            <a:r>
              <a:rPr lang="cs-CZ" sz="4800" dirty="0" err="1" smtClean="0"/>
              <a:t>asp.net</a:t>
            </a:r>
            <a:r>
              <a:rPr lang="cs-CZ" sz="4800" dirty="0" smtClean="0"/>
              <a:t> </a:t>
            </a:r>
            <a:r>
              <a:rPr lang="cs-CZ" sz="4800" dirty="0" err="1" smtClean="0"/>
              <a:t>core</a:t>
            </a:r>
            <a:r>
              <a:rPr lang="cs-CZ" sz="4800" dirty="0" smtClean="0"/>
              <a:t> </a:t>
            </a:r>
            <a:r>
              <a:rPr lang="cs-CZ" sz="4800" dirty="0" err="1" smtClean="0"/>
              <a:t>app</a:t>
            </a:r>
            <a:endParaRPr lang="cs-CZ" sz="4800" dirty="0"/>
          </a:p>
        </p:txBody>
      </p:sp>
      <p:pic>
        <p:nvPicPr>
          <p:cNvPr id="54275" name="Picture 3" descr="C:\Users\urza\Desktop\aspnetcore_2022\request-processing_server_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14" y="2483693"/>
            <a:ext cx="12040639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111</Words>
  <Application>Microsoft Office PowerPoint</Application>
  <PresentationFormat>Vlastní</PresentationFormat>
  <Paragraphs>36</Paragraphs>
  <Slides>17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3</vt:i4>
      </vt:variant>
      <vt:variant>
        <vt:lpstr>Nadpisy snímků</vt:lpstr>
      </vt:variant>
      <vt:variant>
        <vt:i4>17</vt:i4>
      </vt:variant>
    </vt:vector>
  </HeadingPairs>
  <TitlesOfParts>
    <vt:vector size="20" baseType="lpstr">
      <vt:lpstr>Office Theme</vt:lpstr>
      <vt:lpstr>Office Theme</vt:lpstr>
      <vt:lpstr>Office Theme</vt:lpstr>
      <vt:lpstr>Snímek 1</vt:lpstr>
      <vt:lpstr>Snímek 2</vt:lpstr>
      <vt:lpstr>Snímek 3</vt:lpstr>
      <vt:lpstr>Snímek 4</vt:lpstr>
      <vt:lpstr>Snímek 5</vt:lpstr>
      <vt:lpstr>Snímek 6</vt:lpstr>
      <vt:lpstr>Snímek 7</vt:lpstr>
      <vt:lpstr>Server</vt:lpstr>
      <vt:lpstr>Server</vt:lpstr>
      <vt:lpstr>Pipeline - middleware</vt:lpstr>
      <vt:lpstr>Request Response + Middleware</vt:lpstr>
      <vt:lpstr>Snímek 12</vt:lpstr>
      <vt:lpstr>Snímek 13</vt:lpstr>
      <vt:lpstr>Snímek 14</vt:lpstr>
      <vt:lpstr>Snímek 15</vt:lpstr>
      <vt:lpstr>Snímek 16</vt:lpstr>
      <vt:lpstr>Snímek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cp:lastModifiedBy>urza</cp:lastModifiedBy>
  <cp:revision>9</cp:revision>
  <dcterms:modified xsi:type="dcterms:W3CDTF">2022-06-26T14:53:58Z</dcterms:modified>
</cp:coreProperties>
</file>

<file path=docProps/core1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2020-05-26T08:55:44Z</dcterms:created>
  <dc:creator/>
  <dc:description/>
  <dc:language>cs-CZ</dc:language>
  <cp:lastModifiedBy/>
  <dcterms:modified xsi:type="dcterms:W3CDTF">2020-05-26T09:29:23Z</dcterms:modified>
  <cp:revision>4</cp:revision>
  <dc:subject/>
  <dc:title>Vivid</dc:title>
</cp:coreProperties>
</file>