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1" r:id="rId5"/>
    <p:sldId id="264" r:id="rId6"/>
    <p:sldId id="272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67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79BAE-3AB1-4970-8938-3D080DF1929D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962BDF-8FF8-4021-9745-3DDF11549B4E}">
      <dgm:prSet phldrT="[Text]"/>
      <dgm:spPr/>
      <dgm:t>
        <a:bodyPr/>
        <a:lstStyle/>
        <a:p>
          <a:r>
            <a:rPr lang="pl-PL" dirty="0"/>
            <a:t>S</a:t>
          </a:r>
          <a:endParaRPr lang="en-US" dirty="0"/>
        </a:p>
      </dgm:t>
    </dgm:pt>
    <dgm:pt modelId="{0376EC63-1C15-4AB8-8CB7-67A1776D544E}" type="parTrans" cxnId="{5CBEDCD1-4F2D-4D3F-9E65-EE40E2AAD0D7}">
      <dgm:prSet/>
      <dgm:spPr/>
      <dgm:t>
        <a:bodyPr/>
        <a:lstStyle/>
        <a:p>
          <a:endParaRPr lang="en-US"/>
        </a:p>
      </dgm:t>
    </dgm:pt>
    <dgm:pt modelId="{DB26B7A7-F363-4D98-9161-6401871719C5}" type="sibTrans" cxnId="{5CBEDCD1-4F2D-4D3F-9E65-EE40E2AAD0D7}">
      <dgm:prSet/>
      <dgm:spPr/>
      <dgm:t>
        <a:bodyPr/>
        <a:lstStyle/>
        <a:p>
          <a:endParaRPr lang="en-US"/>
        </a:p>
      </dgm:t>
    </dgm:pt>
    <dgm:pt modelId="{D983B900-56D9-49AD-A6DB-992026C35AE8}">
      <dgm:prSet phldrT="[Text]"/>
      <dgm:spPr/>
      <dgm:t>
        <a:bodyPr/>
        <a:lstStyle/>
        <a:p>
          <a:r>
            <a:rPr lang="pl-PL" dirty="0"/>
            <a:t>Single Responsibility Principle</a:t>
          </a:r>
          <a:endParaRPr lang="en-US" dirty="0"/>
        </a:p>
      </dgm:t>
    </dgm:pt>
    <dgm:pt modelId="{A50B32E0-F64E-4263-B24E-3F9002A006A1}" type="parTrans" cxnId="{06A2B8D6-AE3F-4919-9AD8-1D182C750D02}">
      <dgm:prSet/>
      <dgm:spPr/>
      <dgm:t>
        <a:bodyPr/>
        <a:lstStyle/>
        <a:p>
          <a:endParaRPr lang="en-US"/>
        </a:p>
      </dgm:t>
    </dgm:pt>
    <dgm:pt modelId="{D1B94D39-AF2A-4828-BEB8-B79D3EF21870}" type="sibTrans" cxnId="{06A2B8D6-AE3F-4919-9AD8-1D182C750D02}">
      <dgm:prSet/>
      <dgm:spPr/>
      <dgm:t>
        <a:bodyPr/>
        <a:lstStyle/>
        <a:p>
          <a:endParaRPr lang="en-US"/>
        </a:p>
      </dgm:t>
    </dgm:pt>
    <dgm:pt modelId="{090B6C55-43C4-4332-88DA-305C966489C2}">
      <dgm:prSet phldrT="[Text]"/>
      <dgm:spPr/>
      <dgm:t>
        <a:bodyPr/>
        <a:lstStyle/>
        <a:p>
          <a:r>
            <a:rPr lang="pl-PL" dirty="0"/>
            <a:t>O</a:t>
          </a:r>
          <a:endParaRPr lang="en-US" dirty="0"/>
        </a:p>
      </dgm:t>
    </dgm:pt>
    <dgm:pt modelId="{0EF208F9-4A9D-47E9-B55F-EE000A09F5B5}" type="parTrans" cxnId="{9C914023-94F2-44EF-82E3-63399394BF80}">
      <dgm:prSet/>
      <dgm:spPr/>
      <dgm:t>
        <a:bodyPr/>
        <a:lstStyle/>
        <a:p>
          <a:endParaRPr lang="en-US"/>
        </a:p>
      </dgm:t>
    </dgm:pt>
    <dgm:pt modelId="{1B50822A-D4B8-422E-A5F6-BC0A23C2C549}" type="sibTrans" cxnId="{9C914023-94F2-44EF-82E3-63399394BF80}">
      <dgm:prSet/>
      <dgm:spPr/>
      <dgm:t>
        <a:bodyPr/>
        <a:lstStyle/>
        <a:p>
          <a:endParaRPr lang="en-US"/>
        </a:p>
      </dgm:t>
    </dgm:pt>
    <dgm:pt modelId="{BBE4C11C-BD05-45F5-AB32-1C9F23381F1C}">
      <dgm:prSet phldrT="[Text]"/>
      <dgm:spPr/>
      <dgm:t>
        <a:bodyPr/>
        <a:lstStyle/>
        <a:p>
          <a:r>
            <a:rPr lang="pl-PL" dirty="0"/>
            <a:t>Open-Closed Principle</a:t>
          </a:r>
          <a:endParaRPr lang="en-US" dirty="0"/>
        </a:p>
      </dgm:t>
    </dgm:pt>
    <dgm:pt modelId="{92CD53AB-7FCC-4A39-9615-3CDBB9965BE4}" type="parTrans" cxnId="{AD5FD450-7A4B-4F3B-9713-89C711DB4950}">
      <dgm:prSet/>
      <dgm:spPr/>
      <dgm:t>
        <a:bodyPr/>
        <a:lstStyle/>
        <a:p>
          <a:endParaRPr lang="en-US"/>
        </a:p>
      </dgm:t>
    </dgm:pt>
    <dgm:pt modelId="{0C774669-546E-4EAD-BD5F-7EAE76C13E5A}" type="sibTrans" cxnId="{AD5FD450-7A4B-4F3B-9713-89C711DB4950}">
      <dgm:prSet/>
      <dgm:spPr/>
      <dgm:t>
        <a:bodyPr/>
        <a:lstStyle/>
        <a:p>
          <a:endParaRPr lang="en-US"/>
        </a:p>
      </dgm:t>
    </dgm:pt>
    <dgm:pt modelId="{BB4E8D85-539C-40DE-B375-598E2D617D2A}">
      <dgm:prSet phldrT="[Text]"/>
      <dgm:spPr/>
      <dgm:t>
        <a:bodyPr/>
        <a:lstStyle/>
        <a:p>
          <a:r>
            <a:rPr lang="pl-PL" dirty="0"/>
            <a:t>L</a:t>
          </a:r>
          <a:endParaRPr lang="en-US" dirty="0"/>
        </a:p>
      </dgm:t>
    </dgm:pt>
    <dgm:pt modelId="{3C0E019A-32F6-415A-9C4B-49DDF3589F25}" type="parTrans" cxnId="{D7C14E32-7C5B-4235-A13E-7ED79CE9C133}">
      <dgm:prSet/>
      <dgm:spPr/>
      <dgm:t>
        <a:bodyPr/>
        <a:lstStyle/>
        <a:p>
          <a:endParaRPr lang="en-US"/>
        </a:p>
      </dgm:t>
    </dgm:pt>
    <dgm:pt modelId="{B11BD6F3-A3FA-43F2-8F24-F0CE946BB796}" type="sibTrans" cxnId="{D7C14E32-7C5B-4235-A13E-7ED79CE9C133}">
      <dgm:prSet/>
      <dgm:spPr/>
      <dgm:t>
        <a:bodyPr/>
        <a:lstStyle/>
        <a:p>
          <a:endParaRPr lang="en-US"/>
        </a:p>
      </dgm:t>
    </dgm:pt>
    <dgm:pt modelId="{AA596717-6D70-410E-83FD-DE47817FB31D}">
      <dgm:prSet phldrT="[Text]"/>
      <dgm:spPr/>
      <dgm:t>
        <a:bodyPr/>
        <a:lstStyle/>
        <a:p>
          <a:r>
            <a:rPr lang="pl-PL" dirty="0"/>
            <a:t>Liskov Substitution Principle</a:t>
          </a:r>
          <a:endParaRPr lang="en-US" dirty="0"/>
        </a:p>
      </dgm:t>
    </dgm:pt>
    <dgm:pt modelId="{8E469694-168A-49E1-9E8D-9130B64F2F8F}" type="parTrans" cxnId="{9F68C0DB-3FE8-445E-8362-1A3497827FEA}">
      <dgm:prSet/>
      <dgm:spPr/>
      <dgm:t>
        <a:bodyPr/>
        <a:lstStyle/>
        <a:p>
          <a:endParaRPr lang="en-US"/>
        </a:p>
      </dgm:t>
    </dgm:pt>
    <dgm:pt modelId="{B7B564EA-D9F8-4EB0-940C-15E0FD3BBF24}" type="sibTrans" cxnId="{9F68C0DB-3FE8-445E-8362-1A3497827FEA}">
      <dgm:prSet/>
      <dgm:spPr/>
      <dgm:t>
        <a:bodyPr/>
        <a:lstStyle/>
        <a:p>
          <a:endParaRPr lang="en-US"/>
        </a:p>
      </dgm:t>
    </dgm:pt>
    <dgm:pt modelId="{5DE822EA-FDC3-4248-B99C-E6CD19BB45CF}">
      <dgm:prSet phldrT="[Text]"/>
      <dgm:spPr/>
      <dgm:t>
        <a:bodyPr/>
        <a:lstStyle/>
        <a:p>
          <a:r>
            <a:rPr lang="pl-PL" dirty="0"/>
            <a:t>I</a:t>
          </a:r>
          <a:endParaRPr lang="en-US" dirty="0"/>
        </a:p>
      </dgm:t>
    </dgm:pt>
    <dgm:pt modelId="{230360AE-EEA1-430E-B483-BA7317DA8D1D}" type="parTrans" cxnId="{398219FE-6A5C-43F7-91D8-72BF6FFFE4E9}">
      <dgm:prSet/>
      <dgm:spPr/>
      <dgm:t>
        <a:bodyPr/>
        <a:lstStyle/>
        <a:p>
          <a:endParaRPr lang="en-US"/>
        </a:p>
      </dgm:t>
    </dgm:pt>
    <dgm:pt modelId="{63F95B36-A78E-42E4-83F2-ACB2A0ABBC92}" type="sibTrans" cxnId="{398219FE-6A5C-43F7-91D8-72BF6FFFE4E9}">
      <dgm:prSet/>
      <dgm:spPr/>
      <dgm:t>
        <a:bodyPr/>
        <a:lstStyle/>
        <a:p>
          <a:endParaRPr lang="en-US"/>
        </a:p>
      </dgm:t>
    </dgm:pt>
    <dgm:pt modelId="{3C3BFEDC-6506-478E-A301-4AF24DDDE014}">
      <dgm:prSet phldrT="[Text]"/>
      <dgm:spPr/>
      <dgm:t>
        <a:bodyPr/>
        <a:lstStyle/>
        <a:p>
          <a:r>
            <a:rPr lang="pl-PL" dirty="0"/>
            <a:t>Interface Segregation Principle</a:t>
          </a:r>
          <a:endParaRPr lang="en-US" dirty="0"/>
        </a:p>
      </dgm:t>
    </dgm:pt>
    <dgm:pt modelId="{075AB1F0-4017-4799-8657-A6CB60B6036C}" type="parTrans" cxnId="{6E19889B-02BE-46FF-A7F6-7E9708ACBA8D}">
      <dgm:prSet/>
      <dgm:spPr/>
      <dgm:t>
        <a:bodyPr/>
        <a:lstStyle/>
        <a:p>
          <a:endParaRPr lang="en-US"/>
        </a:p>
      </dgm:t>
    </dgm:pt>
    <dgm:pt modelId="{34D04922-BEB1-4774-BA97-03CD37605259}" type="sibTrans" cxnId="{6E19889B-02BE-46FF-A7F6-7E9708ACBA8D}">
      <dgm:prSet/>
      <dgm:spPr/>
      <dgm:t>
        <a:bodyPr/>
        <a:lstStyle/>
        <a:p>
          <a:endParaRPr lang="en-US"/>
        </a:p>
      </dgm:t>
    </dgm:pt>
    <dgm:pt modelId="{3A814D32-D543-4D07-AC0F-C42B1BE1FC1E}">
      <dgm:prSet phldrT="[Text]"/>
      <dgm:spPr/>
      <dgm:t>
        <a:bodyPr/>
        <a:lstStyle/>
        <a:p>
          <a:r>
            <a:rPr lang="pl-PL" dirty="0"/>
            <a:t>D</a:t>
          </a:r>
          <a:endParaRPr lang="en-US" dirty="0"/>
        </a:p>
      </dgm:t>
    </dgm:pt>
    <dgm:pt modelId="{C7572FD0-8326-4875-84F3-20FC51033F18}" type="parTrans" cxnId="{3630A7F0-53CE-492A-AD34-0C4D2C8EB039}">
      <dgm:prSet/>
      <dgm:spPr/>
      <dgm:t>
        <a:bodyPr/>
        <a:lstStyle/>
        <a:p>
          <a:endParaRPr lang="en-US"/>
        </a:p>
      </dgm:t>
    </dgm:pt>
    <dgm:pt modelId="{87DFEBF4-D51A-4B99-B409-AEFCB88783A0}" type="sibTrans" cxnId="{3630A7F0-53CE-492A-AD34-0C4D2C8EB039}">
      <dgm:prSet/>
      <dgm:spPr/>
      <dgm:t>
        <a:bodyPr/>
        <a:lstStyle/>
        <a:p>
          <a:endParaRPr lang="en-US"/>
        </a:p>
      </dgm:t>
    </dgm:pt>
    <dgm:pt modelId="{ADBDDECD-BA5D-4428-9706-253009E3C816}">
      <dgm:prSet phldrT="[Text]"/>
      <dgm:spPr/>
      <dgm:t>
        <a:bodyPr/>
        <a:lstStyle/>
        <a:p>
          <a:r>
            <a:rPr lang="pl-PL" dirty="0"/>
            <a:t>Dependency Inversion Principle</a:t>
          </a:r>
          <a:endParaRPr lang="en-US" dirty="0"/>
        </a:p>
      </dgm:t>
    </dgm:pt>
    <dgm:pt modelId="{F5A22461-62C6-4182-AEAD-9F10E7C4843C}" type="parTrans" cxnId="{B2E42083-A92B-42F9-929F-8FC588747026}">
      <dgm:prSet/>
      <dgm:spPr/>
      <dgm:t>
        <a:bodyPr/>
        <a:lstStyle/>
        <a:p>
          <a:endParaRPr lang="en-US"/>
        </a:p>
      </dgm:t>
    </dgm:pt>
    <dgm:pt modelId="{61BEB090-C8EF-4A5F-BE19-B6A294C1305C}" type="sibTrans" cxnId="{B2E42083-A92B-42F9-929F-8FC588747026}">
      <dgm:prSet/>
      <dgm:spPr/>
      <dgm:t>
        <a:bodyPr/>
        <a:lstStyle/>
        <a:p>
          <a:endParaRPr lang="en-US"/>
        </a:p>
      </dgm:t>
    </dgm:pt>
    <dgm:pt modelId="{E71F0C73-7FAC-4F39-A74D-21B16F5B7B88}" type="pres">
      <dgm:prSet presAssocID="{F3B79BAE-3AB1-4970-8938-3D080DF1929D}" presName="Name0" presStyleCnt="0">
        <dgm:presLayoutVars>
          <dgm:dir/>
          <dgm:animLvl val="lvl"/>
          <dgm:resizeHandles val="exact"/>
        </dgm:presLayoutVars>
      </dgm:prSet>
      <dgm:spPr/>
    </dgm:pt>
    <dgm:pt modelId="{1F1B7001-BBB1-4795-9F2D-4D6438081598}" type="pres">
      <dgm:prSet presAssocID="{DC962BDF-8FF8-4021-9745-3DDF11549B4E}" presName="linNode" presStyleCnt="0"/>
      <dgm:spPr/>
    </dgm:pt>
    <dgm:pt modelId="{8D372317-FB2F-440B-AF08-4964C8D7CFEB}" type="pres">
      <dgm:prSet presAssocID="{DC962BDF-8FF8-4021-9745-3DDF11549B4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81659D4-8927-4FD6-90B2-327A06D09F28}" type="pres">
      <dgm:prSet presAssocID="{DC962BDF-8FF8-4021-9745-3DDF11549B4E}" presName="descendantText" presStyleLbl="alignAccFollowNode1" presStyleIdx="0" presStyleCnt="5">
        <dgm:presLayoutVars>
          <dgm:bulletEnabled val="1"/>
        </dgm:presLayoutVars>
      </dgm:prSet>
      <dgm:spPr/>
    </dgm:pt>
    <dgm:pt modelId="{4F277D00-226A-4E08-96CC-C3888D083F01}" type="pres">
      <dgm:prSet presAssocID="{DB26B7A7-F363-4D98-9161-6401871719C5}" presName="sp" presStyleCnt="0"/>
      <dgm:spPr/>
    </dgm:pt>
    <dgm:pt modelId="{AA236F16-ABE9-4EFB-BDBB-3ED5BB76B634}" type="pres">
      <dgm:prSet presAssocID="{090B6C55-43C4-4332-88DA-305C966489C2}" presName="linNode" presStyleCnt="0"/>
      <dgm:spPr/>
    </dgm:pt>
    <dgm:pt modelId="{4F238AA5-2EA9-4199-8997-103351ADD2C1}" type="pres">
      <dgm:prSet presAssocID="{090B6C55-43C4-4332-88DA-305C966489C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80BE608-F170-4DD5-B3F4-D400754891B5}" type="pres">
      <dgm:prSet presAssocID="{090B6C55-43C4-4332-88DA-305C966489C2}" presName="descendantText" presStyleLbl="alignAccFollowNode1" presStyleIdx="1" presStyleCnt="5">
        <dgm:presLayoutVars>
          <dgm:bulletEnabled val="1"/>
        </dgm:presLayoutVars>
      </dgm:prSet>
      <dgm:spPr/>
    </dgm:pt>
    <dgm:pt modelId="{29C3D327-39E3-42C4-9266-DBC8FEDBADE4}" type="pres">
      <dgm:prSet presAssocID="{1B50822A-D4B8-422E-A5F6-BC0A23C2C549}" presName="sp" presStyleCnt="0"/>
      <dgm:spPr/>
    </dgm:pt>
    <dgm:pt modelId="{E2B2D06B-01F9-45A9-B20C-A84572732DE7}" type="pres">
      <dgm:prSet presAssocID="{BB4E8D85-539C-40DE-B375-598E2D617D2A}" presName="linNode" presStyleCnt="0"/>
      <dgm:spPr/>
    </dgm:pt>
    <dgm:pt modelId="{FA209D7F-EE3C-4EBD-8C9D-35FA25B0F27E}" type="pres">
      <dgm:prSet presAssocID="{BB4E8D85-539C-40DE-B375-598E2D617D2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FC47687-C7DF-4C78-AC53-1BC0C06E2D44}" type="pres">
      <dgm:prSet presAssocID="{BB4E8D85-539C-40DE-B375-598E2D617D2A}" presName="descendantText" presStyleLbl="alignAccFollowNode1" presStyleIdx="2" presStyleCnt="5">
        <dgm:presLayoutVars>
          <dgm:bulletEnabled val="1"/>
        </dgm:presLayoutVars>
      </dgm:prSet>
      <dgm:spPr/>
    </dgm:pt>
    <dgm:pt modelId="{ED608083-BE7B-4215-B5C7-C2ECEB78B91A}" type="pres">
      <dgm:prSet presAssocID="{B11BD6F3-A3FA-43F2-8F24-F0CE946BB796}" presName="sp" presStyleCnt="0"/>
      <dgm:spPr/>
    </dgm:pt>
    <dgm:pt modelId="{EE1273DC-1F54-456A-97E1-80E93ED430C1}" type="pres">
      <dgm:prSet presAssocID="{5DE822EA-FDC3-4248-B99C-E6CD19BB45CF}" presName="linNode" presStyleCnt="0"/>
      <dgm:spPr/>
    </dgm:pt>
    <dgm:pt modelId="{B5F303B8-A19C-4933-874A-8AC46043D385}" type="pres">
      <dgm:prSet presAssocID="{5DE822EA-FDC3-4248-B99C-E6CD19BB45C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69CFD30-F140-4FC2-8BCA-DABD26D5ED52}" type="pres">
      <dgm:prSet presAssocID="{5DE822EA-FDC3-4248-B99C-E6CD19BB45CF}" presName="descendantText" presStyleLbl="alignAccFollowNode1" presStyleIdx="3" presStyleCnt="5">
        <dgm:presLayoutVars>
          <dgm:bulletEnabled val="1"/>
        </dgm:presLayoutVars>
      </dgm:prSet>
      <dgm:spPr/>
    </dgm:pt>
    <dgm:pt modelId="{E5D5458A-9FD4-4CA9-8F8F-BD01ED723869}" type="pres">
      <dgm:prSet presAssocID="{63F95B36-A78E-42E4-83F2-ACB2A0ABBC92}" presName="sp" presStyleCnt="0"/>
      <dgm:spPr/>
    </dgm:pt>
    <dgm:pt modelId="{F130C0CB-6A4C-41CA-BE12-14B57DF76E52}" type="pres">
      <dgm:prSet presAssocID="{3A814D32-D543-4D07-AC0F-C42B1BE1FC1E}" presName="linNode" presStyleCnt="0"/>
      <dgm:spPr/>
    </dgm:pt>
    <dgm:pt modelId="{5DAE0B42-3240-4C1C-AE0E-BF9A7F5CBF84}" type="pres">
      <dgm:prSet presAssocID="{3A814D32-D543-4D07-AC0F-C42B1BE1FC1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DF7B9C6-C573-49C4-AC04-01D41DC8A258}" type="pres">
      <dgm:prSet presAssocID="{3A814D32-D543-4D07-AC0F-C42B1BE1FC1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BFD9870-5B58-43C5-AA8C-6DD49B04B04D}" type="presOf" srcId="{BB4E8D85-539C-40DE-B375-598E2D617D2A}" destId="{FA209D7F-EE3C-4EBD-8C9D-35FA25B0F27E}" srcOrd="0" destOrd="0" presId="urn:microsoft.com/office/officeart/2005/8/layout/vList5"/>
    <dgm:cxn modelId="{6E19889B-02BE-46FF-A7F6-7E9708ACBA8D}" srcId="{5DE822EA-FDC3-4248-B99C-E6CD19BB45CF}" destId="{3C3BFEDC-6506-478E-A301-4AF24DDDE014}" srcOrd="0" destOrd="0" parTransId="{075AB1F0-4017-4799-8657-A6CB60B6036C}" sibTransId="{34D04922-BEB1-4774-BA97-03CD37605259}"/>
    <dgm:cxn modelId="{5CBEDCD1-4F2D-4D3F-9E65-EE40E2AAD0D7}" srcId="{F3B79BAE-3AB1-4970-8938-3D080DF1929D}" destId="{DC962BDF-8FF8-4021-9745-3DDF11549B4E}" srcOrd="0" destOrd="0" parTransId="{0376EC63-1C15-4AB8-8CB7-67A1776D544E}" sibTransId="{DB26B7A7-F363-4D98-9161-6401871719C5}"/>
    <dgm:cxn modelId="{3630A7F0-53CE-492A-AD34-0C4D2C8EB039}" srcId="{F3B79BAE-3AB1-4970-8938-3D080DF1929D}" destId="{3A814D32-D543-4D07-AC0F-C42B1BE1FC1E}" srcOrd="4" destOrd="0" parTransId="{C7572FD0-8326-4875-84F3-20FC51033F18}" sibTransId="{87DFEBF4-D51A-4B99-B409-AEFCB88783A0}"/>
    <dgm:cxn modelId="{398219FE-6A5C-43F7-91D8-72BF6FFFE4E9}" srcId="{F3B79BAE-3AB1-4970-8938-3D080DF1929D}" destId="{5DE822EA-FDC3-4248-B99C-E6CD19BB45CF}" srcOrd="3" destOrd="0" parTransId="{230360AE-EEA1-430E-B483-BA7317DA8D1D}" sibTransId="{63F95B36-A78E-42E4-83F2-ACB2A0ABBC92}"/>
    <dgm:cxn modelId="{45B11269-5BB6-45D4-AEE9-3A086E7B8C94}" type="presOf" srcId="{3C3BFEDC-6506-478E-A301-4AF24DDDE014}" destId="{869CFD30-F140-4FC2-8BCA-DABD26D5ED52}" srcOrd="0" destOrd="0" presId="urn:microsoft.com/office/officeart/2005/8/layout/vList5"/>
    <dgm:cxn modelId="{1118D707-E594-4A77-A683-7AC2D0CD010E}" type="presOf" srcId="{D983B900-56D9-49AD-A6DB-992026C35AE8}" destId="{B81659D4-8927-4FD6-90B2-327A06D09F28}" srcOrd="0" destOrd="0" presId="urn:microsoft.com/office/officeart/2005/8/layout/vList5"/>
    <dgm:cxn modelId="{9F68C0DB-3FE8-445E-8362-1A3497827FEA}" srcId="{BB4E8D85-539C-40DE-B375-598E2D617D2A}" destId="{AA596717-6D70-410E-83FD-DE47817FB31D}" srcOrd="0" destOrd="0" parTransId="{8E469694-168A-49E1-9E8D-9130B64F2F8F}" sibTransId="{B7B564EA-D9F8-4EB0-940C-15E0FD3BBF24}"/>
    <dgm:cxn modelId="{A02B52FD-8456-480B-B1C4-AE4AC60E6E1C}" type="presOf" srcId="{DC962BDF-8FF8-4021-9745-3DDF11549B4E}" destId="{8D372317-FB2F-440B-AF08-4964C8D7CFEB}" srcOrd="0" destOrd="0" presId="urn:microsoft.com/office/officeart/2005/8/layout/vList5"/>
    <dgm:cxn modelId="{9C914023-94F2-44EF-82E3-63399394BF80}" srcId="{F3B79BAE-3AB1-4970-8938-3D080DF1929D}" destId="{090B6C55-43C4-4332-88DA-305C966489C2}" srcOrd="1" destOrd="0" parTransId="{0EF208F9-4A9D-47E9-B55F-EE000A09F5B5}" sibTransId="{1B50822A-D4B8-422E-A5F6-BC0A23C2C549}"/>
    <dgm:cxn modelId="{2FC2C3B0-AF6F-4ECC-9CCF-F03F831292C7}" type="presOf" srcId="{AA596717-6D70-410E-83FD-DE47817FB31D}" destId="{4FC47687-C7DF-4C78-AC53-1BC0C06E2D44}" srcOrd="0" destOrd="0" presId="urn:microsoft.com/office/officeart/2005/8/layout/vList5"/>
    <dgm:cxn modelId="{06A2B8D6-AE3F-4919-9AD8-1D182C750D02}" srcId="{DC962BDF-8FF8-4021-9745-3DDF11549B4E}" destId="{D983B900-56D9-49AD-A6DB-992026C35AE8}" srcOrd="0" destOrd="0" parTransId="{A50B32E0-F64E-4263-B24E-3F9002A006A1}" sibTransId="{D1B94D39-AF2A-4828-BEB8-B79D3EF21870}"/>
    <dgm:cxn modelId="{C43C3D85-85B1-4919-B0CE-09D123A7FAE1}" type="presOf" srcId="{BBE4C11C-BD05-45F5-AB32-1C9F23381F1C}" destId="{780BE608-F170-4DD5-B3F4-D400754891B5}" srcOrd="0" destOrd="0" presId="urn:microsoft.com/office/officeart/2005/8/layout/vList5"/>
    <dgm:cxn modelId="{D7C14E32-7C5B-4235-A13E-7ED79CE9C133}" srcId="{F3B79BAE-3AB1-4970-8938-3D080DF1929D}" destId="{BB4E8D85-539C-40DE-B375-598E2D617D2A}" srcOrd="2" destOrd="0" parTransId="{3C0E019A-32F6-415A-9C4B-49DDF3589F25}" sibTransId="{B11BD6F3-A3FA-43F2-8F24-F0CE946BB796}"/>
    <dgm:cxn modelId="{FBF932BE-1DA0-43E2-AA96-D52D5CC56C38}" type="presOf" srcId="{5DE822EA-FDC3-4248-B99C-E6CD19BB45CF}" destId="{B5F303B8-A19C-4933-874A-8AC46043D385}" srcOrd="0" destOrd="0" presId="urn:microsoft.com/office/officeart/2005/8/layout/vList5"/>
    <dgm:cxn modelId="{D9595B28-E933-4641-93CA-1EB91D5C582B}" type="presOf" srcId="{F3B79BAE-3AB1-4970-8938-3D080DF1929D}" destId="{E71F0C73-7FAC-4F39-A74D-21B16F5B7B88}" srcOrd="0" destOrd="0" presId="urn:microsoft.com/office/officeart/2005/8/layout/vList5"/>
    <dgm:cxn modelId="{AD5FD450-7A4B-4F3B-9713-89C711DB4950}" srcId="{090B6C55-43C4-4332-88DA-305C966489C2}" destId="{BBE4C11C-BD05-45F5-AB32-1C9F23381F1C}" srcOrd="0" destOrd="0" parTransId="{92CD53AB-7FCC-4A39-9615-3CDBB9965BE4}" sibTransId="{0C774669-546E-4EAD-BD5F-7EAE76C13E5A}"/>
    <dgm:cxn modelId="{B2E42083-A92B-42F9-929F-8FC588747026}" srcId="{3A814D32-D543-4D07-AC0F-C42B1BE1FC1E}" destId="{ADBDDECD-BA5D-4428-9706-253009E3C816}" srcOrd="0" destOrd="0" parTransId="{F5A22461-62C6-4182-AEAD-9F10E7C4843C}" sibTransId="{61BEB090-C8EF-4A5F-BE19-B6A294C1305C}"/>
    <dgm:cxn modelId="{20FB7048-3594-485B-A0B2-E0DC027912B0}" type="presOf" srcId="{3A814D32-D543-4D07-AC0F-C42B1BE1FC1E}" destId="{5DAE0B42-3240-4C1C-AE0E-BF9A7F5CBF84}" srcOrd="0" destOrd="0" presId="urn:microsoft.com/office/officeart/2005/8/layout/vList5"/>
    <dgm:cxn modelId="{8A04647A-7DF9-479E-87D0-A71057F24AEF}" type="presOf" srcId="{ADBDDECD-BA5D-4428-9706-253009E3C816}" destId="{BDF7B9C6-C573-49C4-AC04-01D41DC8A258}" srcOrd="0" destOrd="0" presId="urn:microsoft.com/office/officeart/2005/8/layout/vList5"/>
    <dgm:cxn modelId="{4DE48434-B255-4EB1-BE33-C678F093068E}" type="presOf" srcId="{090B6C55-43C4-4332-88DA-305C966489C2}" destId="{4F238AA5-2EA9-4199-8997-103351ADD2C1}" srcOrd="0" destOrd="0" presId="urn:microsoft.com/office/officeart/2005/8/layout/vList5"/>
    <dgm:cxn modelId="{EFF2B3BD-FCE8-4F9D-AD68-462224986D28}" type="presParOf" srcId="{E71F0C73-7FAC-4F39-A74D-21B16F5B7B88}" destId="{1F1B7001-BBB1-4795-9F2D-4D6438081598}" srcOrd="0" destOrd="0" presId="urn:microsoft.com/office/officeart/2005/8/layout/vList5"/>
    <dgm:cxn modelId="{E9924B48-02D2-4A3D-9775-45D1187EFBAB}" type="presParOf" srcId="{1F1B7001-BBB1-4795-9F2D-4D6438081598}" destId="{8D372317-FB2F-440B-AF08-4964C8D7CFEB}" srcOrd="0" destOrd="0" presId="urn:microsoft.com/office/officeart/2005/8/layout/vList5"/>
    <dgm:cxn modelId="{978849D8-C230-4703-BB6F-96FF434F57AC}" type="presParOf" srcId="{1F1B7001-BBB1-4795-9F2D-4D6438081598}" destId="{B81659D4-8927-4FD6-90B2-327A06D09F28}" srcOrd="1" destOrd="0" presId="urn:microsoft.com/office/officeart/2005/8/layout/vList5"/>
    <dgm:cxn modelId="{566E85DB-DA0F-4401-82B5-57E20B984788}" type="presParOf" srcId="{E71F0C73-7FAC-4F39-A74D-21B16F5B7B88}" destId="{4F277D00-226A-4E08-96CC-C3888D083F01}" srcOrd="1" destOrd="0" presId="urn:microsoft.com/office/officeart/2005/8/layout/vList5"/>
    <dgm:cxn modelId="{6538B0D8-AF57-4752-B76F-6A500CC424A3}" type="presParOf" srcId="{E71F0C73-7FAC-4F39-A74D-21B16F5B7B88}" destId="{AA236F16-ABE9-4EFB-BDBB-3ED5BB76B634}" srcOrd="2" destOrd="0" presId="urn:microsoft.com/office/officeart/2005/8/layout/vList5"/>
    <dgm:cxn modelId="{A4BFC98B-03B6-4425-8E44-D9116A26F8A1}" type="presParOf" srcId="{AA236F16-ABE9-4EFB-BDBB-3ED5BB76B634}" destId="{4F238AA5-2EA9-4199-8997-103351ADD2C1}" srcOrd="0" destOrd="0" presId="urn:microsoft.com/office/officeart/2005/8/layout/vList5"/>
    <dgm:cxn modelId="{314F8488-E713-4988-902E-3F377F38E957}" type="presParOf" srcId="{AA236F16-ABE9-4EFB-BDBB-3ED5BB76B634}" destId="{780BE608-F170-4DD5-B3F4-D400754891B5}" srcOrd="1" destOrd="0" presId="urn:microsoft.com/office/officeart/2005/8/layout/vList5"/>
    <dgm:cxn modelId="{C6200509-56AD-4AAC-9D79-74E9D52E4C78}" type="presParOf" srcId="{E71F0C73-7FAC-4F39-A74D-21B16F5B7B88}" destId="{29C3D327-39E3-42C4-9266-DBC8FEDBADE4}" srcOrd="3" destOrd="0" presId="urn:microsoft.com/office/officeart/2005/8/layout/vList5"/>
    <dgm:cxn modelId="{34060DE6-0AC8-45A0-86A0-F20DCC81D0C0}" type="presParOf" srcId="{E71F0C73-7FAC-4F39-A74D-21B16F5B7B88}" destId="{E2B2D06B-01F9-45A9-B20C-A84572732DE7}" srcOrd="4" destOrd="0" presId="urn:microsoft.com/office/officeart/2005/8/layout/vList5"/>
    <dgm:cxn modelId="{A07F0E65-5ABD-4820-841B-C0B160CF1D1D}" type="presParOf" srcId="{E2B2D06B-01F9-45A9-B20C-A84572732DE7}" destId="{FA209D7F-EE3C-4EBD-8C9D-35FA25B0F27E}" srcOrd="0" destOrd="0" presId="urn:microsoft.com/office/officeart/2005/8/layout/vList5"/>
    <dgm:cxn modelId="{C32B6D83-A505-41F3-8DA3-1C959A3B51A6}" type="presParOf" srcId="{E2B2D06B-01F9-45A9-B20C-A84572732DE7}" destId="{4FC47687-C7DF-4C78-AC53-1BC0C06E2D44}" srcOrd="1" destOrd="0" presId="urn:microsoft.com/office/officeart/2005/8/layout/vList5"/>
    <dgm:cxn modelId="{7EC795D1-0E29-4738-9C10-5419C8535F19}" type="presParOf" srcId="{E71F0C73-7FAC-4F39-A74D-21B16F5B7B88}" destId="{ED608083-BE7B-4215-B5C7-C2ECEB78B91A}" srcOrd="5" destOrd="0" presId="urn:microsoft.com/office/officeart/2005/8/layout/vList5"/>
    <dgm:cxn modelId="{AF31D036-3467-40B5-ACF8-BE29456A06A1}" type="presParOf" srcId="{E71F0C73-7FAC-4F39-A74D-21B16F5B7B88}" destId="{EE1273DC-1F54-456A-97E1-80E93ED430C1}" srcOrd="6" destOrd="0" presId="urn:microsoft.com/office/officeart/2005/8/layout/vList5"/>
    <dgm:cxn modelId="{8491C151-A266-478B-A048-5B383635A380}" type="presParOf" srcId="{EE1273DC-1F54-456A-97E1-80E93ED430C1}" destId="{B5F303B8-A19C-4933-874A-8AC46043D385}" srcOrd="0" destOrd="0" presId="urn:microsoft.com/office/officeart/2005/8/layout/vList5"/>
    <dgm:cxn modelId="{80BFEEE7-B8B5-439E-ACB0-E9BF25BF7E15}" type="presParOf" srcId="{EE1273DC-1F54-456A-97E1-80E93ED430C1}" destId="{869CFD30-F140-4FC2-8BCA-DABD26D5ED52}" srcOrd="1" destOrd="0" presId="urn:microsoft.com/office/officeart/2005/8/layout/vList5"/>
    <dgm:cxn modelId="{647CE9E0-CA95-44B2-BBF7-1F538D227EDC}" type="presParOf" srcId="{E71F0C73-7FAC-4F39-A74D-21B16F5B7B88}" destId="{E5D5458A-9FD4-4CA9-8F8F-BD01ED723869}" srcOrd="7" destOrd="0" presId="urn:microsoft.com/office/officeart/2005/8/layout/vList5"/>
    <dgm:cxn modelId="{6ACF4F3C-7578-40EE-AC4A-DB0727D047E1}" type="presParOf" srcId="{E71F0C73-7FAC-4F39-A74D-21B16F5B7B88}" destId="{F130C0CB-6A4C-41CA-BE12-14B57DF76E52}" srcOrd="8" destOrd="0" presId="urn:microsoft.com/office/officeart/2005/8/layout/vList5"/>
    <dgm:cxn modelId="{14612662-B009-4CF1-B329-9C5F9D326314}" type="presParOf" srcId="{F130C0CB-6A4C-41CA-BE12-14B57DF76E52}" destId="{5DAE0B42-3240-4C1C-AE0E-BF9A7F5CBF84}" srcOrd="0" destOrd="0" presId="urn:microsoft.com/office/officeart/2005/8/layout/vList5"/>
    <dgm:cxn modelId="{0FF67B98-8191-42E1-92FF-6405EB98CFCE}" type="presParOf" srcId="{F130C0CB-6A4C-41CA-BE12-14B57DF76E52}" destId="{BDF7B9C6-C573-49C4-AC04-01D41DC8A2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79BAE-3AB1-4970-8938-3D080DF1929D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962BDF-8FF8-4021-9745-3DDF11549B4E}">
      <dgm:prSet phldrT="[Text]"/>
      <dgm:spPr/>
      <dgm:t>
        <a:bodyPr/>
        <a:lstStyle/>
        <a:p>
          <a:r>
            <a:rPr lang="pl-PL" dirty="0"/>
            <a:t>DRY</a:t>
          </a:r>
          <a:endParaRPr lang="en-US" dirty="0"/>
        </a:p>
      </dgm:t>
    </dgm:pt>
    <dgm:pt modelId="{0376EC63-1C15-4AB8-8CB7-67A1776D544E}" type="parTrans" cxnId="{5CBEDCD1-4F2D-4D3F-9E65-EE40E2AAD0D7}">
      <dgm:prSet/>
      <dgm:spPr/>
      <dgm:t>
        <a:bodyPr/>
        <a:lstStyle/>
        <a:p>
          <a:endParaRPr lang="en-US"/>
        </a:p>
      </dgm:t>
    </dgm:pt>
    <dgm:pt modelId="{DB26B7A7-F363-4D98-9161-6401871719C5}" type="sibTrans" cxnId="{5CBEDCD1-4F2D-4D3F-9E65-EE40E2AAD0D7}">
      <dgm:prSet/>
      <dgm:spPr/>
      <dgm:t>
        <a:bodyPr/>
        <a:lstStyle/>
        <a:p>
          <a:endParaRPr lang="en-US"/>
        </a:p>
      </dgm:t>
    </dgm:pt>
    <dgm:pt modelId="{D983B900-56D9-49AD-A6DB-992026C35AE8}">
      <dgm:prSet phldrT="[Text]"/>
      <dgm:spPr/>
      <dgm:t>
        <a:bodyPr/>
        <a:lstStyle/>
        <a:p>
          <a:r>
            <a:rPr lang="pl-PL" dirty="0"/>
            <a:t>Do not repeat yourself</a:t>
          </a:r>
          <a:endParaRPr lang="en-US" dirty="0"/>
        </a:p>
      </dgm:t>
    </dgm:pt>
    <dgm:pt modelId="{A50B32E0-F64E-4263-B24E-3F9002A006A1}" type="parTrans" cxnId="{06A2B8D6-AE3F-4919-9AD8-1D182C750D02}">
      <dgm:prSet/>
      <dgm:spPr/>
      <dgm:t>
        <a:bodyPr/>
        <a:lstStyle/>
        <a:p>
          <a:endParaRPr lang="en-US"/>
        </a:p>
      </dgm:t>
    </dgm:pt>
    <dgm:pt modelId="{D1B94D39-AF2A-4828-BEB8-B79D3EF21870}" type="sibTrans" cxnId="{06A2B8D6-AE3F-4919-9AD8-1D182C750D02}">
      <dgm:prSet/>
      <dgm:spPr/>
      <dgm:t>
        <a:bodyPr/>
        <a:lstStyle/>
        <a:p>
          <a:endParaRPr lang="en-US"/>
        </a:p>
      </dgm:t>
    </dgm:pt>
    <dgm:pt modelId="{090B6C55-43C4-4332-88DA-305C966489C2}">
      <dgm:prSet phldrT="[Text]"/>
      <dgm:spPr/>
      <dgm:t>
        <a:bodyPr/>
        <a:lstStyle/>
        <a:p>
          <a:r>
            <a:rPr lang="pl-PL" dirty="0"/>
            <a:t>YAGNI</a:t>
          </a:r>
          <a:endParaRPr lang="en-US" dirty="0"/>
        </a:p>
      </dgm:t>
    </dgm:pt>
    <dgm:pt modelId="{0EF208F9-4A9D-47E9-B55F-EE000A09F5B5}" type="parTrans" cxnId="{9C914023-94F2-44EF-82E3-63399394BF80}">
      <dgm:prSet/>
      <dgm:spPr/>
      <dgm:t>
        <a:bodyPr/>
        <a:lstStyle/>
        <a:p>
          <a:endParaRPr lang="en-US"/>
        </a:p>
      </dgm:t>
    </dgm:pt>
    <dgm:pt modelId="{1B50822A-D4B8-422E-A5F6-BC0A23C2C549}" type="sibTrans" cxnId="{9C914023-94F2-44EF-82E3-63399394BF80}">
      <dgm:prSet/>
      <dgm:spPr/>
      <dgm:t>
        <a:bodyPr/>
        <a:lstStyle/>
        <a:p>
          <a:endParaRPr lang="en-US"/>
        </a:p>
      </dgm:t>
    </dgm:pt>
    <dgm:pt modelId="{BBE4C11C-BD05-45F5-AB32-1C9F23381F1C}">
      <dgm:prSet phldrT="[Text]"/>
      <dgm:spPr/>
      <dgm:t>
        <a:bodyPr/>
        <a:lstStyle/>
        <a:p>
          <a:r>
            <a:rPr lang="pl-PL" dirty="0"/>
            <a:t>You ain’t gonna need it</a:t>
          </a:r>
          <a:endParaRPr lang="en-US" dirty="0"/>
        </a:p>
      </dgm:t>
    </dgm:pt>
    <dgm:pt modelId="{92CD53AB-7FCC-4A39-9615-3CDBB9965BE4}" type="parTrans" cxnId="{AD5FD450-7A4B-4F3B-9713-89C711DB4950}">
      <dgm:prSet/>
      <dgm:spPr/>
      <dgm:t>
        <a:bodyPr/>
        <a:lstStyle/>
        <a:p>
          <a:endParaRPr lang="en-US"/>
        </a:p>
      </dgm:t>
    </dgm:pt>
    <dgm:pt modelId="{0C774669-546E-4EAD-BD5F-7EAE76C13E5A}" type="sibTrans" cxnId="{AD5FD450-7A4B-4F3B-9713-89C711DB4950}">
      <dgm:prSet/>
      <dgm:spPr/>
      <dgm:t>
        <a:bodyPr/>
        <a:lstStyle/>
        <a:p>
          <a:endParaRPr lang="en-US"/>
        </a:p>
      </dgm:t>
    </dgm:pt>
    <dgm:pt modelId="{AA596717-6D70-410E-83FD-DE47817FB31D}">
      <dgm:prSet phldrT="[Text]"/>
      <dgm:spPr/>
      <dgm:t>
        <a:bodyPr/>
        <a:lstStyle/>
        <a:p>
          <a:r>
            <a:rPr lang="pl-PL" dirty="0"/>
            <a:t>Keep it simple stupid (and short || and straight)</a:t>
          </a:r>
          <a:endParaRPr lang="en-US" dirty="0"/>
        </a:p>
      </dgm:t>
    </dgm:pt>
    <dgm:pt modelId="{8E469694-168A-49E1-9E8D-9130B64F2F8F}" type="parTrans" cxnId="{9F68C0DB-3FE8-445E-8362-1A3497827FEA}">
      <dgm:prSet/>
      <dgm:spPr/>
      <dgm:t>
        <a:bodyPr/>
        <a:lstStyle/>
        <a:p>
          <a:endParaRPr lang="en-US"/>
        </a:p>
      </dgm:t>
    </dgm:pt>
    <dgm:pt modelId="{B7B564EA-D9F8-4EB0-940C-15E0FD3BBF24}" type="sibTrans" cxnId="{9F68C0DB-3FE8-445E-8362-1A3497827FEA}">
      <dgm:prSet/>
      <dgm:spPr/>
      <dgm:t>
        <a:bodyPr/>
        <a:lstStyle/>
        <a:p>
          <a:endParaRPr lang="en-US"/>
        </a:p>
      </dgm:t>
    </dgm:pt>
    <dgm:pt modelId="{BB4E8D85-539C-40DE-B375-598E2D617D2A}">
      <dgm:prSet phldrT="[Text]"/>
      <dgm:spPr/>
      <dgm:t>
        <a:bodyPr/>
        <a:lstStyle/>
        <a:p>
          <a:r>
            <a:rPr lang="pl-PL" dirty="0"/>
            <a:t>KISS</a:t>
          </a:r>
          <a:endParaRPr lang="en-US" dirty="0"/>
        </a:p>
      </dgm:t>
    </dgm:pt>
    <dgm:pt modelId="{B11BD6F3-A3FA-43F2-8F24-F0CE946BB796}" type="sibTrans" cxnId="{D7C14E32-7C5B-4235-A13E-7ED79CE9C133}">
      <dgm:prSet/>
      <dgm:spPr/>
      <dgm:t>
        <a:bodyPr/>
        <a:lstStyle/>
        <a:p>
          <a:endParaRPr lang="en-US"/>
        </a:p>
      </dgm:t>
    </dgm:pt>
    <dgm:pt modelId="{3C0E019A-32F6-415A-9C4B-49DDF3589F25}" type="parTrans" cxnId="{D7C14E32-7C5B-4235-A13E-7ED79CE9C133}">
      <dgm:prSet/>
      <dgm:spPr/>
      <dgm:t>
        <a:bodyPr/>
        <a:lstStyle/>
        <a:p>
          <a:endParaRPr lang="en-US"/>
        </a:p>
      </dgm:t>
    </dgm:pt>
    <dgm:pt modelId="{E71F0C73-7FAC-4F39-A74D-21B16F5B7B88}" type="pres">
      <dgm:prSet presAssocID="{F3B79BAE-3AB1-4970-8938-3D080DF1929D}" presName="Name0" presStyleCnt="0">
        <dgm:presLayoutVars>
          <dgm:dir/>
          <dgm:animLvl val="lvl"/>
          <dgm:resizeHandles val="exact"/>
        </dgm:presLayoutVars>
      </dgm:prSet>
      <dgm:spPr/>
    </dgm:pt>
    <dgm:pt modelId="{1F1B7001-BBB1-4795-9F2D-4D6438081598}" type="pres">
      <dgm:prSet presAssocID="{DC962BDF-8FF8-4021-9745-3DDF11549B4E}" presName="linNode" presStyleCnt="0"/>
      <dgm:spPr/>
    </dgm:pt>
    <dgm:pt modelId="{8D372317-FB2F-440B-AF08-4964C8D7CFEB}" type="pres">
      <dgm:prSet presAssocID="{DC962BDF-8FF8-4021-9745-3DDF11549B4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81659D4-8927-4FD6-90B2-327A06D09F28}" type="pres">
      <dgm:prSet presAssocID="{DC962BDF-8FF8-4021-9745-3DDF11549B4E}" presName="descendantText" presStyleLbl="alignAccFollowNode1" presStyleIdx="0" presStyleCnt="3">
        <dgm:presLayoutVars>
          <dgm:bulletEnabled val="1"/>
        </dgm:presLayoutVars>
      </dgm:prSet>
      <dgm:spPr/>
    </dgm:pt>
    <dgm:pt modelId="{4F277D00-226A-4E08-96CC-C3888D083F01}" type="pres">
      <dgm:prSet presAssocID="{DB26B7A7-F363-4D98-9161-6401871719C5}" presName="sp" presStyleCnt="0"/>
      <dgm:spPr/>
    </dgm:pt>
    <dgm:pt modelId="{AA236F16-ABE9-4EFB-BDBB-3ED5BB76B634}" type="pres">
      <dgm:prSet presAssocID="{090B6C55-43C4-4332-88DA-305C966489C2}" presName="linNode" presStyleCnt="0"/>
      <dgm:spPr/>
    </dgm:pt>
    <dgm:pt modelId="{4F238AA5-2EA9-4199-8997-103351ADD2C1}" type="pres">
      <dgm:prSet presAssocID="{090B6C55-43C4-4332-88DA-305C966489C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80BE608-F170-4DD5-B3F4-D400754891B5}" type="pres">
      <dgm:prSet presAssocID="{090B6C55-43C4-4332-88DA-305C966489C2}" presName="descendantText" presStyleLbl="alignAccFollowNode1" presStyleIdx="1" presStyleCnt="3">
        <dgm:presLayoutVars>
          <dgm:bulletEnabled val="1"/>
        </dgm:presLayoutVars>
      </dgm:prSet>
      <dgm:spPr/>
    </dgm:pt>
    <dgm:pt modelId="{29C3D327-39E3-42C4-9266-DBC8FEDBADE4}" type="pres">
      <dgm:prSet presAssocID="{1B50822A-D4B8-422E-A5F6-BC0A23C2C549}" presName="sp" presStyleCnt="0"/>
      <dgm:spPr/>
    </dgm:pt>
    <dgm:pt modelId="{E2B2D06B-01F9-45A9-B20C-A84572732DE7}" type="pres">
      <dgm:prSet presAssocID="{BB4E8D85-539C-40DE-B375-598E2D617D2A}" presName="linNode" presStyleCnt="0"/>
      <dgm:spPr/>
    </dgm:pt>
    <dgm:pt modelId="{FA209D7F-EE3C-4EBD-8C9D-35FA25B0F27E}" type="pres">
      <dgm:prSet presAssocID="{BB4E8D85-539C-40DE-B375-598E2D617D2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FC47687-C7DF-4C78-AC53-1BC0C06E2D44}" type="pres">
      <dgm:prSet presAssocID="{BB4E8D85-539C-40DE-B375-598E2D617D2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BFD9870-5B58-43C5-AA8C-6DD49B04B04D}" type="presOf" srcId="{BB4E8D85-539C-40DE-B375-598E2D617D2A}" destId="{FA209D7F-EE3C-4EBD-8C9D-35FA25B0F27E}" srcOrd="0" destOrd="0" presId="urn:microsoft.com/office/officeart/2005/8/layout/vList5"/>
    <dgm:cxn modelId="{5CBEDCD1-4F2D-4D3F-9E65-EE40E2AAD0D7}" srcId="{F3B79BAE-3AB1-4970-8938-3D080DF1929D}" destId="{DC962BDF-8FF8-4021-9745-3DDF11549B4E}" srcOrd="0" destOrd="0" parTransId="{0376EC63-1C15-4AB8-8CB7-67A1776D544E}" sibTransId="{DB26B7A7-F363-4D98-9161-6401871719C5}"/>
    <dgm:cxn modelId="{1118D707-E594-4A77-A683-7AC2D0CD010E}" type="presOf" srcId="{D983B900-56D9-49AD-A6DB-992026C35AE8}" destId="{B81659D4-8927-4FD6-90B2-327A06D09F28}" srcOrd="0" destOrd="0" presId="urn:microsoft.com/office/officeart/2005/8/layout/vList5"/>
    <dgm:cxn modelId="{9F68C0DB-3FE8-445E-8362-1A3497827FEA}" srcId="{BB4E8D85-539C-40DE-B375-598E2D617D2A}" destId="{AA596717-6D70-410E-83FD-DE47817FB31D}" srcOrd="0" destOrd="0" parTransId="{8E469694-168A-49E1-9E8D-9130B64F2F8F}" sibTransId="{B7B564EA-D9F8-4EB0-940C-15E0FD3BBF24}"/>
    <dgm:cxn modelId="{A02B52FD-8456-480B-B1C4-AE4AC60E6E1C}" type="presOf" srcId="{DC962BDF-8FF8-4021-9745-3DDF11549B4E}" destId="{8D372317-FB2F-440B-AF08-4964C8D7CFEB}" srcOrd="0" destOrd="0" presId="urn:microsoft.com/office/officeart/2005/8/layout/vList5"/>
    <dgm:cxn modelId="{9C914023-94F2-44EF-82E3-63399394BF80}" srcId="{F3B79BAE-3AB1-4970-8938-3D080DF1929D}" destId="{090B6C55-43C4-4332-88DA-305C966489C2}" srcOrd="1" destOrd="0" parTransId="{0EF208F9-4A9D-47E9-B55F-EE000A09F5B5}" sibTransId="{1B50822A-D4B8-422E-A5F6-BC0A23C2C549}"/>
    <dgm:cxn modelId="{2FC2C3B0-AF6F-4ECC-9CCF-F03F831292C7}" type="presOf" srcId="{AA596717-6D70-410E-83FD-DE47817FB31D}" destId="{4FC47687-C7DF-4C78-AC53-1BC0C06E2D44}" srcOrd="0" destOrd="0" presId="urn:microsoft.com/office/officeart/2005/8/layout/vList5"/>
    <dgm:cxn modelId="{06A2B8D6-AE3F-4919-9AD8-1D182C750D02}" srcId="{DC962BDF-8FF8-4021-9745-3DDF11549B4E}" destId="{D983B900-56D9-49AD-A6DB-992026C35AE8}" srcOrd="0" destOrd="0" parTransId="{A50B32E0-F64E-4263-B24E-3F9002A006A1}" sibTransId="{D1B94D39-AF2A-4828-BEB8-B79D3EF21870}"/>
    <dgm:cxn modelId="{C43C3D85-85B1-4919-B0CE-09D123A7FAE1}" type="presOf" srcId="{BBE4C11C-BD05-45F5-AB32-1C9F23381F1C}" destId="{780BE608-F170-4DD5-B3F4-D400754891B5}" srcOrd="0" destOrd="0" presId="urn:microsoft.com/office/officeart/2005/8/layout/vList5"/>
    <dgm:cxn modelId="{D7C14E32-7C5B-4235-A13E-7ED79CE9C133}" srcId="{F3B79BAE-3AB1-4970-8938-3D080DF1929D}" destId="{BB4E8D85-539C-40DE-B375-598E2D617D2A}" srcOrd="2" destOrd="0" parTransId="{3C0E019A-32F6-415A-9C4B-49DDF3589F25}" sibTransId="{B11BD6F3-A3FA-43F2-8F24-F0CE946BB796}"/>
    <dgm:cxn modelId="{D9595B28-E933-4641-93CA-1EB91D5C582B}" type="presOf" srcId="{F3B79BAE-3AB1-4970-8938-3D080DF1929D}" destId="{E71F0C73-7FAC-4F39-A74D-21B16F5B7B88}" srcOrd="0" destOrd="0" presId="urn:microsoft.com/office/officeart/2005/8/layout/vList5"/>
    <dgm:cxn modelId="{AD5FD450-7A4B-4F3B-9713-89C711DB4950}" srcId="{090B6C55-43C4-4332-88DA-305C966489C2}" destId="{BBE4C11C-BD05-45F5-AB32-1C9F23381F1C}" srcOrd="0" destOrd="0" parTransId="{92CD53AB-7FCC-4A39-9615-3CDBB9965BE4}" sibTransId="{0C774669-546E-4EAD-BD5F-7EAE76C13E5A}"/>
    <dgm:cxn modelId="{4DE48434-B255-4EB1-BE33-C678F093068E}" type="presOf" srcId="{090B6C55-43C4-4332-88DA-305C966489C2}" destId="{4F238AA5-2EA9-4199-8997-103351ADD2C1}" srcOrd="0" destOrd="0" presId="urn:microsoft.com/office/officeart/2005/8/layout/vList5"/>
    <dgm:cxn modelId="{EFF2B3BD-FCE8-4F9D-AD68-462224986D28}" type="presParOf" srcId="{E71F0C73-7FAC-4F39-A74D-21B16F5B7B88}" destId="{1F1B7001-BBB1-4795-9F2D-4D6438081598}" srcOrd="0" destOrd="0" presId="urn:microsoft.com/office/officeart/2005/8/layout/vList5"/>
    <dgm:cxn modelId="{E9924B48-02D2-4A3D-9775-45D1187EFBAB}" type="presParOf" srcId="{1F1B7001-BBB1-4795-9F2D-4D6438081598}" destId="{8D372317-FB2F-440B-AF08-4964C8D7CFEB}" srcOrd="0" destOrd="0" presId="urn:microsoft.com/office/officeart/2005/8/layout/vList5"/>
    <dgm:cxn modelId="{978849D8-C230-4703-BB6F-96FF434F57AC}" type="presParOf" srcId="{1F1B7001-BBB1-4795-9F2D-4D6438081598}" destId="{B81659D4-8927-4FD6-90B2-327A06D09F28}" srcOrd="1" destOrd="0" presId="urn:microsoft.com/office/officeart/2005/8/layout/vList5"/>
    <dgm:cxn modelId="{566E85DB-DA0F-4401-82B5-57E20B984788}" type="presParOf" srcId="{E71F0C73-7FAC-4F39-A74D-21B16F5B7B88}" destId="{4F277D00-226A-4E08-96CC-C3888D083F01}" srcOrd="1" destOrd="0" presId="urn:microsoft.com/office/officeart/2005/8/layout/vList5"/>
    <dgm:cxn modelId="{6538B0D8-AF57-4752-B76F-6A500CC424A3}" type="presParOf" srcId="{E71F0C73-7FAC-4F39-A74D-21B16F5B7B88}" destId="{AA236F16-ABE9-4EFB-BDBB-3ED5BB76B634}" srcOrd="2" destOrd="0" presId="urn:microsoft.com/office/officeart/2005/8/layout/vList5"/>
    <dgm:cxn modelId="{A4BFC98B-03B6-4425-8E44-D9116A26F8A1}" type="presParOf" srcId="{AA236F16-ABE9-4EFB-BDBB-3ED5BB76B634}" destId="{4F238AA5-2EA9-4199-8997-103351ADD2C1}" srcOrd="0" destOrd="0" presId="urn:microsoft.com/office/officeart/2005/8/layout/vList5"/>
    <dgm:cxn modelId="{314F8488-E713-4988-902E-3F377F38E957}" type="presParOf" srcId="{AA236F16-ABE9-4EFB-BDBB-3ED5BB76B634}" destId="{780BE608-F170-4DD5-B3F4-D400754891B5}" srcOrd="1" destOrd="0" presId="urn:microsoft.com/office/officeart/2005/8/layout/vList5"/>
    <dgm:cxn modelId="{C6200509-56AD-4AAC-9D79-74E9D52E4C78}" type="presParOf" srcId="{E71F0C73-7FAC-4F39-A74D-21B16F5B7B88}" destId="{29C3D327-39E3-42C4-9266-DBC8FEDBADE4}" srcOrd="3" destOrd="0" presId="urn:microsoft.com/office/officeart/2005/8/layout/vList5"/>
    <dgm:cxn modelId="{34060DE6-0AC8-45A0-86A0-F20DCC81D0C0}" type="presParOf" srcId="{E71F0C73-7FAC-4F39-A74D-21B16F5B7B88}" destId="{E2B2D06B-01F9-45A9-B20C-A84572732DE7}" srcOrd="4" destOrd="0" presId="urn:microsoft.com/office/officeart/2005/8/layout/vList5"/>
    <dgm:cxn modelId="{A07F0E65-5ABD-4820-841B-C0B160CF1D1D}" type="presParOf" srcId="{E2B2D06B-01F9-45A9-B20C-A84572732DE7}" destId="{FA209D7F-EE3C-4EBD-8C9D-35FA25B0F27E}" srcOrd="0" destOrd="0" presId="urn:microsoft.com/office/officeart/2005/8/layout/vList5"/>
    <dgm:cxn modelId="{C32B6D83-A505-41F3-8DA3-1C959A3B51A6}" type="presParOf" srcId="{E2B2D06B-01F9-45A9-B20C-A84572732DE7}" destId="{4FC47687-C7DF-4C78-AC53-1BC0C06E2D4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659D4-8927-4FD6-90B2-327A06D09F28}">
      <dsp:nvSpPr>
        <dsp:cNvPr id="0" name=""/>
        <dsp:cNvSpPr/>
      </dsp:nvSpPr>
      <dsp:spPr>
        <a:xfrm rot="5400000">
          <a:off x="4914714" y="-2005042"/>
          <a:ext cx="783981" cy="499454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/>
            <a:t>Single Responsibility Principle</a:t>
          </a:r>
          <a:endParaRPr lang="en-US" sz="3000" kern="1200" dirty="0"/>
        </a:p>
      </dsp:txBody>
      <dsp:txXfrm rot="-5400000">
        <a:off x="2809433" y="138510"/>
        <a:ext cx="4956274" cy="707439"/>
      </dsp:txXfrm>
    </dsp:sp>
    <dsp:sp modelId="{8D372317-FB2F-440B-AF08-4964C8D7CFEB}">
      <dsp:nvSpPr>
        <dsp:cNvPr id="0" name=""/>
        <dsp:cNvSpPr/>
      </dsp:nvSpPr>
      <dsp:spPr>
        <a:xfrm>
          <a:off x="0" y="2241"/>
          <a:ext cx="2809432" cy="9799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 dirty="0"/>
            <a:t>S</a:t>
          </a:r>
          <a:endParaRPr lang="en-US" sz="4900" kern="1200" dirty="0"/>
        </a:p>
      </dsp:txBody>
      <dsp:txXfrm>
        <a:off x="47839" y="50080"/>
        <a:ext cx="2713754" cy="884299"/>
      </dsp:txXfrm>
    </dsp:sp>
    <dsp:sp modelId="{780BE608-F170-4DD5-B3F4-D400754891B5}">
      <dsp:nvSpPr>
        <dsp:cNvPr id="0" name=""/>
        <dsp:cNvSpPr/>
      </dsp:nvSpPr>
      <dsp:spPr>
        <a:xfrm rot="5400000">
          <a:off x="4914714" y="-976066"/>
          <a:ext cx="783981" cy="4994545"/>
        </a:xfrm>
        <a:prstGeom prst="round2SameRect">
          <a:avLst/>
        </a:prstGeom>
        <a:solidFill>
          <a:schemeClr val="accent3">
            <a:tint val="40000"/>
            <a:alpha val="90000"/>
            <a:hueOff val="201228"/>
            <a:satOff val="1961"/>
            <a:lumOff val="10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1228"/>
              <a:satOff val="1961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/>
            <a:t>Open-Closed Principle</a:t>
          </a:r>
          <a:endParaRPr lang="en-US" sz="3000" kern="1200" dirty="0"/>
        </a:p>
      </dsp:txBody>
      <dsp:txXfrm rot="-5400000">
        <a:off x="2809433" y="1167486"/>
        <a:ext cx="4956274" cy="707439"/>
      </dsp:txXfrm>
    </dsp:sp>
    <dsp:sp modelId="{4F238AA5-2EA9-4199-8997-103351ADD2C1}">
      <dsp:nvSpPr>
        <dsp:cNvPr id="0" name=""/>
        <dsp:cNvSpPr/>
      </dsp:nvSpPr>
      <dsp:spPr>
        <a:xfrm>
          <a:off x="0" y="1031217"/>
          <a:ext cx="2809432" cy="979977"/>
        </a:xfrm>
        <a:prstGeom prst="roundRect">
          <a:avLst/>
        </a:prstGeom>
        <a:solidFill>
          <a:schemeClr val="accent3">
            <a:hueOff val="248183"/>
            <a:satOff val="1288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 dirty="0"/>
            <a:t>O</a:t>
          </a:r>
          <a:endParaRPr lang="en-US" sz="4900" kern="1200" dirty="0"/>
        </a:p>
      </dsp:txBody>
      <dsp:txXfrm>
        <a:off x="47839" y="1079056"/>
        <a:ext cx="2713754" cy="884299"/>
      </dsp:txXfrm>
    </dsp:sp>
    <dsp:sp modelId="{4FC47687-C7DF-4C78-AC53-1BC0C06E2D44}">
      <dsp:nvSpPr>
        <dsp:cNvPr id="0" name=""/>
        <dsp:cNvSpPr/>
      </dsp:nvSpPr>
      <dsp:spPr>
        <a:xfrm rot="5400000">
          <a:off x="4914714" y="52909"/>
          <a:ext cx="783981" cy="4994545"/>
        </a:xfrm>
        <a:prstGeom prst="round2SameRect">
          <a:avLst/>
        </a:prstGeom>
        <a:solidFill>
          <a:schemeClr val="accent3">
            <a:tint val="40000"/>
            <a:alpha val="90000"/>
            <a:hueOff val="402456"/>
            <a:satOff val="3922"/>
            <a:lumOff val="1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2456"/>
              <a:satOff val="3922"/>
              <a:lumOff val="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/>
            <a:t>Liskov Substitution Principle</a:t>
          </a:r>
          <a:endParaRPr lang="en-US" sz="3000" kern="1200" dirty="0"/>
        </a:p>
      </dsp:txBody>
      <dsp:txXfrm rot="-5400000">
        <a:off x="2809433" y="2196462"/>
        <a:ext cx="4956274" cy="707439"/>
      </dsp:txXfrm>
    </dsp:sp>
    <dsp:sp modelId="{FA209D7F-EE3C-4EBD-8C9D-35FA25B0F27E}">
      <dsp:nvSpPr>
        <dsp:cNvPr id="0" name=""/>
        <dsp:cNvSpPr/>
      </dsp:nvSpPr>
      <dsp:spPr>
        <a:xfrm>
          <a:off x="0" y="2060193"/>
          <a:ext cx="2809432" cy="979977"/>
        </a:xfrm>
        <a:prstGeom prst="roundRect">
          <a:avLst/>
        </a:prstGeom>
        <a:solidFill>
          <a:schemeClr val="accent3">
            <a:hueOff val="496367"/>
            <a:satOff val="2575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 dirty="0"/>
            <a:t>L</a:t>
          </a:r>
          <a:endParaRPr lang="en-US" sz="4900" kern="1200" dirty="0"/>
        </a:p>
      </dsp:txBody>
      <dsp:txXfrm>
        <a:off x="47839" y="2108032"/>
        <a:ext cx="2713754" cy="884299"/>
      </dsp:txXfrm>
    </dsp:sp>
    <dsp:sp modelId="{869CFD30-F140-4FC2-8BCA-DABD26D5ED52}">
      <dsp:nvSpPr>
        <dsp:cNvPr id="0" name=""/>
        <dsp:cNvSpPr/>
      </dsp:nvSpPr>
      <dsp:spPr>
        <a:xfrm rot="5400000">
          <a:off x="4914714" y="1081885"/>
          <a:ext cx="783981" cy="4994545"/>
        </a:xfrm>
        <a:prstGeom prst="round2SameRect">
          <a:avLst/>
        </a:prstGeom>
        <a:solidFill>
          <a:schemeClr val="accent3">
            <a:tint val="40000"/>
            <a:alpha val="90000"/>
            <a:hueOff val="603684"/>
            <a:satOff val="5883"/>
            <a:lumOff val="2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03684"/>
              <a:satOff val="5883"/>
              <a:lumOff val="2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/>
            <a:t>Interface Segregation Principle</a:t>
          </a:r>
          <a:endParaRPr lang="en-US" sz="3000" kern="1200" dirty="0"/>
        </a:p>
      </dsp:txBody>
      <dsp:txXfrm rot="-5400000">
        <a:off x="2809433" y="3225438"/>
        <a:ext cx="4956274" cy="707439"/>
      </dsp:txXfrm>
    </dsp:sp>
    <dsp:sp modelId="{B5F303B8-A19C-4933-874A-8AC46043D385}">
      <dsp:nvSpPr>
        <dsp:cNvPr id="0" name=""/>
        <dsp:cNvSpPr/>
      </dsp:nvSpPr>
      <dsp:spPr>
        <a:xfrm>
          <a:off x="0" y="3089170"/>
          <a:ext cx="2809432" cy="979977"/>
        </a:xfrm>
        <a:prstGeom prst="roundRect">
          <a:avLst/>
        </a:prstGeom>
        <a:solidFill>
          <a:schemeClr val="accent3">
            <a:hueOff val="744550"/>
            <a:satOff val="3863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 dirty="0"/>
            <a:t>I</a:t>
          </a:r>
          <a:endParaRPr lang="en-US" sz="4900" kern="1200" dirty="0"/>
        </a:p>
      </dsp:txBody>
      <dsp:txXfrm>
        <a:off x="47839" y="3137009"/>
        <a:ext cx="2713754" cy="884299"/>
      </dsp:txXfrm>
    </dsp:sp>
    <dsp:sp modelId="{BDF7B9C6-C573-49C4-AC04-01D41DC8A258}">
      <dsp:nvSpPr>
        <dsp:cNvPr id="0" name=""/>
        <dsp:cNvSpPr/>
      </dsp:nvSpPr>
      <dsp:spPr>
        <a:xfrm rot="5400000">
          <a:off x="4914714" y="2110861"/>
          <a:ext cx="783981" cy="4994545"/>
        </a:xfrm>
        <a:prstGeom prst="round2SameRect">
          <a:avLst/>
        </a:prstGeom>
        <a:solidFill>
          <a:schemeClr val="accent3">
            <a:tint val="40000"/>
            <a:alpha val="90000"/>
            <a:hueOff val="804912"/>
            <a:satOff val="7844"/>
            <a:lumOff val="3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04912"/>
              <a:satOff val="7844"/>
              <a:lumOff val="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000" kern="1200" dirty="0"/>
            <a:t>Dependency Inversion Principle</a:t>
          </a:r>
          <a:endParaRPr lang="en-US" sz="3000" kern="1200" dirty="0"/>
        </a:p>
      </dsp:txBody>
      <dsp:txXfrm rot="-5400000">
        <a:off x="2809433" y="4254414"/>
        <a:ext cx="4956274" cy="707439"/>
      </dsp:txXfrm>
    </dsp:sp>
    <dsp:sp modelId="{5DAE0B42-3240-4C1C-AE0E-BF9A7F5CBF84}">
      <dsp:nvSpPr>
        <dsp:cNvPr id="0" name=""/>
        <dsp:cNvSpPr/>
      </dsp:nvSpPr>
      <dsp:spPr>
        <a:xfrm>
          <a:off x="0" y="4118146"/>
          <a:ext cx="2809432" cy="979977"/>
        </a:xfrm>
        <a:prstGeom prst="roundRect">
          <a:avLst/>
        </a:prstGeom>
        <a:solidFill>
          <a:schemeClr val="accent3">
            <a:hueOff val="992734"/>
            <a:satOff val="515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 dirty="0"/>
            <a:t>D</a:t>
          </a:r>
          <a:endParaRPr lang="en-US" sz="4900" kern="1200" dirty="0"/>
        </a:p>
      </dsp:txBody>
      <dsp:txXfrm>
        <a:off x="47839" y="4165985"/>
        <a:ext cx="2713754" cy="884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659D4-8927-4FD6-90B2-327A06D09F28}">
      <dsp:nvSpPr>
        <dsp:cNvPr id="0" name=""/>
        <dsp:cNvSpPr/>
      </dsp:nvSpPr>
      <dsp:spPr>
        <a:xfrm rot="5400000">
          <a:off x="4649236" y="-1672946"/>
          <a:ext cx="1314937" cy="499454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700" kern="1200" dirty="0"/>
            <a:t>Do not repeat yourself</a:t>
          </a:r>
          <a:endParaRPr lang="en-US" sz="3700" kern="1200" dirty="0"/>
        </a:p>
      </dsp:txBody>
      <dsp:txXfrm rot="-5400000">
        <a:off x="2809432" y="231048"/>
        <a:ext cx="4930355" cy="1186557"/>
      </dsp:txXfrm>
    </dsp:sp>
    <dsp:sp modelId="{8D372317-FB2F-440B-AF08-4964C8D7CFEB}">
      <dsp:nvSpPr>
        <dsp:cNvPr id="0" name=""/>
        <dsp:cNvSpPr/>
      </dsp:nvSpPr>
      <dsp:spPr>
        <a:xfrm>
          <a:off x="0" y="2490"/>
          <a:ext cx="2809432" cy="16436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DRY</a:t>
          </a:r>
          <a:endParaRPr lang="en-US" sz="6500" kern="1200" dirty="0"/>
        </a:p>
      </dsp:txBody>
      <dsp:txXfrm>
        <a:off x="80237" y="82727"/>
        <a:ext cx="2648958" cy="1483198"/>
      </dsp:txXfrm>
    </dsp:sp>
    <dsp:sp modelId="{780BE608-F170-4DD5-B3F4-D400754891B5}">
      <dsp:nvSpPr>
        <dsp:cNvPr id="0" name=""/>
        <dsp:cNvSpPr/>
      </dsp:nvSpPr>
      <dsp:spPr>
        <a:xfrm rot="5400000">
          <a:off x="4649236" y="52909"/>
          <a:ext cx="1314937" cy="4994545"/>
        </a:xfrm>
        <a:prstGeom prst="round2SameRect">
          <a:avLst/>
        </a:prstGeom>
        <a:solidFill>
          <a:schemeClr val="accent3">
            <a:tint val="40000"/>
            <a:alpha val="90000"/>
            <a:hueOff val="402456"/>
            <a:satOff val="3922"/>
            <a:lumOff val="1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2456"/>
              <a:satOff val="3922"/>
              <a:lumOff val="1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700" kern="1200" dirty="0"/>
            <a:t>You ain’t gonna need it</a:t>
          </a:r>
          <a:endParaRPr lang="en-US" sz="3700" kern="1200" dirty="0"/>
        </a:p>
      </dsp:txBody>
      <dsp:txXfrm rot="-5400000">
        <a:off x="2809432" y="1956903"/>
        <a:ext cx="4930355" cy="1186557"/>
      </dsp:txXfrm>
    </dsp:sp>
    <dsp:sp modelId="{4F238AA5-2EA9-4199-8997-103351ADD2C1}">
      <dsp:nvSpPr>
        <dsp:cNvPr id="0" name=""/>
        <dsp:cNvSpPr/>
      </dsp:nvSpPr>
      <dsp:spPr>
        <a:xfrm>
          <a:off x="0" y="1728346"/>
          <a:ext cx="2809432" cy="1643672"/>
        </a:xfrm>
        <a:prstGeom prst="roundRect">
          <a:avLst/>
        </a:prstGeom>
        <a:solidFill>
          <a:schemeClr val="accent3">
            <a:hueOff val="496367"/>
            <a:satOff val="2575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YAGNI</a:t>
          </a:r>
          <a:endParaRPr lang="en-US" sz="6500" kern="1200" dirty="0"/>
        </a:p>
      </dsp:txBody>
      <dsp:txXfrm>
        <a:off x="80237" y="1808583"/>
        <a:ext cx="2648958" cy="1483198"/>
      </dsp:txXfrm>
    </dsp:sp>
    <dsp:sp modelId="{4FC47687-C7DF-4C78-AC53-1BC0C06E2D44}">
      <dsp:nvSpPr>
        <dsp:cNvPr id="0" name=""/>
        <dsp:cNvSpPr/>
      </dsp:nvSpPr>
      <dsp:spPr>
        <a:xfrm rot="5400000">
          <a:off x="4649236" y="1778765"/>
          <a:ext cx="1314937" cy="4994545"/>
        </a:xfrm>
        <a:prstGeom prst="round2SameRect">
          <a:avLst/>
        </a:prstGeom>
        <a:solidFill>
          <a:schemeClr val="accent3">
            <a:tint val="40000"/>
            <a:alpha val="90000"/>
            <a:hueOff val="804912"/>
            <a:satOff val="7844"/>
            <a:lumOff val="3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04912"/>
              <a:satOff val="7844"/>
              <a:lumOff val="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700" kern="1200" dirty="0"/>
            <a:t>Keep it simple stupid (and short || and straight)</a:t>
          </a:r>
          <a:endParaRPr lang="en-US" sz="3700" kern="1200" dirty="0"/>
        </a:p>
      </dsp:txBody>
      <dsp:txXfrm rot="-5400000">
        <a:off x="2809432" y="3682759"/>
        <a:ext cx="4930355" cy="1186557"/>
      </dsp:txXfrm>
    </dsp:sp>
    <dsp:sp modelId="{FA209D7F-EE3C-4EBD-8C9D-35FA25B0F27E}">
      <dsp:nvSpPr>
        <dsp:cNvPr id="0" name=""/>
        <dsp:cNvSpPr/>
      </dsp:nvSpPr>
      <dsp:spPr>
        <a:xfrm>
          <a:off x="0" y="3454202"/>
          <a:ext cx="2809432" cy="1643672"/>
        </a:xfrm>
        <a:prstGeom prst="roundRect">
          <a:avLst/>
        </a:prstGeom>
        <a:solidFill>
          <a:schemeClr val="accent3">
            <a:hueOff val="992734"/>
            <a:satOff val="515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KISS</a:t>
          </a:r>
          <a:endParaRPr lang="en-US" sz="6500" kern="1200" dirty="0"/>
        </a:p>
      </dsp:txBody>
      <dsp:txXfrm>
        <a:off x="80237" y="3534439"/>
        <a:ext cx="2648958" cy="1483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264" y="1346661"/>
            <a:ext cx="5295297" cy="2799443"/>
          </a:xfrm>
        </p:spPr>
        <p:txBody>
          <a:bodyPr anchor="b">
            <a:normAutofit/>
          </a:bodyPr>
          <a:lstStyle>
            <a:lvl1pPr algn="l">
              <a:defRPr sz="5400" baseline="0">
                <a:latin typeface="Univers LT CYR 47 Lt Cn" panose="020B0306020202040204" pitchFamily="34" charset="-18"/>
              </a:defRPr>
            </a:lvl1pPr>
          </a:lstStyle>
          <a:p>
            <a:r>
              <a:rPr lang="pl-PL" dirty="0"/>
              <a:t>Kliknij zby dodać główny tytuł prezentacji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264" y="4615511"/>
            <a:ext cx="5295297" cy="1655762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 ABY DODAĆ PODTYTUŁ PREZENTACJI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5264" y="4380807"/>
            <a:ext cx="53617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5" y="710057"/>
            <a:ext cx="2201855" cy="4786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62" y="0"/>
            <a:ext cx="6331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Kliknij aby dodać tytuł slajdu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89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36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068" y="737118"/>
            <a:ext cx="4392958" cy="1320283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pl-PL" dirty="0"/>
              <a:t>Kliknij aby dodać tytuł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79713"/>
            <a:ext cx="6645822" cy="5383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9068" y="2136710"/>
            <a:ext cx="4392958" cy="422676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Dodaj opis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63" y="334219"/>
            <a:ext cx="600647" cy="40289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79067" y="2085393"/>
            <a:ext cx="4392959" cy="47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38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068" y="737118"/>
            <a:ext cx="4392958" cy="1320283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pl-PL" dirty="0"/>
              <a:t>Kliknij aby dodać tytuł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9068" y="2136710"/>
            <a:ext cx="4392958" cy="422676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Dodaj opis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63" y="334219"/>
            <a:ext cx="600647" cy="40289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79067" y="2085393"/>
            <a:ext cx="4392959" cy="47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178972" y="971703"/>
            <a:ext cx="6650038" cy="539177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l-PL" dirty="0"/>
              <a:t>Obraz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20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&amp; Materials 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5752055"/>
            <a:ext cx="10058400" cy="1115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216" y="390063"/>
            <a:ext cx="1074882" cy="72193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13" y="1280160"/>
            <a:ext cx="11327201" cy="4471896"/>
          </a:xfrm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Edytuj spis materiałów i odnośników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9068" y="365125"/>
            <a:ext cx="11449942" cy="7570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l-PL" dirty="0"/>
              <a:t>Kliknij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93749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751986" y="4040161"/>
            <a:ext cx="8508093" cy="1884778"/>
          </a:xfrm>
        </p:spPr>
        <p:txBody>
          <a:bodyPr anchor="t">
            <a:normAutofit/>
          </a:bodyPr>
          <a:lstStyle>
            <a:lvl1pPr algn="ctr">
              <a:defRPr sz="5400" baseline="0"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Kliknij</a:t>
            </a:r>
            <a:r>
              <a:rPr lang="en-US" dirty="0"/>
              <a:t> aby </a:t>
            </a:r>
            <a:r>
              <a:rPr lang="pl-PL" dirty="0"/>
              <a:t>dodać podziękowania końcowe.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530" y="1277288"/>
            <a:ext cx="3502341" cy="23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 agendy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1"/>
          <a:stretch/>
        </p:blipFill>
        <p:spPr>
          <a:xfrm>
            <a:off x="6419461" y="2769930"/>
            <a:ext cx="5772539" cy="40880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91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750" y="3452326"/>
            <a:ext cx="3245260" cy="340567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81" y="4440262"/>
            <a:ext cx="4928030" cy="24270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37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60" y="3754263"/>
            <a:ext cx="2904039" cy="27296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019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9068" y="1441623"/>
            <a:ext cx="4990954" cy="499242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Edytuj opis elementu z prawej strony</a:t>
            </a:r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0" hasCustomPrompt="1"/>
          </p:nvPr>
        </p:nvSpPr>
        <p:spPr>
          <a:xfrm>
            <a:off x="5710238" y="1441450"/>
            <a:ext cx="6118225" cy="49926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l-PL" dirty="0"/>
              <a:t>Element typu SmartArt (wykresy itp.)</a:t>
            </a:r>
          </a:p>
        </p:txBody>
      </p:sp>
    </p:spTree>
    <p:extLst>
      <p:ext uri="{BB962C8B-B14F-4D97-AF65-F5344CB8AC3E}">
        <p14:creationId xmlns:p14="http://schemas.microsoft.com/office/powerpoint/2010/main" val="27759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4525" y="1709738"/>
            <a:ext cx="8508093" cy="291824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Kliknij</a:t>
            </a:r>
            <a:r>
              <a:rPr lang="en-US" dirty="0"/>
              <a:t> aby </a:t>
            </a:r>
            <a:r>
              <a:rPr lang="pl-PL" dirty="0"/>
              <a:t>dodać tytuł rozdziału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5752055"/>
            <a:ext cx="10058400" cy="1115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23" y="558832"/>
            <a:ext cx="2738291" cy="18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9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9068" y="1446245"/>
            <a:ext cx="5640732" cy="5066522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46245"/>
            <a:ext cx="5656810" cy="5066522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7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067" y="365125"/>
            <a:ext cx="11449943" cy="1090451"/>
          </a:xfrm>
        </p:spPr>
        <p:txBody>
          <a:bodyPr/>
          <a:lstStyle/>
          <a:p>
            <a:r>
              <a:rPr lang="pl-PL" dirty="0"/>
              <a:t>Kliknij aby dodać tytuł slajdu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9067" y="1485212"/>
            <a:ext cx="561850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Dodaj tytuł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9067" y="2425959"/>
            <a:ext cx="5618509" cy="4077478"/>
          </a:xfrm>
        </p:spPr>
        <p:txBody>
          <a:bodyPr>
            <a:normAutofit/>
          </a:bodyPr>
          <a:lstStyle>
            <a:lvl1pPr>
              <a:buSzPct val="10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85212"/>
            <a:ext cx="565681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Dodaj tytuł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25959"/>
            <a:ext cx="5656810" cy="4077478"/>
          </a:xfrm>
        </p:spPr>
        <p:txBody>
          <a:bodyPr>
            <a:normAutofit/>
          </a:bodyPr>
          <a:lstStyle>
            <a:lvl1pPr>
              <a:buSzPct val="10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90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68" y="365125"/>
            <a:ext cx="11449942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 aby dodać tytuł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067" y="1360111"/>
            <a:ext cx="11449943" cy="51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</p:spTree>
    <p:extLst>
      <p:ext uri="{BB962C8B-B14F-4D97-AF65-F5344CB8AC3E}">
        <p14:creationId xmlns:p14="http://schemas.microsoft.com/office/powerpoint/2010/main" val="22164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63" r:id="rId14"/>
    <p:sldLayoutId id="214748365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7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 typeface="Univers LT CYR 57 Cn" panose="020B0506020202050204" pitchFamily="34" charset="-18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 typeface="Univers LT CYR 57 Cn" panose="020B0506020202050204" pitchFamily="34" charset="-18"/>
        <a:buChar char="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and </a:t>
            </a:r>
            <a:r>
              <a:rPr lang="pl-PL" dirty="0"/>
              <a:t>best</a:t>
            </a:r>
            <a:r>
              <a:rPr lang="en-US" dirty="0"/>
              <a:t> practices approach</a:t>
            </a:r>
            <a:endParaRPr lang="pl-PL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SOLID introduction</a:t>
            </a:r>
          </a:p>
          <a:p>
            <a:r>
              <a:rPr lang="pl-PL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133561448"/>
      </p:ext>
    </p:extLst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Dependency Inversion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7464" y="5625725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>
                    <a:lumMod val="65000"/>
                  </a:schemeClr>
                </a:solidFill>
              </a:rPr>
              <a:t>H</a:t>
            </a:r>
            <a:r>
              <a:rPr lang="en-US" dirty="0" err="1">
                <a:solidFill>
                  <a:schemeClr val="bg2">
                    <a:lumMod val="65000"/>
                  </a:schemeClr>
                </a:solidFill>
              </a:rPr>
              <a:t>igh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-level modules should not depend upon low-level modules; they should depend on abstractions.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29662" y="5173208"/>
            <a:ext cx="394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/>
              <a:t>www.automatetheplanet.com</a:t>
            </a:r>
            <a:endParaRPr lang="en-US" sz="1200" dirty="0"/>
          </a:p>
        </p:txBody>
      </p:sp>
      <p:pic>
        <p:nvPicPr>
          <p:cNvPr id="5122" name="Picture 2" descr="Znalezione obrazy dla zapytania dependency inversion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65" y="1158062"/>
            <a:ext cx="5307855" cy="397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485208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Best practices applied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038374207"/>
              </p:ext>
            </p:extLst>
          </p:nvPr>
        </p:nvGraphicFramePr>
        <p:xfrm>
          <a:off x="2202050" y="1351006"/>
          <a:ext cx="7803978" cy="5100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697560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24" y="1709738"/>
            <a:ext cx="9486297" cy="2918245"/>
          </a:xfrm>
        </p:spPr>
        <p:txBody>
          <a:bodyPr>
            <a:normAutofit/>
          </a:bodyPr>
          <a:lstStyle/>
          <a:p>
            <a:r>
              <a:rPr lang="pl-PL" sz="4800" dirty="0"/>
              <a:t>Unit testing and Test Driven Development </a:t>
            </a:r>
          </a:p>
        </p:txBody>
      </p:sp>
    </p:spTree>
    <p:extLst>
      <p:ext uri="{BB962C8B-B14F-4D97-AF65-F5344CB8AC3E}">
        <p14:creationId xmlns:p14="http://schemas.microsoft.com/office/powerpoint/2010/main" val="3182511087"/>
      </p:ext>
    </p:extLst>
  </p:cSld>
  <p:clrMapOvr>
    <a:masterClrMapping/>
  </p:clrMapOvr>
  <p:transition spd="slow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Why should I test my software anyway?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51" y="1423776"/>
            <a:ext cx="5286375" cy="4164806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704760" y="5613141"/>
            <a:ext cx="394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/>
              <a:t>https://commons.wikimedia.org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772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tests 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85" y="1122218"/>
            <a:ext cx="5881424" cy="48505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2842" y="5971484"/>
            <a:ext cx="394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/>
              <a:t>http://istqbexamcertification.com/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294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Driven 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75" y="1210306"/>
            <a:ext cx="4657725" cy="4867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67809" y="6165669"/>
            <a:ext cx="1385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http://luizricardo.org/</a:t>
            </a:r>
          </a:p>
        </p:txBody>
      </p:sp>
    </p:spTree>
    <p:extLst>
      <p:ext uri="{BB962C8B-B14F-4D97-AF65-F5344CB8AC3E}">
        <p14:creationId xmlns:p14="http://schemas.microsoft.com/office/powerpoint/2010/main" val="139004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TDD side effects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u="sng" dirty="0"/>
              <a:t>Pros:</a:t>
            </a:r>
          </a:p>
          <a:p>
            <a:endParaRPr lang="pl-PL" dirty="0"/>
          </a:p>
          <a:p>
            <a:r>
              <a:rPr lang="pl-PL" sz="2600" dirty="0"/>
              <a:t>easier functional requirement verification</a:t>
            </a:r>
          </a:p>
          <a:p>
            <a:r>
              <a:rPr lang="pl-PL" sz="2600" dirty="0"/>
              <a:t>runnable specification</a:t>
            </a:r>
          </a:p>
          <a:p>
            <a:r>
              <a:rPr lang="pl-PL" sz="2600" dirty="0"/>
              <a:t>prevents from defects in earlier stages</a:t>
            </a:r>
          </a:p>
          <a:p>
            <a:r>
              <a:rPr lang="pl-PL" sz="2600" dirty="0"/>
              <a:t>forces using good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u="sng" dirty="0"/>
              <a:t>Cons:</a:t>
            </a:r>
          </a:p>
          <a:p>
            <a:endParaRPr lang="pl-PL" sz="2600" dirty="0"/>
          </a:p>
          <a:p>
            <a:r>
              <a:rPr lang="pl-PL" sz="2600" dirty="0"/>
              <a:t>hard to begin</a:t>
            </a:r>
          </a:p>
          <a:p>
            <a:r>
              <a:rPr lang="pl-PL" sz="2600" dirty="0"/>
              <a:t>lower efficiency in the beggining</a:t>
            </a:r>
          </a:p>
          <a:p>
            <a:r>
              <a:rPr lang="pl-PL" sz="2600" dirty="0"/>
              <a:t>can be tricky for unexperienced developers</a:t>
            </a:r>
          </a:p>
        </p:txBody>
      </p:sp>
    </p:spTree>
    <p:extLst>
      <p:ext uri="{BB962C8B-B14F-4D97-AF65-F5344CB8AC3E}">
        <p14:creationId xmlns:p14="http://schemas.microsoft.com/office/powerpoint/2010/main" val="415770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Perfect test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should run fast</a:t>
            </a:r>
          </a:p>
          <a:p>
            <a:r>
              <a:rPr lang="pl-PL" dirty="0"/>
              <a:t>should run in isolation</a:t>
            </a:r>
          </a:p>
          <a:p>
            <a:r>
              <a:rPr lang="pl-PL" dirty="0"/>
              <a:t>should use realistic data</a:t>
            </a:r>
          </a:p>
          <a:p>
            <a:r>
              <a:rPr lang="pl-PL" dirty="0"/>
              <a:t>should test only one requirement</a:t>
            </a:r>
          </a:p>
          <a:p>
            <a:r>
              <a:rPr lang="pl-PL" dirty="0"/>
              <a:t>should have readable and meaning 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612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Frequent errors in test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test doesn’t check anything</a:t>
            </a:r>
          </a:p>
          <a:p>
            <a:r>
              <a:rPr lang="pl-PL" dirty="0"/>
              <a:t>test checks more than one requirement</a:t>
            </a:r>
          </a:p>
          <a:p>
            <a:r>
              <a:rPr lang="pl-PL" dirty="0"/>
              <a:t>test is not refactored</a:t>
            </a:r>
          </a:p>
          <a:p>
            <a:r>
              <a:rPr lang="pl-PL" dirty="0"/>
              <a:t>test uses shared state with other tests</a:t>
            </a:r>
          </a:p>
          <a:p>
            <a:r>
              <a:rPr lang="pl-PL" dirty="0"/>
              <a:t>unit test uses real dependency instead of mock</a:t>
            </a:r>
          </a:p>
          <a:p>
            <a:r>
              <a:rPr lang="pl-PL" dirty="0"/>
              <a:t>unit tests mixed with component/integration tests</a:t>
            </a:r>
          </a:p>
          <a:p>
            <a:r>
              <a:rPr lang="pl-PL" dirty="0"/>
              <a:t>test case name doesn’t express what is it checking</a:t>
            </a:r>
          </a:p>
        </p:txBody>
      </p:sp>
    </p:spTree>
    <p:extLst>
      <p:ext uri="{BB962C8B-B14F-4D97-AF65-F5344CB8AC3E}">
        <p14:creationId xmlns:p14="http://schemas.microsoft.com/office/powerpoint/2010/main" val="126794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write well designed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068" y="1446245"/>
            <a:ext cx="10303586" cy="5066522"/>
          </a:xfrm>
        </p:spPr>
        <p:txBody>
          <a:bodyPr/>
          <a:lstStyle/>
          <a:p>
            <a:r>
              <a:rPr lang="pl-PL" dirty="0"/>
              <a:t>use Arrange-Act-Assert pattern (Given-When-Then in BDD nomenclature)</a:t>
            </a:r>
          </a:p>
          <a:p>
            <a:r>
              <a:rPr lang="pl-PL" dirty="0"/>
              <a:t>make your test maintainable using creational design patterns like: </a:t>
            </a:r>
          </a:p>
          <a:p>
            <a:pPr lvl="1"/>
            <a:r>
              <a:rPr lang="pl-PL" dirty="0"/>
              <a:t>Factory, </a:t>
            </a:r>
          </a:p>
          <a:p>
            <a:pPr lvl="1"/>
            <a:r>
              <a:rPr lang="pl-PL" dirty="0"/>
              <a:t>Builder, </a:t>
            </a:r>
          </a:p>
          <a:p>
            <a:pPr lvl="1"/>
            <a:r>
              <a:rPr lang="pl-PL" dirty="0"/>
              <a:t>Object Mother</a:t>
            </a:r>
          </a:p>
          <a:p>
            <a:r>
              <a:rPr lang="pl-PL" dirty="0"/>
              <a:t>remember about good practices when writing your application code, big ball of mud wont be testable at all</a:t>
            </a:r>
          </a:p>
          <a:p>
            <a:r>
              <a:rPr lang="pl-PL" dirty="0"/>
              <a:t>use solid, especially Dependency Inversion Principle and Single Responsibility Principle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821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Who we 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Piotr Martyński</a:t>
            </a:r>
          </a:p>
          <a:p>
            <a:pPr lvl="1"/>
            <a:r>
              <a:rPr lang="pl-PL" dirty="0"/>
              <a:t>Opole University of Technology graduate</a:t>
            </a:r>
          </a:p>
          <a:p>
            <a:pPr lvl="1"/>
            <a:r>
              <a:rPr lang="pl-PL" dirty="0"/>
              <a:t>Senior Software Engineer</a:t>
            </a:r>
          </a:p>
          <a:p>
            <a:pPr lvl="1"/>
            <a:r>
              <a:rPr lang="pl-PL" dirty="0"/>
              <a:t>at Viessmann since 2015</a:t>
            </a:r>
          </a:p>
          <a:p>
            <a:r>
              <a:rPr lang="pl-PL" dirty="0"/>
              <a:t>Adam Zięty</a:t>
            </a:r>
          </a:p>
          <a:p>
            <a:pPr lvl="1"/>
            <a:r>
              <a:rPr lang="pl-PL" dirty="0"/>
              <a:t>Wrocław University of Technology graduate</a:t>
            </a:r>
          </a:p>
          <a:p>
            <a:pPr lvl="1"/>
            <a:r>
              <a:rPr lang="pl-PL" dirty="0"/>
              <a:t>Senior Software Engineer</a:t>
            </a:r>
          </a:p>
          <a:p>
            <a:pPr lvl="1"/>
            <a:r>
              <a:rPr lang="pl-PL" dirty="0"/>
              <a:t>at Viessmann since 2012</a:t>
            </a:r>
          </a:p>
        </p:txBody>
      </p:sp>
    </p:spTree>
    <p:extLst>
      <p:ext uri="{BB962C8B-B14F-4D97-AF65-F5344CB8AC3E}">
        <p14:creationId xmlns:p14="http://schemas.microsoft.com/office/powerpoint/2010/main" val="3622732728"/>
      </p:ext>
    </p:extLst>
  </p:cSld>
  <p:clrMapOvr>
    <a:masterClrMapping/>
  </p:clrMapOvr>
  <p:transition spd="slow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automation tools in .NET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6" y="2185074"/>
            <a:ext cx="57150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92" y="1839655"/>
            <a:ext cx="2540220" cy="1056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79" y="3613824"/>
            <a:ext cx="2243847" cy="2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9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Showcase specification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UserService</a:t>
            </a:r>
          </a:p>
          <a:p>
            <a:pPr lvl="1"/>
            <a:r>
              <a:rPr lang="pl-PL" dirty="0"/>
              <a:t>GetUser</a:t>
            </a:r>
          </a:p>
          <a:p>
            <a:pPr lvl="2"/>
            <a:r>
              <a:rPr lang="pl-PL" dirty="0"/>
              <a:t>Should fetch user object by Id from data service</a:t>
            </a:r>
          </a:p>
          <a:p>
            <a:pPr lvl="2"/>
            <a:r>
              <a:rPr lang="pl-PL" dirty="0"/>
              <a:t>Should throw ObjectNotFoundException when user doesn’t exist</a:t>
            </a:r>
          </a:p>
          <a:p>
            <a:pPr lvl="1"/>
            <a:r>
              <a:rPr lang="pl-PL" dirty="0"/>
              <a:t>GetAllUsers</a:t>
            </a:r>
          </a:p>
          <a:p>
            <a:pPr lvl="2"/>
            <a:r>
              <a:rPr lang="pl-PL" dirty="0"/>
              <a:t>Should fetch all users fetched from data service</a:t>
            </a:r>
          </a:p>
          <a:p>
            <a:pPr lvl="2"/>
            <a:r>
              <a:rPr lang="pl-PL" dirty="0"/>
              <a:t>Should return empty user collection, when no user exists</a:t>
            </a:r>
          </a:p>
          <a:p>
            <a:pPr lvl="1"/>
            <a:r>
              <a:rPr lang="pl-PL" dirty="0"/>
              <a:t>CreateUser</a:t>
            </a:r>
          </a:p>
          <a:p>
            <a:pPr lvl="2"/>
            <a:r>
              <a:rPr lang="pl-PL" dirty="0"/>
              <a:t>Should return created user object on success</a:t>
            </a:r>
          </a:p>
          <a:p>
            <a:pPr lvl="2"/>
            <a:r>
              <a:rPr lang="pl-PL" dirty="0"/>
              <a:t>Should throw validation exception when email or name is empty</a:t>
            </a:r>
          </a:p>
          <a:p>
            <a:pPr lvl="2"/>
            <a:r>
              <a:rPr lang="pl-PL" dirty="0"/>
              <a:t>Should throw ObjectDuplicationException when user with same email exists</a:t>
            </a:r>
          </a:p>
          <a:p>
            <a:r>
              <a:rPr lang="pl-PL" dirty="0"/>
              <a:t>UserDataService</a:t>
            </a:r>
          </a:p>
          <a:p>
            <a:pPr lvl="1"/>
            <a:r>
              <a:rPr lang="pl-PL" dirty="0"/>
              <a:t>InsertUser</a:t>
            </a:r>
          </a:p>
          <a:p>
            <a:pPr lvl="1"/>
            <a:r>
              <a:rPr lang="pl-PL" dirty="0"/>
              <a:t>GetUserById</a:t>
            </a:r>
          </a:p>
          <a:p>
            <a:pPr lvl="1"/>
            <a:r>
              <a:rPr lang="pl-PL" dirty="0"/>
              <a:t>GetAllUsers</a:t>
            </a:r>
          </a:p>
        </p:txBody>
      </p:sp>
    </p:spTree>
    <p:extLst>
      <p:ext uri="{BB962C8B-B14F-4D97-AF65-F5344CB8AC3E}">
        <p14:creationId xmlns:p14="http://schemas.microsoft.com/office/powerpoint/2010/main" val="404289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Dziękujemy.</a:t>
            </a:r>
          </a:p>
        </p:txBody>
      </p:sp>
    </p:spTree>
    <p:extLst>
      <p:ext uri="{BB962C8B-B14F-4D97-AF65-F5344CB8AC3E}">
        <p14:creationId xmlns:p14="http://schemas.microsoft.com/office/powerpoint/2010/main" val="3563277432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Best practice in software development</a:t>
            </a:r>
          </a:p>
          <a:p>
            <a:r>
              <a:rPr lang="pl-PL" dirty="0"/>
              <a:t>Unit testing and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3845456155"/>
      </p:ext>
    </p:extLst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24" y="1709738"/>
            <a:ext cx="9486297" cy="2918245"/>
          </a:xfrm>
        </p:spPr>
        <p:txBody>
          <a:bodyPr>
            <a:normAutofit/>
          </a:bodyPr>
          <a:lstStyle/>
          <a:p>
            <a:r>
              <a:rPr lang="pl-PL" sz="4800"/>
              <a:t>Best Practices </a:t>
            </a:r>
            <a:r>
              <a:rPr lang="pl-PL" sz="4800" dirty="0"/>
              <a:t>in Software Development </a:t>
            </a:r>
          </a:p>
        </p:txBody>
      </p:sp>
    </p:spTree>
    <p:extLst>
      <p:ext uri="{BB962C8B-B14F-4D97-AF65-F5344CB8AC3E}">
        <p14:creationId xmlns:p14="http://schemas.microsoft.com/office/powerpoint/2010/main" val="1675413558"/>
      </p:ext>
    </p:extLst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SOLID principles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68453372"/>
              </p:ext>
            </p:extLst>
          </p:nvPr>
        </p:nvGraphicFramePr>
        <p:xfrm>
          <a:off x="2202050" y="1351006"/>
          <a:ext cx="7803978" cy="5100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967899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 Responsibility Principle</a:t>
            </a:r>
          </a:p>
        </p:txBody>
      </p:sp>
      <p:pic>
        <p:nvPicPr>
          <p:cNvPr id="1028" name="Picture 4" descr="Znalezione obrazy dla zapytania single responsibility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37" y="1771650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02453" y="5617029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There should never be more than one reason for a class to change.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5171" y="5086350"/>
            <a:ext cx="551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/>
              <a:t>www.intertech.com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8565904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Open-Closed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2453" y="5617029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>
                    <a:lumMod val="65000"/>
                  </a:schemeClr>
                </a:solidFill>
              </a:rPr>
              <a:t>S</a:t>
            </a:r>
            <a:r>
              <a:rPr lang="en-US" dirty="0" err="1">
                <a:solidFill>
                  <a:schemeClr val="bg2">
                    <a:lumMod val="65000"/>
                  </a:schemeClr>
                </a:solidFill>
              </a:rPr>
              <a:t>oftware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 entities should be open for extension, but closed for modification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9124" y="5086350"/>
            <a:ext cx="394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/>
              <a:t>www.vikingcodeschool.com</a:t>
            </a:r>
            <a:endParaRPr lang="en-US" sz="1200" dirty="0"/>
          </a:p>
        </p:txBody>
      </p:sp>
      <p:pic>
        <p:nvPicPr>
          <p:cNvPr id="2050" name="Picture 2" descr="Open-closed principle brain surg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4" y="1155356"/>
            <a:ext cx="3940519" cy="394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822921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Liskov Substitution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8786" y="5633962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Objects in a program should be replaceable with instances of their subtypes without altering the correctness of the program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29975" y="5008255"/>
            <a:ext cx="394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/>
              <a:t>www.f7dobry.pl</a:t>
            </a:r>
            <a:endParaRPr lang="en-US" sz="1200" dirty="0"/>
          </a:p>
        </p:txBody>
      </p:sp>
      <p:pic>
        <p:nvPicPr>
          <p:cNvPr id="3074" name="Picture 2" descr="Znalezione obrazy dla zapytania matriosz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05" y="1200313"/>
            <a:ext cx="7502590" cy="38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71220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Interface Segregation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8383" y="5633962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>
                    <a:lumMod val="65000"/>
                  </a:schemeClr>
                </a:solidFill>
              </a:rPr>
              <a:t>M</a:t>
            </a:r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any client-specific interfaces are better than one general-purpose interface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29662" y="5173208"/>
            <a:ext cx="394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/>
              <a:t>www.zeroturnaround.com</a:t>
            </a:r>
            <a:endParaRPr lang="en-US" sz="1200" dirty="0"/>
          </a:p>
        </p:txBody>
      </p:sp>
      <p:pic>
        <p:nvPicPr>
          <p:cNvPr id="4098" name="Picture 2" descr="Znalezione obrazy dla zapytania interface segregation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79" y="1241472"/>
            <a:ext cx="5116286" cy="38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88095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Office Theme">
  <a:themeElements>
    <a:clrScheme name="Viessmann">
      <a:dk1>
        <a:srgbClr val="000000"/>
      </a:dk1>
      <a:lt1>
        <a:srgbClr val="FFFFFF"/>
      </a:lt1>
      <a:dk2>
        <a:srgbClr val="F7931E"/>
      </a:dk2>
      <a:lt2>
        <a:srgbClr val="FFFFFF"/>
      </a:lt2>
      <a:accent1>
        <a:srgbClr val="EF4423"/>
      </a:accent1>
      <a:accent2>
        <a:srgbClr val="C11D2D"/>
      </a:accent2>
      <a:accent3>
        <a:srgbClr val="F15A24"/>
      </a:accent3>
      <a:accent4>
        <a:srgbClr val="F7931E"/>
      </a:accent4>
      <a:accent5>
        <a:srgbClr val="CCCCCC"/>
      </a:accent5>
      <a:accent6>
        <a:srgbClr val="E6E6E6"/>
      </a:accent6>
      <a:hlink>
        <a:srgbClr val="C11D2D"/>
      </a:hlink>
      <a:folHlink>
        <a:srgbClr val="F15A24"/>
      </a:folHlink>
    </a:clrScheme>
    <a:fontScheme name="Univers">
      <a:majorFont>
        <a:latin typeface="Univers LT CYR 47 Lt Cn"/>
        <a:ea typeface=""/>
        <a:cs typeface=""/>
      </a:majorFont>
      <a:minorFont>
        <a:latin typeface="Univers LT CYR 47 Lt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508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Univers LT CYR 47 Lt Cn</vt:lpstr>
      <vt:lpstr>Univers LT CYR 57 Cn</vt:lpstr>
      <vt:lpstr>Wingdings</vt:lpstr>
      <vt:lpstr>Office Theme</vt:lpstr>
      <vt:lpstr>Development and best practices approach</vt:lpstr>
      <vt:lpstr>Who we are?</vt:lpstr>
      <vt:lpstr>Agenda</vt:lpstr>
      <vt:lpstr>Best Practices in Software Development </vt:lpstr>
      <vt:lpstr>SOLID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Best practices applied</vt:lpstr>
      <vt:lpstr>Unit testing and Test Driven Development </vt:lpstr>
      <vt:lpstr>Why should I test my software anyway?</vt:lpstr>
      <vt:lpstr>Software tests classification</vt:lpstr>
      <vt:lpstr>Test Driven Development</vt:lpstr>
      <vt:lpstr>TDD side effects</vt:lpstr>
      <vt:lpstr>Perfect test characteristics</vt:lpstr>
      <vt:lpstr>Frequent errors in test design</vt:lpstr>
      <vt:lpstr>How to write well designed tests</vt:lpstr>
      <vt:lpstr>Test automation tools in .NET Framework</vt:lpstr>
      <vt:lpstr>Showcase specification</vt:lpstr>
      <vt:lpstr>Dziękujemy.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 Porombka</dc:creator>
  <cp:lastModifiedBy>Adam Zięty</cp:lastModifiedBy>
  <cp:revision>118</cp:revision>
  <dcterms:created xsi:type="dcterms:W3CDTF">2016-07-05T19:29:11Z</dcterms:created>
  <dcterms:modified xsi:type="dcterms:W3CDTF">2016-11-03T07:12:57Z</dcterms:modified>
</cp:coreProperties>
</file>