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92" r:id="rId5"/>
    <p:sldId id="311" r:id="rId6"/>
    <p:sldId id="291" r:id="rId7"/>
    <p:sldId id="272" r:id="rId8"/>
    <p:sldId id="258" r:id="rId9"/>
    <p:sldId id="273" r:id="rId10"/>
    <p:sldId id="276" r:id="rId11"/>
    <p:sldId id="274" r:id="rId12"/>
    <p:sldId id="275" r:id="rId13"/>
    <p:sldId id="310" r:id="rId14"/>
    <p:sldId id="290" r:id="rId15"/>
    <p:sldId id="280" r:id="rId16"/>
    <p:sldId id="281" r:id="rId17"/>
    <p:sldId id="282" r:id="rId18"/>
    <p:sldId id="283" r:id="rId19"/>
    <p:sldId id="289" r:id="rId20"/>
    <p:sldId id="261" r:id="rId21"/>
    <p:sldId id="294" r:id="rId22"/>
    <p:sldId id="293" r:id="rId23"/>
    <p:sldId id="295" r:id="rId24"/>
    <p:sldId id="297" r:id="rId25"/>
    <p:sldId id="312" r:id="rId26"/>
    <p:sldId id="313" r:id="rId27"/>
    <p:sldId id="314" r:id="rId28"/>
    <p:sldId id="315" r:id="rId29"/>
    <p:sldId id="316" r:id="rId30"/>
    <p:sldId id="317" r:id="rId31"/>
    <p:sldId id="286" r:id="rId32"/>
    <p:sldId id="318" r:id="rId33"/>
    <p:sldId id="319" r:id="rId34"/>
    <p:sldId id="320" r:id="rId35"/>
    <p:sldId id="321" r:id="rId36"/>
    <p:sldId id="322" r:id="rId37"/>
    <p:sldId id="308" r:id="rId38"/>
    <p:sldId id="323" r:id="rId39"/>
    <p:sldId id="324" r:id="rId40"/>
    <p:sldId id="325" r:id="rId41"/>
    <p:sldId id="326" r:id="rId42"/>
    <p:sldId id="327" r:id="rId43"/>
    <p:sldId id="328" r:id="rId44"/>
    <p:sldId id="329" r:id="rId45"/>
    <p:sldId id="330" r:id="rId46"/>
    <p:sldId id="331" r:id="rId47"/>
    <p:sldId id="269" r:id="rId48"/>
    <p:sldId id="267" r:id="rId4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2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69A4A-9E39-4F31-8DA6-01E0651518DD}" type="doc">
      <dgm:prSet loTypeId="urn:microsoft.com/office/officeart/2009/3/layout/RandomtoResultProcess" loCatId="process" qsTypeId="urn:microsoft.com/office/officeart/2005/8/quickstyle/simple1" qsCatId="simple" csTypeId="urn:microsoft.com/office/officeart/2005/8/colors/accent1_2" csCatId="accent1" phldr="1"/>
      <dgm:spPr/>
    </dgm:pt>
    <dgm:pt modelId="{50361231-7C80-4C6D-B88D-EAC51597D606}">
      <dgm:prSet phldrT="[Tekst]"/>
      <dgm:spPr/>
      <dgm:t>
        <a:bodyPr/>
        <a:lstStyle/>
        <a:p>
          <a:r>
            <a:rPr lang="pl-PL" dirty="0"/>
            <a:t>Error (</a:t>
          </a:r>
          <a:r>
            <a:rPr lang="pl-PL" dirty="0" err="1"/>
            <a:t>mistake</a:t>
          </a:r>
          <a:r>
            <a:rPr lang="pl-PL" dirty="0"/>
            <a:t>)</a:t>
          </a:r>
        </a:p>
      </dgm:t>
    </dgm:pt>
    <dgm:pt modelId="{42AE3AE7-1B69-4F08-B417-DE2EDF340DC7}" type="parTrans" cxnId="{DFBF491C-DB7F-40B2-BA02-0033119B0BE4}">
      <dgm:prSet/>
      <dgm:spPr/>
      <dgm:t>
        <a:bodyPr/>
        <a:lstStyle/>
        <a:p>
          <a:endParaRPr lang="pl-PL"/>
        </a:p>
      </dgm:t>
    </dgm:pt>
    <dgm:pt modelId="{BE409F0C-56C3-41A8-B244-B9F917EC775F}" type="sibTrans" cxnId="{DFBF491C-DB7F-40B2-BA02-0033119B0BE4}">
      <dgm:prSet/>
      <dgm:spPr/>
      <dgm:t>
        <a:bodyPr/>
        <a:lstStyle/>
        <a:p>
          <a:endParaRPr lang="pl-PL"/>
        </a:p>
      </dgm:t>
    </dgm:pt>
    <dgm:pt modelId="{A4009783-A095-40CB-AC79-192FE3654568}">
      <dgm:prSet phldrT="[Tekst]"/>
      <dgm:spPr/>
      <dgm:t>
        <a:bodyPr/>
        <a:lstStyle/>
        <a:p>
          <a:r>
            <a:rPr lang="pl-PL" dirty="0" err="1"/>
            <a:t>Defect</a:t>
          </a:r>
          <a:r>
            <a:rPr lang="pl-PL" dirty="0"/>
            <a:t> (</a:t>
          </a:r>
          <a:r>
            <a:rPr lang="pl-PL" dirty="0" err="1"/>
            <a:t>fault</a:t>
          </a:r>
          <a:r>
            <a:rPr lang="pl-PL" dirty="0"/>
            <a:t>/</a:t>
          </a:r>
          <a:r>
            <a:rPr lang="pl-PL" dirty="0" err="1"/>
            <a:t>bug</a:t>
          </a:r>
          <a:r>
            <a:rPr lang="pl-PL" dirty="0"/>
            <a:t>)</a:t>
          </a:r>
        </a:p>
      </dgm:t>
    </dgm:pt>
    <dgm:pt modelId="{27F89BB9-0ABB-4EF7-B6A2-53257A5E81DB}" type="parTrans" cxnId="{2EF80257-918B-427D-8D82-620869B74B82}">
      <dgm:prSet/>
      <dgm:spPr/>
      <dgm:t>
        <a:bodyPr/>
        <a:lstStyle/>
        <a:p>
          <a:endParaRPr lang="pl-PL"/>
        </a:p>
      </dgm:t>
    </dgm:pt>
    <dgm:pt modelId="{45CC37FB-1895-43D7-A6C0-4A079272834E}" type="sibTrans" cxnId="{2EF80257-918B-427D-8D82-620869B74B82}">
      <dgm:prSet/>
      <dgm:spPr/>
      <dgm:t>
        <a:bodyPr/>
        <a:lstStyle/>
        <a:p>
          <a:endParaRPr lang="pl-PL" dirty="0"/>
        </a:p>
      </dgm:t>
    </dgm:pt>
    <dgm:pt modelId="{1CFB3D66-0C06-4ED1-81D6-57176B8A0B6F}">
      <dgm:prSet phldrT="[Tekst]"/>
      <dgm:spPr/>
      <dgm:t>
        <a:bodyPr/>
        <a:lstStyle/>
        <a:p>
          <a:r>
            <a:rPr lang="pl-PL" dirty="0" err="1"/>
            <a:t>Failure</a:t>
          </a:r>
          <a:endParaRPr lang="pl-PL" dirty="0"/>
        </a:p>
      </dgm:t>
    </dgm:pt>
    <dgm:pt modelId="{5717D52B-FDB8-467E-86E3-BFDEF538580B}" type="parTrans" cxnId="{658B1DEE-B4F3-41A0-9140-8D47350C2756}">
      <dgm:prSet/>
      <dgm:spPr/>
      <dgm:t>
        <a:bodyPr/>
        <a:lstStyle/>
        <a:p>
          <a:endParaRPr lang="pl-PL"/>
        </a:p>
      </dgm:t>
    </dgm:pt>
    <dgm:pt modelId="{FD2D61AE-3C23-4292-A434-54C3071AFB29}" type="sibTrans" cxnId="{658B1DEE-B4F3-41A0-9140-8D47350C2756}">
      <dgm:prSet/>
      <dgm:spPr/>
      <dgm:t>
        <a:bodyPr/>
        <a:lstStyle/>
        <a:p>
          <a:endParaRPr lang="pl-PL"/>
        </a:p>
      </dgm:t>
    </dgm:pt>
    <dgm:pt modelId="{02F05E2C-AB51-42C3-860C-D9AD4263083C}" type="pres">
      <dgm:prSet presAssocID="{5B669A4A-9E39-4F31-8DA6-01E0651518DD}" presName="Name0" presStyleCnt="0">
        <dgm:presLayoutVars>
          <dgm:dir/>
          <dgm:animOne val="branch"/>
          <dgm:animLvl val="lvl"/>
        </dgm:presLayoutVars>
      </dgm:prSet>
      <dgm:spPr/>
    </dgm:pt>
    <dgm:pt modelId="{EF95D8B1-D200-48DC-9C52-885859701046}" type="pres">
      <dgm:prSet presAssocID="{50361231-7C80-4C6D-B88D-EAC51597D606}" presName="chaos" presStyleCnt="0"/>
      <dgm:spPr/>
    </dgm:pt>
    <dgm:pt modelId="{B1D556A7-DF5D-4066-A4CE-F569CFBE6786}" type="pres">
      <dgm:prSet presAssocID="{50361231-7C80-4C6D-B88D-EAC51597D606}" presName="parTx1" presStyleLbl="revTx" presStyleIdx="0" presStyleCnt="2"/>
      <dgm:spPr/>
    </dgm:pt>
    <dgm:pt modelId="{2BAC9DE9-E740-451B-AEDD-0C0B0A3CB18C}" type="pres">
      <dgm:prSet presAssocID="{50361231-7C80-4C6D-B88D-EAC51597D606}" presName="c1" presStyleLbl="node1" presStyleIdx="0" presStyleCnt="19"/>
      <dgm:spPr/>
    </dgm:pt>
    <dgm:pt modelId="{C1A8B3C1-1C7A-40DB-BE94-83DF62CBDF3D}" type="pres">
      <dgm:prSet presAssocID="{50361231-7C80-4C6D-B88D-EAC51597D606}" presName="c2" presStyleLbl="node1" presStyleIdx="1" presStyleCnt="19"/>
      <dgm:spPr/>
    </dgm:pt>
    <dgm:pt modelId="{67112C65-A043-4A04-B8C0-A0E0CA789520}" type="pres">
      <dgm:prSet presAssocID="{50361231-7C80-4C6D-B88D-EAC51597D606}" presName="c3" presStyleLbl="node1" presStyleIdx="2" presStyleCnt="19"/>
      <dgm:spPr/>
    </dgm:pt>
    <dgm:pt modelId="{A57A0E16-9EF7-4AAB-BB0C-D860BA4AE717}" type="pres">
      <dgm:prSet presAssocID="{50361231-7C80-4C6D-B88D-EAC51597D606}" presName="c4" presStyleLbl="node1" presStyleIdx="3" presStyleCnt="19"/>
      <dgm:spPr/>
    </dgm:pt>
    <dgm:pt modelId="{75DEA917-E4ED-403F-A131-1D1CE5FC89D4}" type="pres">
      <dgm:prSet presAssocID="{50361231-7C80-4C6D-B88D-EAC51597D606}" presName="c5" presStyleLbl="node1" presStyleIdx="4" presStyleCnt="19"/>
      <dgm:spPr/>
    </dgm:pt>
    <dgm:pt modelId="{557B3DED-B7D9-4F20-A24D-6C74703DE475}" type="pres">
      <dgm:prSet presAssocID="{50361231-7C80-4C6D-B88D-EAC51597D606}" presName="c6" presStyleLbl="node1" presStyleIdx="5" presStyleCnt="19"/>
      <dgm:spPr/>
    </dgm:pt>
    <dgm:pt modelId="{1E0B2CAC-3459-4294-802F-6CB2B1B44650}" type="pres">
      <dgm:prSet presAssocID="{50361231-7C80-4C6D-B88D-EAC51597D606}" presName="c7" presStyleLbl="node1" presStyleIdx="6" presStyleCnt="19"/>
      <dgm:spPr/>
    </dgm:pt>
    <dgm:pt modelId="{22C1575E-9E27-412E-A8D1-B72526EF49C1}" type="pres">
      <dgm:prSet presAssocID="{50361231-7C80-4C6D-B88D-EAC51597D606}" presName="c8" presStyleLbl="node1" presStyleIdx="7" presStyleCnt="19"/>
      <dgm:spPr/>
    </dgm:pt>
    <dgm:pt modelId="{9FCEC16E-DE92-4CBA-87D6-4B3F2B4DE6BC}" type="pres">
      <dgm:prSet presAssocID="{50361231-7C80-4C6D-B88D-EAC51597D606}" presName="c9" presStyleLbl="node1" presStyleIdx="8" presStyleCnt="19"/>
      <dgm:spPr/>
    </dgm:pt>
    <dgm:pt modelId="{C3F94C2B-AA3B-4143-A93E-B0B2ED0CAE67}" type="pres">
      <dgm:prSet presAssocID="{50361231-7C80-4C6D-B88D-EAC51597D606}" presName="c10" presStyleLbl="node1" presStyleIdx="9" presStyleCnt="19"/>
      <dgm:spPr/>
    </dgm:pt>
    <dgm:pt modelId="{0C409E18-89ED-40E8-B221-C44E41E710C4}" type="pres">
      <dgm:prSet presAssocID="{50361231-7C80-4C6D-B88D-EAC51597D606}" presName="c11" presStyleLbl="node1" presStyleIdx="10" presStyleCnt="19"/>
      <dgm:spPr/>
    </dgm:pt>
    <dgm:pt modelId="{1226691F-D0E3-48C2-8393-7982B410CC1F}" type="pres">
      <dgm:prSet presAssocID="{50361231-7C80-4C6D-B88D-EAC51597D606}" presName="c12" presStyleLbl="node1" presStyleIdx="11" presStyleCnt="19"/>
      <dgm:spPr/>
    </dgm:pt>
    <dgm:pt modelId="{F4B19B98-84DB-4336-B42F-13ABF6A37580}" type="pres">
      <dgm:prSet presAssocID="{50361231-7C80-4C6D-B88D-EAC51597D606}" presName="c13" presStyleLbl="node1" presStyleIdx="12" presStyleCnt="19"/>
      <dgm:spPr/>
    </dgm:pt>
    <dgm:pt modelId="{D55F297F-17A4-4647-A6A4-3F55A05EE71F}" type="pres">
      <dgm:prSet presAssocID="{50361231-7C80-4C6D-B88D-EAC51597D606}" presName="c14" presStyleLbl="node1" presStyleIdx="13" presStyleCnt="19"/>
      <dgm:spPr/>
    </dgm:pt>
    <dgm:pt modelId="{90AA3D3E-98A3-4432-8A14-CCCA07D32AA1}" type="pres">
      <dgm:prSet presAssocID="{50361231-7C80-4C6D-B88D-EAC51597D606}" presName="c15" presStyleLbl="node1" presStyleIdx="14" presStyleCnt="19"/>
      <dgm:spPr/>
    </dgm:pt>
    <dgm:pt modelId="{90791421-A9CD-4AAE-A310-903BCAC35227}" type="pres">
      <dgm:prSet presAssocID="{50361231-7C80-4C6D-B88D-EAC51597D606}" presName="c16" presStyleLbl="node1" presStyleIdx="15" presStyleCnt="19"/>
      <dgm:spPr/>
    </dgm:pt>
    <dgm:pt modelId="{E62165B4-160A-440E-9DB3-154F99001E07}" type="pres">
      <dgm:prSet presAssocID="{50361231-7C80-4C6D-B88D-EAC51597D606}" presName="c17" presStyleLbl="node1" presStyleIdx="16" presStyleCnt="19"/>
      <dgm:spPr/>
    </dgm:pt>
    <dgm:pt modelId="{B9766D2E-61BA-48ED-B687-90BA2BDCC5AA}" type="pres">
      <dgm:prSet presAssocID="{50361231-7C80-4C6D-B88D-EAC51597D606}" presName="c18" presStyleLbl="node1" presStyleIdx="17" presStyleCnt="19"/>
      <dgm:spPr/>
    </dgm:pt>
    <dgm:pt modelId="{379531F9-54D7-489C-A1A2-C3D3A3A8FD20}" type="pres">
      <dgm:prSet presAssocID="{BE409F0C-56C3-41A8-B244-B9F917EC775F}" presName="chevronComposite1" presStyleCnt="0"/>
      <dgm:spPr/>
    </dgm:pt>
    <dgm:pt modelId="{CABD3AFF-8983-458E-9178-FBD92C4F0E92}" type="pres">
      <dgm:prSet presAssocID="{BE409F0C-56C3-41A8-B244-B9F917EC775F}" presName="chevron1" presStyleLbl="sibTrans2D1" presStyleIdx="0" presStyleCnt="2"/>
      <dgm:spPr/>
    </dgm:pt>
    <dgm:pt modelId="{2309A3DA-5698-4251-A83F-C8118606162E}" type="pres">
      <dgm:prSet presAssocID="{BE409F0C-56C3-41A8-B244-B9F917EC775F}" presName="spChevron1" presStyleCnt="0"/>
      <dgm:spPr/>
    </dgm:pt>
    <dgm:pt modelId="{DF8FE3BD-5E2B-41B6-8638-246C2E6BF5F2}" type="pres">
      <dgm:prSet presAssocID="{A4009783-A095-40CB-AC79-192FE3654568}" presName="middle" presStyleCnt="0"/>
      <dgm:spPr/>
    </dgm:pt>
    <dgm:pt modelId="{FE3EC635-EED0-4537-831E-CF84AFE345CD}" type="pres">
      <dgm:prSet presAssocID="{A4009783-A095-40CB-AC79-192FE3654568}" presName="parTxMid" presStyleLbl="revTx" presStyleIdx="1" presStyleCnt="2"/>
      <dgm:spPr/>
    </dgm:pt>
    <dgm:pt modelId="{A12558E0-8DF0-48CC-8ED7-0D2E7A548C7E}" type="pres">
      <dgm:prSet presAssocID="{A4009783-A095-40CB-AC79-192FE3654568}" presName="spMid" presStyleCnt="0"/>
      <dgm:spPr/>
    </dgm:pt>
    <dgm:pt modelId="{FE50FD15-19A8-4079-8446-756F84B5C93C}" type="pres">
      <dgm:prSet presAssocID="{45CC37FB-1895-43D7-A6C0-4A079272834E}" presName="chevronComposite1" presStyleCnt="0"/>
      <dgm:spPr/>
    </dgm:pt>
    <dgm:pt modelId="{04FDA253-2B9F-4651-87A9-6D147ED1D685}" type="pres">
      <dgm:prSet presAssocID="{45CC37FB-1895-43D7-A6C0-4A079272834E}" presName="chevron1" presStyleLbl="sibTrans2D1" presStyleIdx="1" presStyleCnt="2"/>
      <dgm:spPr/>
    </dgm:pt>
    <dgm:pt modelId="{2C49A60E-7860-4FDA-B598-B1F4B0838B46}" type="pres">
      <dgm:prSet presAssocID="{45CC37FB-1895-43D7-A6C0-4A079272834E}" presName="spChevron1" presStyleCnt="0"/>
      <dgm:spPr/>
    </dgm:pt>
    <dgm:pt modelId="{C5E06B44-9F4D-49C8-AEF7-906DF12F6359}" type="pres">
      <dgm:prSet presAssocID="{1CFB3D66-0C06-4ED1-81D6-57176B8A0B6F}" presName="last" presStyleCnt="0"/>
      <dgm:spPr/>
    </dgm:pt>
    <dgm:pt modelId="{8114D2A1-CA0C-4181-845B-79FCA9EFB93B}" type="pres">
      <dgm:prSet presAssocID="{1CFB3D66-0C06-4ED1-81D6-57176B8A0B6F}" presName="circleTx" presStyleLbl="node1" presStyleIdx="18" presStyleCnt="19"/>
      <dgm:spPr/>
    </dgm:pt>
    <dgm:pt modelId="{9F5C0424-A90C-4097-8152-A2053EA8131C}" type="pres">
      <dgm:prSet presAssocID="{1CFB3D66-0C06-4ED1-81D6-57176B8A0B6F}" presName="spN" presStyleCnt="0"/>
      <dgm:spPr/>
    </dgm:pt>
  </dgm:ptLst>
  <dgm:cxnLst>
    <dgm:cxn modelId="{95C5C6A5-A94A-424F-B25A-D0A2FFDA66F1}" type="presOf" srcId="{5B669A4A-9E39-4F31-8DA6-01E0651518DD}" destId="{02F05E2C-AB51-42C3-860C-D9AD4263083C}" srcOrd="0" destOrd="0" presId="urn:microsoft.com/office/officeart/2009/3/layout/RandomtoResultProcess"/>
    <dgm:cxn modelId="{658B1DEE-B4F3-41A0-9140-8D47350C2756}" srcId="{5B669A4A-9E39-4F31-8DA6-01E0651518DD}" destId="{1CFB3D66-0C06-4ED1-81D6-57176B8A0B6F}" srcOrd="2" destOrd="0" parTransId="{5717D52B-FDB8-467E-86E3-BFDEF538580B}" sibTransId="{FD2D61AE-3C23-4292-A434-54C3071AFB29}"/>
    <dgm:cxn modelId="{797E1359-496B-4C8E-9246-F5121DDC86C8}" type="presOf" srcId="{1CFB3D66-0C06-4ED1-81D6-57176B8A0B6F}" destId="{8114D2A1-CA0C-4181-845B-79FCA9EFB93B}" srcOrd="0" destOrd="0" presId="urn:microsoft.com/office/officeart/2009/3/layout/RandomtoResultProcess"/>
    <dgm:cxn modelId="{2EF80257-918B-427D-8D82-620869B74B82}" srcId="{5B669A4A-9E39-4F31-8DA6-01E0651518DD}" destId="{A4009783-A095-40CB-AC79-192FE3654568}" srcOrd="1" destOrd="0" parTransId="{27F89BB9-0ABB-4EF7-B6A2-53257A5E81DB}" sibTransId="{45CC37FB-1895-43D7-A6C0-4A079272834E}"/>
    <dgm:cxn modelId="{DFBF491C-DB7F-40B2-BA02-0033119B0BE4}" srcId="{5B669A4A-9E39-4F31-8DA6-01E0651518DD}" destId="{50361231-7C80-4C6D-B88D-EAC51597D606}" srcOrd="0" destOrd="0" parTransId="{42AE3AE7-1B69-4F08-B417-DE2EDF340DC7}" sibTransId="{BE409F0C-56C3-41A8-B244-B9F917EC775F}"/>
    <dgm:cxn modelId="{CFA2E471-E3B7-462C-955D-2ECEE715898D}" type="presOf" srcId="{50361231-7C80-4C6D-B88D-EAC51597D606}" destId="{B1D556A7-DF5D-4066-A4CE-F569CFBE6786}" srcOrd="0" destOrd="0" presId="urn:microsoft.com/office/officeart/2009/3/layout/RandomtoResultProcess"/>
    <dgm:cxn modelId="{E3108EAC-3985-4F2D-8525-26306A777DC7}" type="presOf" srcId="{A4009783-A095-40CB-AC79-192FE3654568}" destId="{FE3EC635-EED0-4537-831E-CF84AFE345CD}" srcOrd="0" destOrd="0" presId="urn:microsoft.com/office/officeart/2009/3/layout/RandomtoResultProcess"/>
    <dgm:cxn modelId="{74AF52BA-FDB7-42EE-BF21-49A999603311}" type="presParOf" srcId="{02F05E2C-AB51-42C3-860C-D9AD4263083C}" destId="{EF95D8B1-D200-48DC-9C52-885859701046}" srcOrd="0" destOrd="0" presId="urn:microsoft.com/office/officeart/2009/3/layout/RandomtoResultProcess"/>
    <dgm:cxn modelId="{DA82B9E1-9817-48AF-9196-325622D88CB0}" type="presParOf" srcId="{EF95D8B1-D200-48DC-9C52-885859701046}" destId="{B1D556A7-DF5D-4066-A4CE-F569CFBE6786}" srcOrd="0" destOrd="0" presId="urn:microsoft.com/office/officeart/2009/3/layout/RandomtoResultProcess"/>
    <dgm:cxn modelId="{2A5F60BD-921B-4F31-B0A1-81D5DDC56D6A}" type="presParOf" srcId="{EF95D8B1-D200-48DC-9C52-885859701046}" destId="{2BAC9DE9-E740-451B-AEDD-0C0B0A3CB18C}" srcOrd="1" destOrd="0" presId="urn:microsoft.com/office/officeart/2009/3/layout/RandomtoResultProcess"/>
    <dgm:cxn modelId="{5EFDC185-1435-4B6D-8490-3352866DB299}" type="presParOf" srcId="{EF95D8B1-D200-48DC-9C52-885859701046}" destId="{C1A8B3C1-1C7A-40DB-BE94-83DF62CBDF3D}" srcOrd="2" destOrd="0" presId="urn:microsoft.com/office/officeart/2009/3/layout/RandomtoResultProcess"/>
    <dgm:cxn modelId="{C9296434-DB65-4996-8667-CBAE4BC4179F}" type="presParOf" srcId="{EF95D8B1-D200-48DC-9C52-885859701046}" destId="{67112C65-A043-4A04-B8C0-A0E0CA789520}" srcOrd="3" destOrd="0" presId="urn:microsoft.com/office/officeart/2009/3/layout/RandomtoResultProcess"/>
    <dgm:cxn modelId="{3B45806B-BC5E-49C1-977E-45E7B471EE13}" type="presParOf" srcId="{EF95D8B1-D200-48DC-9C52-885859701046}" destId="{A57A0E16-9EF7-4AAB-BB0C-D860BA4AE717}" srcOrd="4" destOrd="0" presId="urn:microsoft.com/office/officeart/2009/3/layout/RandomtoResultProcess"/>
    <dgm:cxn modelId="{DC1CC9CE-7A38-4F7F-9569-D40D4DCB5CCE}" type="presParOf" srcId="{EF95D8B1-D200-48DC-9C52-885859701046}" destId="{75DEA917-E4ED-403F-A131-1D1CE5FC89D4}" srcOrd="5" destOrd="0" presId="urn:microsoft.com/office/officeart/2009/3/layout/RandomtoResultProcess"/>
    <dgm:cxn modelId="{D73B8EAE-F215-4BFB-B03C-2A880F58B8DC}" type="presParOf" srcId="{EF95D8B1-D200-48DC-9C52-885859701046}" destId="{557B3DED-B7D9-4F20-A24D-6C74703DE475}" srcOrd="6" destOrd="0" presId="urn:microsoft.com/office/officeart/2009/3/layout/RandomtoResultProcess"/>
    <dgm:cxn modelId="{602C6D27-0176-4D21-A7B8-9E5C2D7F6A21}" type="presParOf" srcId="{EF95D8B1-D200-48DC-9C52-885859701046}" destId="{1E0B2CAC-3459-4294-802F-6CB2B1B44650}" srcOrd="7" destOrd="0" presId="urn:microsoft.com/office/officeart/2009/3/layout/RandomtoResultProcess"/>
    <dgm:cxn modelId="{F1B72D12-2BF4-4306-8433-6C83D3A687DA}" type="presParOf" srcId="{EF95D8B1-D200-48DC-9C52-885859701046}" destId="{22C1575E-9E27-412E-A8D1-B72526EF49C1}" srcOrd="8" destOrd="0" presId="urn:microsoft.com/office/officeart/2009/3/layout/RandomtoResultProcess"/>
    <dgm:cxn modelId="{C018EA91-498E-4B8E-8540-730661B3F138}" type="presParOf" srcId="{EF95D8B1-D200-48DC-9C52-885859701046}" destId="{9FCEC16E-DE92-4CBA-87D6-4B3F2B4DE6BC}" srcOrd="9" destOrd="0" presId="urn:microsoft.com/office/officeart/2009/3/layout/RandomtoResultProcess"/>
    <dgm:cxn modelId="{23862360-4EDF-476A-A589-7D985A27EE77}" type="presParOf" srcId="{EF95D8B1-D200-48DC-9C52-885859701046}" destId="{C3F94C2B-AA3B-4143-A93E-B0B2ED0CAE67}" srcOrd="10" destOrd="0" presId="urn:microsoft.com/office/officeart/2009/3/layout/RandomtoResultProcess"/>
    <dgm:cxn modelId="{E8DD4227-73EA-498C-987C-0CDB471D08FC}" type="presParOf" srcId="{EF95D8B1-D200-48DC-9C52-885859701046}" destId="{0C409E18-89ED-40E8-B221-C44E41E710C4}" srcOrd="11" destOrd="0" presId="urn:microsoft.com/office/officeart/2009/3/layout/RandomtoResultProcess"/>
    <dgm:cxn modelId="{D1799B1C-7472-4920-9E63-7D5A5C6C479E}" type="presParOf" srcId="{EF95D8B1-D200-48DC-9C52-885859701046}" destId="{1226691F-D0E3-48C2-8393-7982B410CC1F}" srcOrd="12" destOrd="0" presId="urn:microsoft.com/office/officeart/2009/3/layout/RandomtoResultProcess"/>
    <dgm:cxn modelId="{D2BCC07B-FD21-430D-97E8-964D33D81677}" type="presParOf" srcId="{EF95D8B1-D200-48DC-9C52-885859701046}" destId="{F4B19B98-84DB-4336-B42F-13ABF6A37580}" srcOrd="13" destOrd="0" presId="urn:microsoft.com/office/officeart/2009/3/layout/RandomtoResultProcess"/>
    <dgm:cxn modelId="{10AB9AC2-CA95-40EC-AE72-69A3E5CC4AA7}" type="presParOf" srcId="{EF95D8B1-D200-48DC-9C52-885859701046}" destId="{D55F297F-17A4-4647-A6A4-3F55A05EE71F}" srcOrd="14" destOrd="0" presId="urn:microsoft.com/office/officeart/2009/3/layout/RandomtoResultProcess"/>
    <dgm:cxn modelId="{EEB3D01B-C102-47BD-8531-43B2C1FAEAE3}" type="presParOf" srcId="{EF95D8B1-D200-48DC-9C52-885859701046}" destId="{90AA3D3E-98A3-4432-8A14-CCCA07D32AA1}" srcOrd="15" destOrd="0" presId="urn:microsoft.com/office/officeart/2009/3/layout/RandomtoResultProcess"/>
    <dgm:cxn modelId="{1A34A90F-015E-45C0-B103-7EF6519B72D8}" type="presParOf" srcId="{EF95D8B1-D200-48DC-9C52-885859701046}" destId="{90791421-A9CD-4AAE-A310-903BCAC35227}" srcOrd="16" destOrd="0" presId="urn:microsoft.com/office/officeart/2009/3/layout/RandomtoResultProcess"/>
    <dgm:cxn modelId="{7F141165-67D0-464F-A372-1E69C1590F6B}" type="presParOf" srcId="{EF95D8B1-D200-48DC-9C52-885859701046}" destId="{E62165B4-160A-440E-9DB3-154F99001E07}" srcOrd="17" destOrd="0" presId="urn:microsoft.com/office/officeart/2009/3/layout/RandomtoResultProcess"/>
    <dgm:cxn modelId="{22E75D8C-AA59-4A01-8513-EB74F4779880}" type="presParOf" srcId="{EF95D8B1-D200-48DC-9C52-885859701046}" destId="{B9766D2E-61BA-48ED-B687-90BA2BDCC5AA}" srcOrd="18" destOrd="0" presId="urn:microsoft.com/office/officeart/2009/3/layout/RandomtoResultProcess"/>
    <dgm:cxn modelId="{2FED134A-6AAA-443B-A60E-78EEE4845C94}" type="presParOf" srcId="{02F05E2C-AB51-42C3-860C-D9AD4263083C}" destId="{379531F9-54D7-489C-A1A2-C3D3A3A8FD20}" srcOrd="1" destOrd="0" presId="urn:microsoft.com/office/officeart/2009/3/layout/RandomtoResultProcess"/>
    <dgm:cxn modelId="{7997D88F-1134-4058-B617-8E1ABE8F204E}" type="presParOf" srcId="{379531F9-54D7-489C-A1A2-C3D3A3A8FD20}" destId="{CABD3AFF-8983-458E-9178-FBD92C4F0E92}" srcOrd="0" destOrd="0" presId="urn:microsoft.com/office/officeart/2009/3/layout/RandomtoResultProcess"/>
    <dgm:cxn modelId="{A40C7787-5233-42DB-B4B8-380DE53917BD}" type="presParOf" srcId="{379531F9-54D7-489C-A1A2-C3D3A3A8FD20}" destId="{2309A3DA-5698-4251-A83F-C8118606162E}" srcOrd="1" destOrd="0" presId="urn:microsoft.com/office/officeart/2009/3/layout/RandomtoResultProcess"/>
    <dgm:cxn modelId="{7D6D4DC8-9A8B-47FC-9C1D-062D073D94AE}" type="presParOf" srcId="{02F05E2C-AB51-42C3-860C-D9AD4263083C}" destId="{DF8FE3BD-5E2B-41B6-8638-246C2E6BF5F2}" srcOrd="2" destOrd="0" presId="urn:microsoft.com/office/officeart/2009/3/layout/RandomtoResultProcess"/>
    <dgm:cxn modelId="{B7AF08C8-6D89-45FD-9F06-7F3F6954BDF1}" type="presParOf" srcId="{DF8FE3BD-5E2B-41B6-8638-246C2E6BF5F2}" destId="{FE3EC635-EED0-4537-831E-CF84AFE345CD}" srcOrd="0" destOrd="0" presId="urn:microsoft.com/office/officeart/2009/3/layout/RandomtoResultProcess"/>
    <dgm:cxn modelId="{BFAFDB86-0250-4E44-80CF-083D78CFC3C2}" type="presParOf" srcId="{DF8FE3BD-5E2B-41B6-8638-246C2E6BF5F2}" destId="{A12558E0-8DF0-48CC-8ED7-0D2E7A548C7E}" srcOrd="1" destOrd="0" presId="urn:microsoft.com/office/officeart/2009/3/layout/RandomtoResultProcess"/>
    <dgm:cxn modelId="{51855B9A-A4E0-4AFD-BF91-F779CDFDA0EE}" type="presParOf" srcId="{02F05E2C-AB51-42C3-860C-D9AD4263083C}" destId="{FE50FD15-19A8-4079-8446-756F84B5C93C}" srcOrd="3" destOrd="0" presId="urn:microsoft.com/office/officeart/2009/3/layout/RandomtoResultProcess"/>
    <dgm:cxn modelId="{8B1C07BD-E32D-4AC8-B1A3-B88B19B1F8E3}" type="presParOf" srcId="{FE50FD15-19A8-4079-8446-756F84B5C93C}" destId="{04FDA253-2B9F-4651-87A9-6D147ED1D685}" srcOrd="0" destOrd="0" presId="urn:microsoft.com/office/officeart/2009/3/layout/RandomtoResultProcess"/>
    <dgm:cxn modelId="{4E97E69A-C42E-4AF6-AA70-00540DBD18FD}" type="presParOf" srcId="{FE50FD15-19A8-4079-8446-756F84B5C93C}" destId="{2C49A60E-7860-4FDA-B598-B1F4B0838B46}" srcOrd="1" destOrd="0" presId="urn:microsoft.com/office/officeart/2009/3/layout/RandomtoResultProcess"/>
    <dgm:cxn modelId="{37CCA868-C261-483D-8782-D651CCDA6323}" type="presParOf" srcId="{02F05E2C-AB51-42C3-860C-D9AD4263083C}" destId="{C5E06B44-9F4D-49C8-AEF7-906DF12F6359}" srcOrd="4" destOrd="0" presId="urn:microsoft.com/office/officeart/2009/3/layout/RandomtoResultProcess"/>
    <dgm:cxn modelId="{313699F0-99D9-4F7C-B219-5000F632DC5A}" type="presParOf" srcId="{C5E06B44-9F4D-49C8-AEF7-906DF12F6359}" destId="{8114D2A1-CA0C-4181-845B-79FCA9EFB93B}" srcOrd="0" destOrd="0" presId="urn:microsoft.com/office/officeart/2009/3/layout/RandomtoResultProcess"/>
    <dgm:cxn modelId="{2EE7A19A-FFFA-4E7F-B139-1326954590EE}" type="presParOf" srcId="{C5E06B44-9F4D-49C8-AEF7-906DF12F6359}" destId="{9F5C0424-A90C-4097-8152-A2053EA8131C}"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CEC3F-B610-4AF1-A869-BED608EC8DE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pl-PL"/>
        </a:p>
      </dgm:t>
    </dgm:pt>
    <dgm:pt modelId="{BC936198-084B-4CD3-9369-C84EAD0300F5}">
      <dgm:prSet/>
      <dgm:spPr/>
      <dgm:t>
        <a:bodyPr/>
        <a:lstStyle/>
        <a:p>
          <a:r>
            <a:rPr lang="pl-PL" dirty="0" err="1"/>
            <a:t>Testing</a:t>
          </a:r>
          <a:endParaRPr lang="pl-PL" dirty="0"/>
        </a:p>
      </dgm:t>
    </dgm:pt>
    <dgm:pt modelId="{5E728A50-EA57-40BE-9760-A97D5630E8F8}" type="parTrans" cxnId="{E18BE864-9A6F-4251-9381-7CC1B266CD6E}">
      <dgm:prSet/>
      <dgm:spPr/>
      <dgm:t>
        <a:bodyPr/>
        <a:lstStyle/>
        <a:p>
          <a:endParaRPr lang="pl-PL"/>
        </a:p>
      </dgm:t>
    </dgm:pt>
    <dgm:pt modelId="{C03D5269-676C-46A5-B155-483A075A5033}" type="sibTrans" cxnId="{E18BE864-9A6F-4251-9381-7CC1B266CD6E}">
      <dgm:prSet/>
      <dgm:spPr/>
      <dgm:t>
        <a:bodyPr/>
        <a:lstStyle/>
        <a:p>
          <a:endParaRPr lang="pl-PL"/>
        </a:p>
      </dgm:t>
    </dgm:pt>
    <dgm:pt modelId="{7BC3C7F3-0312-4BF6-906E-62C0A718A237}">
      <dgm:prSet/>
      <dgm:spPr/>
      <dgm:t>
        <a:bodyPr/>
        <a:lstStyle/>
        <a:p>
          <a:r>
            <a:rPr lang="pl-PL" dirty="0"/>
            <a:t>Planning and </a:t>
          </a:r>
          <a:r>
            <a:rPr lang="en-GB" noProof="0" dirty="0"/>
            <a:t>control</a:t>
          </a:r>
        </a:p>
      </dgm:t>
    </dgm:pt>
    <dgm:pt modelId="{91503E08-4F9C-40C8-A893-93814BFDEEAE}" type="parTrans" cxnId="{70CF7361-0DEB-4CD4-9DF9-89449A77A5C5}">
      <dgm:prSet/>
      <dgm:spPr/>
      <dgm:t>
        <a:bodyPr/>
        <a:lstStyle/>
        <a:p>
          <a:endParaRPr lang="pl-PL"/>
        </a:p>
      </dgm:t>
    </dgm:pt>
    <dgm:pt modelId="{EA7D7C6E-F697-4E42-A49C-EB44E7F87998}" type="sibTrans" cxnId="{70CF7361-0DEB-4CD4-9DF9-89449A77A5C5}">
      <dgm:prSet/>
      <dgm:spPr/>
      <dgm:t>
        <a:bodyPr/>
        <a:lstStyle/>
        <a:p>
          <a:endParaRPr lang="pl-PL"/>
        </a:p>
      </dgm:t>
    </dgm:pt>
    <dgm:pt modelId="{44CA38C1-2786-41AA-A9D8-2E0DBD8E2BBC}">
      <dgm:prSet/>
      <dgm:spPr/>
      <dgm:t>
        <a:bodyPr/>
        <a:lstStyle/>
        <a:p>
          <a:r>
            <a:rPr lang="en-GB" noProof="0" dirty="0"/>
            <a:t>Choosing</a:t>
          </a:r>
          <a:r>
            <a:rPr lang="pl-PL" dirty="0"/>
            <a:t> test </a:t>
          </a:r>
          <a:r>
            <a:rPr lang="pl-PL" dirty="0" err="1"/>
            <a:t>conditions</a:t>
          </a:r>
          <a:endParaRPr lang="pl-PL" dirty="0"/>
        </a:p>
      </dgm:t>
    </dgm:pt>
    <dgm:pt modelId="{3236B55F-F802-4832-8470-4057AD74403E}" type="parTrans" cxnId="{798D1FDD-0931-4ABB-9763-668CE82474BD}">
      <dgm:prSet/>
      <dgm:spPr/>
      <dgm:t>
        <a:bodyPr/>
        <a:lstStyle/>
        <a:p>
          <a:endParaRPr lang="pl-PL"/>
        </a:p>
      </dgm:t>
    </dgm:pt>
    <dgm:pt modelId="{31108997-A68A-46A8-A914-A991BBA1DAD1}" type="sibTrans" cxnId="{798D1FDD-0931-4ABB-9763-668CE82474BD}">
      <dgm:prSet/>
      <dgm:spPr/>
      <dgm:t>
        <a:bodyPr/>
        <a:lstStyle/>
        <a:p>
          <a:endParaRPr lang="pl-PL"/>
        </a:p>
      </dgm:t>
    </dgm:pt>
    <dgm:pt modelId="{4F9BA5C6-5B68-4D16-981F-37C2AA5CABC3}">
      <dgm:prSet/>
      <dgm:spPr/>
      <dgm:t>
        <a:bodyPr/>
        <a:lstStyle/>
        <a:p>
          <a:r>
            <a:rPr lang="pl-PL" dirty="0" err="1"/>
            <a:t>Designing</a:t>
          </a:r>
          <a:r>
            <a:rPr lang="pl-PL" dirty="0"/>
            <a:t> and </a:t>
          </a:r>
          <a:r>
            <a:rPr lang="pl-PL" dirty="0" err="1"/>
            <a:t>executing</a:t>
          </a:r>
          <a:r>
            <a:rPr lang="pl-PL" dirty="0"/>
            <a:t> test </a:t>
          </a:r>
          <a:r>
            <a:rPr lang="pl-PL" dirty="0" err="1"/>
            <a:t>cases</a:t>
          </a:r>
          <a:endParaRPr lang="pl-PL" dirty="0"/>
        </a:p>
      </dgm:t>
    </dgm:pt>
    <dgm:pt modelId="{E0FDCF61-5A44-4C35-B379-FD96A67023A6}" type="parTrans" cxnId="{E5861B74-E1F1-4581-B2DE-4A2D75D98642}">
      <dgm:prSet/>
      <dgm:spPr/>
      <dgm:t>
        <a:bodyPr/>
        <a:lstStyle/>
        <a:p>
          <a:endParaRPr lang="pl-PL"/>
        </a:p>
      </dgm:t>
    </dgm:pt>
    <dgm:pt modelId="{6086D1DF-E2F2-464B-880C-A19C60F1DB10}" type="sibTrans" cxnId="{E5861B74-E1F1-4581-B2DE-4A2D75D98642}">
      <dgm:prSet/>
      <dgm:spPr/>
      <dgm:t>
        <a:bodyPr/>
        <a:lstStyle/>
        <a:p>
          <a:endParaRPr lang="pl-PL"/>
        </a:p>
      </dgm:t>
    </dgm:pt>
    <dgm:pt modelId="{8C727260-201B-4041-B969-88DBDA638570}">
      <dgm:prSet/>
      <dgm:spPr/>
      <dgm:t>
        <a:bodyPr/>
        <a:lstStyle/>
        <a:p>
          <a:r>
            <a:rPr lang="pl-PL" dirty="0" err="1"/>
            <a:t>Checking</a:t>
          </a:r>
          <a:r>
            <a:rPr lang="pl-PL" dirty="0"/>
            <a:t> </a:t>
          </a:r>
          <a:r>
            <a:rPr lang="pl-PL" dirty="0" err="1"/>
            <a:t>results</a:t>
          </a:r>
          <a:endParaRPr lang="pl-PL" dirty="0"/>
        </a:p>
      </dgm:t>
    </dgm:pt>
    <dgm:pt modelId="{C519C13F-4245-4387-A45D-C26060B39A56}" type="parTrans" cxnId="{1CCD9D8D-6769-4F67-97B2-73440F52CF8F}">
      <dgm:prSet/>
      <dgm:spPr/>
      <dgm:t>
        <a:bodyPr/>
        <a:lstStyle/>
        <a:p>
          <a:endParaRPr lang="pl-PL"/>
        </a:p>
      </dgm:t>
    </dgm:pt>
    <dgm:pt modelId="{D619BCE1-C755-43AF-AF58-8366D0294593}" type="sibTrans" cxnId="{1CCD9D8D-6769-4F67-97B2-73440F52CF8F}">
      <dgm:prSet/>
      <dgm:spPr/>
      <dgm:t>
        <a:bodyPr/>
        <a:lstStyle/>
        <a:p>
          <a:endParaRPr lang="pl-PL"/>
        </a:p>
      </dgm:t>
    </dgm:pt>
    <dgm:pt modelId="{4B371472-1450-4F77-98AC-8BBCC4EB1BBC}">
      <dgm:prSet/>
      <dgm:spPr/>
      <dgm:t>
        <a:bodyPr/>
        <a:lstStyle/>
        <a:p>
          <a:r>
            <a:rPr lang="pl-PL" dirty="0" err="1"/>
            <a:t>Evaluating</a:t>
          </a:r>
          <a:r>
            <a:rPr lang="pl-PL" dirty="0"/>
            <a:t> </a:t>
          </a:r>
          <a:r>
            <a:rPr lang="pl-PL" dirty="0" err="1"/>
            <a:t>exit</a:t>
          </a:r>
          <a:r>
            <a:rPr lang="pl-PL" dirty="0"/>
            <a:t> </a:t>
          </a:r>
          <a:r>
            <a:rPr lang="pl-PL" dirty="0" err="1"/>
            <a:t>criteria</a:t>
          </a:r>
          <a:endParaRPr lang="pl-PL" dirty="0"/>
        </a:p>
      </dgm:t>
    </dgm:pt>
    <dgm:pt modelId="{30DA00BC-3A36-435F-8873-563B6ECCC7B1}" type="parTrans" cxnId="{9019E369-CD7C-43AB-BA92-20D97D60FEDD}">
      <dgm:prSet/>
      <dgm:spPr/>
      <dgm:t>
        <a:bodyPr/>
        <a:lstStyle/>
        <a:p>
          <a:endParaRPr lang="pl-PL"/>
        </a:p>
      </dgm:t>
    </dgm:pt>
    <dgm:pt modelId="{433C04D5-282A-4FF4-8694-D7B1FBDB6102}" type="sibTrans" cxnId="{9019E369-CD7C-43AB-BA92-20D97D60FEDD}">
      <dgm:prSet/>
      <dgm:spPr/>
      <dgm:t>
        <a:bodyPr/>
        <a:lstStyle/>
        <a:p>
          <a:endParaRPr lang="pl-PL"/>
        </a:p>
      </dgm:t>
    </dgm:pt>
    <dgm:pt modelId="{B804017E-395B-408D-B83D-C9706359A6B4}">
      <dgm:prSet/>
      <dgm:spPr/>
      <dgm:t>
        <a:bodyPr/>
        <a:lstStyle/>
        <a:p>
          <a:r>
            <a:rPr lang="pl-PL" dirty="0"/>
            <a:t>Reporting on the </a:t>
          </a:r>
          <a:r>
            <a:rPr lang="pl-PL" dirty="0" err="1"/>
            <a:t>testing</a:t>
          </a:r>
          <a:r>
            <a:rPr lang="pl-PL" dirty="0"/>
            <a:t> proces and system </a:t>
          </a:r>
          <a:r>
            <a:rPr lang="pl-PL" dirty="0" err="1"/>
            <a:t>under</a:t>
          </a:r>
          <a:r>
            <a:rPr lang="pl-PL" dirty="0"/>
            <a:t> test</a:t>
          </a:r>
        </a:p>
      </dgm:t>
    </dgm:pt>
    <dgm:pt modelId="{46C5C553-B8DC-45EF-AD56-9774BF0F8DAB}" type="parTrans" cxnId="{DF5E0A2B-5F96-4E33-976B-03FE2A93DC82}">
      <dgm:prSet/>
      <dgm:spPr/>
      <dgm:t>
        <a:bodyPr/>
        <a:lstStyle/>
        <a:p>
          <a:endParaRPr lang="pl-PL"/>
        </a:p>
      </dgm:t>
    </dgm:pt>
    <dgm:pt modelId="{7C1E0A58-15E8-4FE4-B2C5-DCB5AFE7DFBA}" type="sibTrans" cxnId="{DF5E0A2B-5F96-4E33-976B-03FE2A93DC82}">
      <dgm:prSet/>
      <dgm:spPr/>
      <dgm:t>
        <a:bodyPr/>
        <a:lstStyle/>
        <a:p>
          <a:endParaRPr lang="pl-PL"/>
        </a:p>
      </dgm:t>
    </dgm:pt>
    <dgm:pt modelId="{4F0D7DBD-1A4B-4B85-A16E-0625AD52BA85}">
      <dgm:prSet/>
      <dgm:spPr/>
      <dgm:t>
        <a:bodyPr/>
        <a:lstStyle/>
        <a:p>
          <a:r>
            <a:rPr lang="pl-PL" dirty="0" err="1"/>
            <a:t>Finalazing</a:t>
          </a:r>
          <a:r>
            <a:rPr lang="pl-PL" dirty="0"/>
            <a:t> </a:t>
          </a:r>
          <a:r>
            <a:rPr lang="pl-PL" dirty="0" err="1"/>
            <a:t>or</a:t>
          </a:r>
          <a:r>
            <a:rPr lang="pl-PL" dirty="0"/>
            <a:t> </a:t>
          </a:r>
          <a:r>
            <a:rPr lang="pl-PL" dirty="0" err="1"/>
            <a:t>completing</a:t>
          </a:r>
          <a:r>
            <a:rPr lang="pl-PL" dirty="0"/>
            <a:t> </a:t>
          </a:r>
          <a:r>
            <a:rPr lang="pl-PL" dirty="0" err="1"/>
            <a:t>closure</a:t>
          </a:r>
          <a:r>
            <a:rPr lang="pl-PL" dirty="0"/>
            <a:t> </a:t>
          </a:r>
          <a:r>
            <a:rPr lang="pl-PL" dirty="0" err="1"/>
            <a:t>activities</a:t>
          </a:r>
          <a:r>
            <a:rPr lang="pl-PL" dirty="0"/>
            <a:t> </a:t>
          </a:r>
          <a:r>
            <a:rPr lang="pl-PL" dirty="0" err="1"/>
            <a:t>after</a:t>
          </a:r>
          <a:r>
            <a:rPr lang="pl-PL" dirty="0"/>
            <a:t> a test </a:t>
          </a:r>
          <a:r>
            <a:rPr lang="pl-PL" dirty="0" err="1"/>
            <a:t>phase</a:t>
          </a:r>
          <a:r>
            <a:rPr lang="pl-PL" dirty="0"/>
            <a:t> </a:t>
          </a:r>
          <a:r>
            <a:rPr lang="pl-PL" dirty="0" err="1"/>
            <a:t>has</a:t>
          </a:r>
          <a:r>
            <a:rPr lang="pl-PL" dirty="0"/>
            <a:t> </a:t>
          </a:r>
          <a:r>
            <a:rPr lang="pl-PL" dirty="0" err="1"/>
            <a:t>been</a:t>
          </a:r>
          <a:r>
            <a:rPr lang="pl-PL" dirty="0"/>
            <a:t> </a:t>
          </a:r>
          <a:r>
            <a:rPr lang="pl-PL" dirty="0" err="1"/>
            <a:t>completed</a:t>
          </a:r>
          <a:endParaRPr lang="pl-PL" dirty="0"/>
        </a:p>
      </dgm:t>
    </dgm:pt>
    <dgm:pt modelId="{8B1F0852-0BA1-4557-82D7-51B162CC74E2}" type="parTrans" cxnId="{9E489819-2510-4D1C-B37E-09341ADC7040}">
      <dgm:prSet/>
      <dgm:spPr/>
      <dgm:t>
        <a:bodyPr/>
        <a:lstStyle/>
        <a:p>
          <a:endParaRPr lang="pl-PL"/>
        </a:p>
      </dgm:t>
    </dgm:pt>
    <dgm:pt modelId="{36712BE1-445A-4597-BCC9-949460E3C297}" type="sibTrans" cxnId="{9E489819-2510-4D1C-B37E-09341ADC7040}">
      <dgm:prSet/>
      <dgm:spPr/>
      <dgm:t>
        <a:bodyPr/>
        <a:lstStyle/>
        <a:p>
          <a:endParaRPr lang="pl-PL"/>
        </a:p>
      </dgm:t>
    </dgm:pt>
    <dgm:pt modelId="{F49B00DB-DA2E-4CE0-A2FB-684CC9503AEF}">
      <dgm:prSet/>
      <dgm:spPr/>
      <dgm:t>
        <a:bodyPr/>
        <a:lstStyle/>
        <a:p>
          <a:r>
            <a:rPr lang="pl-PL" dirty="0" err="1"/>
            <a:t>Reviewing</a:t>
          </a:r>
          <a:r>
            <a:rPr lang="pl-PL" dirty="0"/>
            <a:t> </a:t>
          </a:r>
          <a:r>
            <a:rPr lang="pl-PL" dirty="0" err="1"/>
            <a:t>documents</a:t>
          </a:r>
          <a:r>
            <a:rPr lang="pl-PL" dirty="0"/>
            <a:t> (</a:t>
          </a:r>
          <a:r>
            <a:rPr lang="pl-PL" dirty="0" err="1"/>
            <a:t>incl</a:t>
          </a:r>
          <a:r>
            <a:rPr lang="pl-PL" dirty="0"/>
            <a:t>. </a:t>
          </a:r>
          <a:r>
            <a:rPr lang="pl-PL" dirty="0" err="1"/>
            <a:t>source</a:t>
          </a:r>
          <a:r>
            <a:rPr lang="pl-PL" dirty="0"/>
            <a:t> </a:t>
          </a:r>
          <a:r>
            <a:rPr lang="pl-PL" dirty="0" err="1"/>
            <a:t>code</a:t>
          </a:r>
          <a:r>
            <a:rPr lang="pl-PL" dirty="0"/>
            <a:t>) and </a:t>
          </a:r>
          <a:r>
            <a:rPr lang="pl-PL" dirty="0" err="1"/>
            <a:t>conducting</a:t>
          </a:r>
          <a:r>
            <a:rPr lang="pl-PL" dirty="0"/>
            <a:t> </a:t>
          </a:r>
          <a:r>
            <a:rPr lang="pl-PL" dirty="0" err="1"/>
            <a:t>static</a:t>
          </a:r>
          <a:r>
            <a:rPr lang="pl-PL" dirty="0"/>
            <a:t> </a:t>
          </a:r>
          <a:r>
            <a:rPr lang="pl-PL" dirty="0" err="1"/>
            <a:t>analysis</a:t>
          </a:r>
          <a:endParaRPr lang="pl-PL" dirty="0"/>
        </a:p>
      </dgm:t>
    </dgm:pt>
    <dgm:pt modelId="{0E967E6E-B267-44FA-83B6-7716B44E8A1B}" type="parTrans" cxnId="{AA20C03C-5246-4C3B-8E52-5353A8D773B6}">
      <dgm:prSet/>
      <dgm:spPr/>
      <dgm:t>
        <a:bodyPr/>
        <a:lstStyle/>
        <a:p>
          <a:endParaRPr lang="pl-PL"/>
        </a:p>
      </dgm:t>
    </dgm:pt>
    <dgm:pt modelId="{65D85347-17BA-4B86-B527-002696E4F274}" type="sibTrans" cxnId="{AA20C03C-5246-4C3B-8E52-5353A8D773B6}">
      <dgm:prSet/>
      <dgm:spPr/>
      <dgm:t>
        <a:bodyPr/>
        <a:lstStyle/>
        <a:p>
          <a:endParaRPr lang="pl-PL"/>
        </a:p>
      </dgm:t>
    </dgm:pt>
    <dgm:pt modelId="{C46DFCA6-38D4-41B8-AB8A-E2D4CBD3D5C7}" type="pres">
      <dgm:prSet presAssocID="{37BCEC3F-B610-4AF1-A869-BED608EC8DE3}" presName="cycle" presStyleCnt="0">
        <dgm:presLayoutVars>
          <dgm:chMax val="1"/>
          <dgm:dir/>
          <dgm:animLvl val="ctr"/>
          <dgm:resizeHandles val="exact"/>
        </dgm:presLayoutVars>
      </dgm:prSet>
      <dgm:spPr/>
    </dgm:pt>
    <dgm:pt modelId="{81DB4378-1967-47D3-99F8-77B5A0E9A29F}" type="pres">
      <dgm:prSet presAssocID="{BC936198-084B-4CD3-9369-C84EAD0300F5}" presName="centerShape" presStyleLbl="node0" presStyleIdx="0" presStyleCnt="1"/>
      <dgm:spPr/>
    </dgm:pt>
    <dgm:pt modelId="{EE63BDB0-1443-4276-A78B-80464BFAA427}" type="pres">
      <dgm:prSet presAssocID="{91503E08-4F9C-40C8-A893-93814BFDEEAE}" presName="parTrans" presStyleLbl="bgSibTrans2D1" presStyleIdx="0" presStyleCnt="8"/>
      <dgm:spPr/>
    </dgm:pt>
    <dgm:pt modelId="{4B49787E-6ECE-4C5B-B32B-FE6F9BFC3662}" type="pres">
      <dgm:prSet presAssocID="{7BC3C7F3-0312-4BF6-906E-62C0A718A237}" presName="node" presStyleLbl="node1" presStyleIdx="0" presStyleCnt="8">
        <dgm:presLayoutVars>
          <dgm:bulletEnabled val="1"/>
        </dgm:presLayoutVars>
      </dgm:prSet>
      <dgm:spPr/>
    </dgm:pt>
    <dgm:pt modelId="{55D74D14-E967-4F8D-BA75-E9FE107AEFC8}" type="pres">
      <dgm:prSet presAssocID="{3236B55F-F802-4832-8470-4057AD74403E}" presName="parTrans" presStyleLbl="bgSibTrans2D1" presStyleIdx="1" presStyleCnt="8"/>
      <dgm:spPr/>
    </dgm:pt>
    <dgm:pt modelId="{60B257AD-031E-498B-A02F-C4DAA53E95FB}" type="pres">
      <dgm:prSet presAssocID="{44CA38C1-2786-41AA-A9D8-2E0DBD8E2BBC}" presName="node" presStyleLbl="node1" presStyleIdx="1" presStyleCnt="8">
        <dgm:presLayoutVars>
          <dgm:bulletEnabled val="1"/>
        </dgm:presLayoutVars>
      </dgm:prSet>
      <dgm:spPr/>
    </dgm:pt>
    <dgm:pt modelId="{14FC547F-9F6A-46A1-871A-E1B7152D6F0C}" type="pres">
      <dgm:prSet presAssocID="{E0FDCF61-5A44-4C35-B379-FD96A67023A6}" presName="parTrans" presStyleLbl="bgSibTrans2D1" presStyleIdx="2" presStyleCnt="8"/>
      <dgm:spPr/>
    </dgm:pt>
    <dgm:pt modelId="{E88A6DCB-2D86-4160-9695-BD1C34BF6781}" type="pres">
      <dgm:prSet presAssocID="{4F9BA5C6-5B68-4D16-981F-37C2AA5CABC3}" presName="node" presStyleLbl="node1" presStyleIdx="2" presStyleCnt="8">
        <dgm:presLayoutVars>
          <dgm:bulletEnabled val="1"/>
        </dgm:presLayoutVars>
      </dgm:prSet>
      <dgm:spPr/>
    </dgm:pt>
    <dgm:pt modelId="{BF9ED023-BE69-41EB-ABE0-73EF6EE8E351}" type="pres">
      <dgm:prSet presAssocID="{C519C13F-4245-4387-A45D-C26060B39A56}" presName="parTrans" presStyleLbl="bgSibTrans2D1" presStyleIdx="3" presStyleCnt="8"/>
      <dgm:spPr/>
    </dgm:pt>
    <dgm:pt modelId="{45347FE8-0F32-4995-9CA1-CB3A50229D25}" type="pres">
      <dgm:prSet presAssocID="{8C727260-201B-4041-B969-88DBDA638570}" presName="node" presStyleLbl="node1" presStyleIdx="3" presStyleCnt="8">
        <dgm:presLayoutVars>
          <dgm:bulletEnabled val="1"/>
        </dgm:presLayoutVars>
      </dgm:prSet>
      <dgm:spPr/>
    </dgm:pt>
    <dgm:pt modelId="{9C330981-8A8C-4871-A690-682CCB01E8C1}" type="pres">
      <dgm:prSet presAssocID="{30DA00BC-3A36-435F-8873-563B6ECCC7B1}" presName="parTrans" presStyleLbl="bgSibTrans2D1" presStyleIdx="4" presStyleCnt="8"/>
      <dgm:spPr/>
    </dgm:pt>
    <dgm:pt modelId="{ACBD80F2-F460-4E2F-BC60-BEF18F3AF60B}" type="pres">
      <dgm:prSet presAssocID="{4B371472-1450-4F77-98AC-8BBCC4EB1BBC}" presName="node" presStyleLbl="node1" presStyleIdx="4" presStyleCnt="8">
        <dgm:presLayoutVars>
          <dgm:bulletEnabled val="1"/>
        </dgm:presLayoutVars>
      </dgm:prSet>
      <dgm:spPr/>
    </dgm:pt>
    <dgm:pt modelId="{C121DC04-B8DB-408A-BADC-2291DFD38860}" type="pres">
      <dgm:prSet presAssocID="{46C5C553-B8DC-45EF-AD56-9774BF0F8DAB}" presName="parTrans" presStyleLbl="bgSibTrans2D1" presStyleIdx="5" presStyleCnt="8"/>
      <dgm:spPr/>
    </dgm:pt>
    <dgm:pt modelId="{F501FF51-C22D-43B0-909B-6DC37936C783}" type="pres">
      <dgm:prSet presAssocID="{B804017E-395B-408D-B83D-C9706359A6B4}" presName="node" presStyleLbl="node1" presStyleIdx="5" presStyleCnt="8">
        <dgm:presLayoutVars>
          <dgm:bulletEnabled val="1"/>
        </dgm:presLayoutVars>
      </dgm:prSet>
      <dgm:spPr/>
    </dgm:pt>
    <dgm:pt modelId="{AF3EE5DC-160E-4896-AB35-92CB34A0370F}" type="pres">
      <dgm:prSet presAssocID="{8B1F0852-0BA1-4557-82D7-51B162CC74E2}" presName="parTrans" presStyleLbl="bgSibTrans2D1" presStyleIdx="6" presStyleCnt="8"/>
      <dgm:spPr/>
    </dgm:pt>
    <dgm:pt modelId="{C3146816-EA1E-4EB0-A1B4-9B239DF57315}" type="pres">
      <dgm:prSet presAssocID="{4F0D7DBD-1A4B-4B85-A16E-0625AD52BA85}" presName="node" presStyleLbl="node1" presStyleIdx="6" presStyleCnt="8">
        <dgm:presLayoutVars>
          <dgm:bulletEnabled val="1"/>
        </dgm:presLayoutVars>
      </dgm:prSet>
      <dgm:spPr/>
    </dgm:pt>
    <dgm:pt modelId="{528ED396-B44B-49C0-A96A-19F2D06D0F61}" type="pres">
      <dgm:prSet presAssocID="{0E967E6E-B267-44FA-83B6-7716B44E8A1B}" presName="parTrans" presStyleLbl="bgSibTrans2D1" presStyleIdx="7" presStyleCnt="8"/>
      <dgm:spPr/>
    </dgm:pt>
    <dgm:pt modelId="{55AA9678-9F17-4BC0-8EBB-50C616457635}" type="pres">
      <dgm:prSet presAssocID="{F49B00DB-DA2E-4CE0-A2FB-684CC9503AEF}" presName="node" presStyleLbl="node1" presStyleIdx="7" presStyleCnt="8">
        <dgm:presLayoutVars>
          <dgm:bulletEnabled val="1"/>
        </dgm:presLayoutVars>
      </dgm:prSet>
      <dgm:spPr/>
    </dgm:pt>
  </dgm:ptLst>
  <dgm:cxnLst>
    <dgm:cxn modelId="{1341EABC-AF5A-489F-B4A1-F6C7F06BBDFD}" type="presOf" srcId="{B804017E-395B-408D-B83D-C9706359A6B4}" destId="{F501FF51-C22D-43B0-909B-6DC37936C783}" srcOrd="0" destOrd="0" presId="urn:microsoft.com/office/officeart/2005/8/layout/radial4"/>
    <dgm:cxn modelId="{2EB23E27-CFDE-4388-8763-38B047B375C7}" type="presOf" srcId="{0E967E6E-B267-44FA-83B6-7716B44E8A1B}" destId="{528ED396-B44B-49C0-A96A-19F2D06D0F61}" srcOrd="0" destOrd="0" presId="urn:microsoft.com/office/officeart/2005/8/layout/radial4"/>
    <dgm:cxn modelId="{7711579E-E2DC-4483-9B8D-E992DCB1B740}" type="presOf" srcId="{3236B55F-F802-4832-8470-4057AD74403E}" destId="{55D74D14-E967-4F8D-BA75-E9FE107AEFC8}" srcOrd="0" destOrd="0" presId="urn:microsoft.com/office/officeart/2005/8/layout/radial4"/>
    <dgm:cxn modelId="{A1C501FC-62C7-422C-A495-1E00D8877DF3}" type="presOf" srcId="{8C727260-201B-4041-B969-88DBDA638570}" destId="{45347FE8-0F32-4995-9CA1-CB3A50229D25}" srcOrd="0" destOrd="0" presId="urn:microsoft.com/office/officeart/2005/8/layout/radial4"/>
    <dgm:cxn modelId="{B5BE6D36-4FAD-4B35-8BED-D2554A50D5F9}" type="presOf" srcId="{F49B00DB-DA2E-4CE0-A2FB-684CC9503AEF}" destId="{55AA9678-9F17-4BC0-8EBB-50C616457635}" srcOrd="0" destOrd="0" presId="urn:microsoft.com/office/officeart/2005/8/layout/radial4"/>
    <dgm:cxn modelId="{E0F74357-69A2-4EEF-A5B1-D664ECD91C8F}" type="presOf" srcId="{30DA00BC-3A36-435F-8873-563B6ECCC7B1}" destId="{9C330981-8A8C-4871-A690-682CCB01E8C1}" srcOrd="0" destOrd="0" presId="urn:microsoft.com/office/officeart/2005/8/layout/radial4"/>
    <dgm:cxn modelId="{23E11625-BFB1-44DE-A790-5B6F30EE6DBB}" type="presOf" srcId="{E0FDCF61-5A44-4C35-B379-FD96A67023A6}" destId="{14FC547F-9F6A-46A1-871A-E1B7152D6F0C}" srcOrd="0" destOrd="0" presId="urn:microsoft.com/office/officeart/2005/8/layout/radial4"/>
    <dgm:cxn modelId="{798D1FDD-0931-4ABB-9763-668CE82474BD}" srcId="{BC936198-084B-4CD3-9369-C84EAD0300F5}" destId="{44CA38C1-2786-41AA-A9D8-2E0DBD8E2BBC}" srcOrd="1" destOrd="0" parTransId="{3236B55F-F802-4832-8470-4057AD74403E}" sibTransId="{31108997-A68A-46A8-A914-A991BBA1DAD1}"/>
    <dgm:cxn modelId="{E5861B74-E1F1-4581-B2DE-4A2D75D98642}" srcId="{BC936198-084B-4CD3-9369-C84EAD0300F5}" destId="{4F9BA5C6-5B68-4D16-981F-37C2AA5CABC3}" srcOrd="2" destOrd="0" parTransId="{E0FDCF61-5A44-4C35-B379-FD96A67023A6}" sibTransId="{6086D1DF-E2F2-464B-880C-A19C60F1DB10}"/>
    <dgm:cxn modelId="{70CF7361-0DEB-4CD4-9DF9-89449A77A5C5}" srcId="{BC936198-084B-4CD3-9369-C84EAD0300F5}" destId="{7BC3C7F3-0312-4BF6-906E-62C0A718A237}" srcOrd="0" destOrd="0" parTransId="{91503E08-4F9C-40C8-A893-93814BFDEEAE}" sibTransId="{EA7D7C6E-F697-4E42-A49C-EB44E7F87998}"/>
    <dgm:cxn modelId="{9019E369-CD7C-43AB-BA92-20D97D60FEDD}" srcId="{BC936198-084B-4CD3-9369-C84EAD0300F5}" destId="{4B371472-1450-4F77-98AC-8BBCC4EB1BBC}" srcOrd="4" destOrd="0" parTransId="{30DA00BC-3A36-435F-8873-563B6ECCC7B1}" sibTransId="{433C04D5-282A-4FF4-8694-D7B1FBDB6102}"/>
    <dgm:cxn modelId="{7AAD11D0-9300-4A62-B387-03B435B760B1}" type="presOf" srcId="{7BC3C7F3-0312-4BF6-906E-62C0A718A237}" destId="{4B49787E-6ECE-4C5B-B32B-FE6F9BFC3662}" srcOrd="0" destOrd="0" presId="urn:microsoft.com/office/officeart/2005/8/layout/radial4"/>
    <dgm:cxn modelId="{E8821038-C755-480E-909F-1AF12BDE3B83}" type="presOf" srcId="{91503E08-4F9C-40C8-A893-93814BFDEEAE}" destId="{EE63BDB0-1443-4276-A78B-80464BFAA427}" srcOrd="0" destOrd="0" presId="urn:microsoft.com/office/officeart/2005/8/layout/radial4"/>
    <dgm:cxn modelId="{F0C1647B-BB19-4323-8A08-5371F17D2F8F}" type="presOf" srcId="{46C5C553-B8DC-45EF-AD56-9774BF0F8DAB}" destId="{C121DC04-B8DB-408A-BADC-2291DFD38860}" srcOrd="0" destOrd="0" presId="urn:microsoft.com/office/officeart/2005/8/layout/radial4"/>
    <dgm:cxn modelId="{2BBD8D99-8E33-4E96-BC4C-CF91D43DCA76}" type="presOf" srcId="{BC936198-084B-4CD3-9369-C84EAD0300F5}" destId="{81DB4378-1967-47D3-99F8-77B5A0E9A29F}" srcOrd="0" destOrd="0" presId="urn:microsoft.com/office/officeart/2005/8/layout/radial4"/>
    <dgm:cxn modelId="{E18BE864-9A6F-4251-9381-7CC1B266CD6E}" srcId="{37BCEC3F-B610-4AF1-A869-BED608EC8DE3}" destId="{BC936198-084B-4CD3-9369-C84EAD0300F5}" srcOrd="0" destOrd="0" parTransId="{5E728A50-EA57-40BE-9760-A97D5630E8F8}" sibTransId="{C03D5269-676C-46A5-B155-483A075A5033}"/>
    <dgm:cxn modelId="{6C8045AF-AEF8-4149-AA3D-D6F25EDBBBDA}" type="presOf" srcId="{8B1F0852-0BA1-4557-82D7-51B162CC74E2}" destId="{AF3EE5DC-160E-4896-AB35-92CB34A0370F}" srcOrd="0" destOrd="0" presId="urn:microsoft.com/office/officeart/2005/8/layout/radial4"/>
    <dgm:cxn modelId="{6975D332-AC5F-42D0-BF31-C38364DE07D6}" type="presOf" srcId="{C519C13F-4245-4387-A45D-C26060B39A56}" destId="{BF9ED023-BE69-41EB-ABE0-73EF6EE8E351}" srcOrd="0" destOrd="0" presId="urn:microsoft.com/office/officeart/2005/8/layout/radial4"/>
    <dgm:cxn modelId="{1FC396BC-00B4-48FA-995E-F9C6DFF9CC1D}" type="presOf" srcId="{4B371472-1450-4F77-98AC-8BBCC4EB1BBC}" destId="{ACBD80F2-F460-4E2F-BC60-BEF18F3AF60B}" srcOrd="0" destOrd="0" presId="urn:microsoft.com/office/officeart/2005/8/layout/radial4"/>
    <dgm:cxn modelId="{DF5E0A2B-5F96-4E33-976B-03FE2A93DC82}" srcId="{BC936198-084B-4CD3-9369-C84EAD0300F5}" destId="{B804017E-395B-408D-B83D-C9706359A6B4}" srcOrd="5" destOrd="0" parTransId="{46C5C553-B8DC-45EF-AD56-9774BF0F8DAB}" sibTransId="{7C1E0A58-15E8-4FE4-B2C5-DCB5AFE7DFBA}"/>
    <dgm:cxn modelId="{37A2855C-3EFC-4A42-8997-1BF21051BAB9}" type="presOf" srcId="{4F0D7DBD-1A4B-4B85-A16E-0625AD52BA85}" destId="{C3146816-EA1E-4EB0-A1B4-9B239DF57315}" srcOrd="0" destOrd="0" presId="urn:microsoft.com/office/officeart/2005/8/layout/radial4"/>
    <dgm:cxn modelId="{9E489819-2510-4D1C-B37E-09341ADC7040}" srcId="{BC936198-084B-4CD3-9369-C84EAD0300F5}" destId="{4F0D7DBD-1A4B-4B85-A16E-0625AD52BA85}" srcOrd="6" destOrd="0" parTransId="{8B1F0852-0BA1-4557-82D7-51B162CC74E2}" sibTransId="{36712BE1-445A-4597-BCC9-949460E3C297}"/>
    <dgm:cxn modelId="{AA20C03C-5246-4C3B-8E52-5353A8D773B6}" srcId="{BC936198-084B-4CD3-9369-C84EAD0300F5}" destId="{F49B00DB-DA2E-4CE0-A2FB-684CC9503AEF}" srcOrd="7" destOrd="0" parTransId="{0E967E6E-B267-44FA-83B6-7716B44E8A1B}" sibTransId="{65D85347-17BA-4B86-B527-002696E4F274}"/>
    <dgm:cxn modelId="{1CCD9D8D-6769-4F67-97B2-73440F52CF8F}" srcId="{BC936198-084B-4CD3-9369-C84EAD0300F5}" destId="{8C727260-201B-4041-B969-88DBDA638570}" srcOrd="3" destOrd="0" parTransId="{C519C13F-4245-4387-A45D-C26060B39A56}" sibTransId="{D619BCE1-C755-43AF-AF58-8366D0294593}"/>
    <dgm:cxn modelId="{AFDDFF74-99BB-4FA9-8488-E314EF04B06F}" type="presOf" srcId="{37BCEC3F-B610-4AF1-A869-BED608EC8DE3}" destId="{C46DFCA6-38D4-41B8-AB8A-E2D4CBD3D5C7}" srcOrd="0" destOrd="0" presId="urn:microsoft.com/office/officeart/2005/8/layout/radial4"/>
    <dgm:cxn modelId="{6203F309-7D87-49D9-9760-303D43245041}" type="presOf" srcId="{4F9BA5C6-5B68-4D16-981F-37C2AA5CABC3}" destId="{E88A6DCB-2D86-4160-9695-BD1C34BF6781}" srcOrd="0" destOrd="0" presId="urn:microsoft.com/office/officeart/2005/8/layout/radial4"/>
    <dgm:cxn modelId="{5DCA120E-0C12-4DB5-93AC-C3FD883BFA72}" type="presOf" srcId="{44CA38C1-2786-41AA-A9D8-2E0DBD8E2BBC}" destId="{60B257AD-031E-498B-A02F-C4DAA53E95FB}" srcOrd="0" destOrd="0" presId="urn:microsoft.com/office/officeart/2005/8/layout/radial4"/>
    <dgm:cxn modelId="{0A62EA81-2D31-4598-9DF1-DE2B743F4FF2}" type="presParOf" srcId="{C46DFCA6-38D4-41B8-AB8A-E2D4CBD3D5C7}" destId="{81DB4378-1967-47D3-99F8-77B5A0E9A29F}" srcOrd="0" destOrd="0" presId="urn:microsoft.com/office/officeart/2005/8/layout/radial4"/>
    <dgm:cxn modelId="{1F45C5E3-E0A9-43D7-A7B7-BA726EB3364A}" type="presParOf" srcId="{C46DFCA6-38D4-41B8-AB8A-E2D4CBD3D5C7}" destId="{EE63BDB0-1443-4276-A78B-80464BFAA427}" srcOrd="1" destOrd="0" presId="urn:microsoft.com/office/officeart/2005/8/layout/radial4"/>
    <dgm:cxn modelId="{DC569779-70B1-459C-AA3A-D16B756C8D4E}" type="presParOf" srcId="{C46DFCA6-38D4-41B8-AB8A-E2D4CBD3D5C7}" destId="{4B49787E-6ECE-4C5B-B32B-FE6F9BFC3662}" srcOrd="2" destOrd="0" presId="urn:microsoft.com/office/officeart/2005/8/layout/radial4"/>
    <dgm:cxn modelId="{8C369719-72C5-41E0-AFE1-A668941C11A6}" type="presParOf" srcId="{C46DFCA6-38D4-41B8-AB8A-E2D4CBD3D5C7}" destId="{55D74D14-E967-4F8D-BA75-E9FE107AEFC8}" srcOrd="3" destOrd="0" presId="urn:microsoft.com/office/officeart/2005/8/layout/radial4"/>
    <dgm:cxn modelId="{97944E0A-24D1-4F9A-9539-FE904065C03C}" type="presParOf" srcId="{C46DFCA6-38D4-41B8-AB8A-E2D4CBD3D5C7}" destId="{60B257AD-031E-498B-A02F-C4DAA53E95FB}" srcOrd="4" destOrd="0" presId="urn:microsoft.com/office/officeart/2005/8/layout/radial4"/>
    <dgm:cxn modelId="{FC4A74FC-3DC9-4275-8E7F-8D6904CB464E}" type="presParOf" srcId="{C46DFCA6-38D4-41B8-AB8A-E2D4CBD3D5C7}" destId="{14FC547F-9F6A-46A1-871A-E1B7152D6F0C}" srcOrd="5" destOrd="0" presId="urn:microsoft.com/office/officeart/2005/8/layout/radial4"/>
    <dgm:cxn modelId="{1371E1CA-D47B-4517-88E7-A491F68679B1}" type="presParOf" srcId="{C46DFCA6-38D4-41B8-AB8A-E2D4CBD3D5C7}" destId="{E88A6DCB-2D86-4160-9695-BD1C34BF6781}" srcOrd="6" destOrd="0" presId="urn:microsoft.com/office/officeart/2005/8/layout/radial4"/>
    <dgm:cxn modelId="{44A9E34C-EFF8-4ED6-8537-511EE5D11974}" type="presParOf" srcId="{C46DFCA6-38D4-41B8-AB8A-E2D4CBD3D5C7}" destId="{BF9ED023-BE69-41EB-ABE0-73EF6EE8E351}" srcOrd="7" destOrd="0" presId="urn:microsoft.com/office/officeart/2005/8/layout/radial4"/>
    <dgm:cxn modelId="{78D8333E-BE2B-4F5D-A64B-19792A97BD38}" type="presParOf" srcId="{C46DFCA6-38D4-41B8-AB8A-E2D4CBD3D5C7}" destId="{45347FE8-0F32-4995-9CA1-CB3A50229D25}" srcOrd="8" destOrd="0" presId="urn:microsoft.com/office/officeart/2005/8/layout/radial4"/>
    <dgm:cxn modelId="{5A294EC3-BF31-455E-9C46-C4A187325738}" type="presParOf" srcId="{C46DFCA6-38D4-41B8-AB8A-E2D4CBD3D5C7}" destId="{9C330981-8A8C-4871-A690-682CCB01E8C1}" srcOrd="9" destOrd="0" presId="urn:microsoft.com/office/officeart/2005/8/layout/radial4"/>
    <dgm:cxn modelId="{8E16F65F-180A-4576-8811-06A63D296B69}" type="presParOf" srcId="{C46DFCA6-38D4-41B8-AB8A-E2D4CBD3D5C7}" destId="{ACBD80F2-F460-4E2F-BC60-BEF18F3AF60B}" srcOrd="10" destOrd="0" presId="urn:microsoft.com/office/officeart/2005/8/layout/radial4"/>
    <dgm:cxn modelId="{11CE158E-F033-44B0-B378-45024B2707D4}" type="presParOf" srcId="{C46DFCA6-38D4-41B8-AB8A-E2D4CBD3D5C7}" destId="{C121DC04-B8DB-408A-BADC-2291DFD38860}" srcOrd="11" destOrd="0" presId="urn:microsoft.com/office/officeart/2005/8/layout/radial4"/>
    <dgm:cxn modelId="{69A6BAA8-47D8-47D2-9602-114C28DB800C}" type="presParOf" srcId="{C46DFCA6-38D4-41B8-AB8A-E2D4CBD3D5C7}" destId="{F501FF51-C22D-43B0-909B-6DC37936C783}" srcOrd="12" destOrd="0" presId="urn:microsoft.com/office/officeart/2005/8/layout/radial4"/>
    <dgm:cxn modelId="{FCC96B78-A02C-4C8F-A610-8904D229E084}" type="presParOf" srcId="{C46DFCA6-38D4-41B8-AB8A-E2D4CBD3D5C7}" destId="{AF3EE5DC-160E-4896-AB35-92CB34A0370F}" srcOrd="13" destOrd="0" presId="urn:microsoft.com/office/officeart/2005/8/layout/radial4"/>
    <dgm:cxn modelId="{2D6EB013-1F75-4875-9C48-E7E87DF433BC}" type="presParOf" srcId="{C46DFCA6-38D4-41B8-AB8A-E2D4CBD3D5C7}" destId="{C3146816-EA1E-4EB0-A1B4-9B239DF57315}" srcOrd="14" destOrd="0" presId="urn:microsoft.com/office/officeart/2005/8/layout/radial4"/>
    <dgm:cxn modelId="{8C784016-563E-49E3-A2B4-A37A4233EA46}" type="presParOf" srcId="{C46DFCA6-38D4-41B8-AB8A-E2D4CBD3D5C7}" destId="{528ED396-B44B-49C0-A96A-19F2D06D0F61}" srcOrd="15" destOrd="0" presId="urn:microsoft.com/office/officeart/2005/8/layout/radial4"/>
    <dgm:cxn modelId="{EE162C49-98A0-4B48-BC0C-0A0C25A94B1A}" type="presParOf" srcId="{C46DFCA6-38D4-41B8-AB8A-E2D4CBD3D5C7}" destId="{55AA9678-9F17-4BC0-8EBB-50C616457635}" srcOrd="1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4D96FA-36D4-40B9-84FF-E7993EB05B3A}"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pl-PL"/>
        </a:p>
      </dgm:t>
    </dgm:pt>
    <dgm:pt modelId="{B0D9AA72-D58C-433B-8D72-4E68953D6AEA}">
      <dgm:prSet/>
      <dgm:spPr/>
      <dgm:t>
        <a:bodyPr/>
        <a:lstStyle/>
        <a:p>
          <a:r>
            <a:rPr lang="pl-PL" dirty="0"/>
            <a:t>Integration </a:t>
          </a:r>
          <a:r>
            <a:rPr lang="pl-PL" dirty="0" err="1"/>
            <a:t>testing</a:t>
          </a:r>
          <a:endParaRPr lang="pl-PL" dirty="0"/>
        </a:p>
      </dgm:t>
    </dgm:pt>
    <dgm:pt modelId="{6BEDEA34-B2D2-4741-BE62-7C734AF59A59}" type="parTrans" cxnId="{1702ACA7-504E-4384-ACA2-E0B56D74BD2A}">
      <dgm:prSet/>
      <dgm:spPr/>
      <dgm:t>
        <a:bodyPr/>
        <a:lstStyle/>
        <a:p>
          <a:endParaRPr lang="pl-PL"/>
        </a:p>
      </dgm:t>
    </dgm:pt>
    <dgm:pt modelId="{ADCC3EE9-1A8D-43CC-AC02-0ED3607EA95D}" type="sibTrans" cxnId="{1702ACA7-504E-4384-ACA2-E0B56D74BD2A}">
      <dgm:prSet/>
      <dgm:spPr/>
      <dgm:t>
        <a:bodyPr/>
        <a:lstStyle/>
        <a:p>
          <a:endParaRPr lang="pl-PL"/>
        </a:p>
      </dgm:t>
    </dgm:pt>
    <dgm:pt modelId="{7F63CA9E-85D5-4F14-BEE8-E3EC813F7DEB}">
      <dgm:prSet/>
      <dgm:spPr/>
      <dgm:t>
        <a:bodyPr/>
        <a:lstStyle/>
        <a:p>
          <a:r>
            <a:rPr lang="pl-PL" dirty="0"/>
            <a:t>Big </a:t>
          </a:r>
          <a:r>
            <a:rPr lang="pl-PL" dirty="0" err="1"/>
            <a:t>bang</a:t>
          </a:r>
          <a:r>
            <a:rPr lang="pl-PL" dirty="0"/>
            <a:t> </a:t>
          </a:r>
          <a:r>
            <a:rPr lang="pl-PL" dirty="0" err="1"/>
            <a:t>testing</a:t>
          </a:r>
          <a:endParaRPr lang="pl-PL" dirty="0"/>
        </a:p>
      </dgm:t>
    </dgm:pt>
    <dgm:pt modelId="{1D8AFCD3-6D67-4A31-A72B-A01DD6EDE4CD}" type="parTrans" cxnId="{A5D31D00-BDE5-4A1A-B420-033262E94EB0}">
      <dgm:prSet/>
      <dgm:spPr/>
      <dgm:t>
        <a:bodyPr/>
        <a:lstStyle/>
        <a:p>
          <a:endParaRPr lang="pl-PL"/>
        </a:p>
      </dgm:t>
    </dgm:pt>
    <dgm:pt modelId="{385173EE-67B8-4DAE-A0AA-5833D2988F3E}" type="sibTrans" cxnId="{A5D31D00-BDE5-4A1A-B420-033262E94EB0}">
      <dgm:prSet/>
      <dgm:spPr/>
      <dgm:t>
        <a:bodyPr/>
        <a:lstStyle/>
        <a:p>
          <a:endParaRPr lang="pl-PL"/>
        </a:p>
      </dgm:t>
    </dgm:pt>
    <dgm:pt modelId="{5649ADCD-E99A-47AD-9140-EB54DCC959C9}">
      <dgm:prSet/>
      <dgm:spPr/>
      <dgm:t>
        <a:bodyPr/>
        <a:lstStyle/>
        <a:p>
          <a:r>
            <a:rPr lang="pl-PL" dirty="0"/>
            <a:t>Top-down </a:t>
          </a:r>
          <a:r>
            <a:rPr lang="pl-PL" dirty="0" err="1"/>
            <a:t>testing</a:t>
          </a:r>
          <a:endParaRPr lang="pl-PL" dirty="0"/>
        </a:p>
      </dgm:t>
    </dgm:pt>
    <dgm:pt modelId="{20EEA89F-A915-44A2-AD00-380424FAA06C}" type="parTrans" cxnId="{C62D58B7-F364-410B-A129-48CE0E50ECF1}">
      <dgm:prSet/>
      <dgm:spPr/>
      <dgm:t>
        <a:bodyPr/>
        <a:lstStyle/>
        <a:p>
          <a:endParaRPr lang="pl-PL"/>
        </a:p>
      </dgm:t>
    </dgm:pt>
    <dgm:pt modelId="{1DC2C545-364C-4D80-A2AD-A17A62AB68FA}" type="sibTrans" cxnId="{C62D58B7-F364-410B-A129-48CE0E50ECF1}">
      <dgm:prSet/>
      <dgm:spPr/>
      <dgm:t>
        <a:bodyPr/>
        <a:lstStyle/>
        <a:p>
          <a:endParaRPr lang="pl-PL"/>
        </a:p>
      </dgm:t>
    </dgm:pt>
    <dgm:pt modelId="{E93E6102-3751-477A-A1B9-9F735250A02E}">
      <dgm:prSet/>
      <dgm:spPr/>
      <dgm:t>
        <a:bodyPr/>
        <a:lstStyle/>
        <a:p>
          <a:r>
            <a:rPr lang="pl-PL" dirty="0" err="1"/>
            <a:t>Bottom-up</a:t>
          </a:r>
          <a:r>
            <a:rPr lang="pl-PL" dirty="0"/>
            <a:t> </a:t>
          </a:r>
          <a:r>
            <a:rPr lang="pl-PL" dirty="0" err="1"/>
            <a:t>testing</a:t>
          </a:r>
          <a:endParaRPr lang="pl-PL" dirty="0"/>
        </a:p>
      </dgm:t>
    </dgm:pt>
    <dgm:pt modelId="{588991A9-3EC3-457A-B627-8BE29DF03238}" type="parTrans" cxnId="{E0A3FCE0-4A95-48B4-A9E6-94A257BA510D}">
      <dgm:prSet/>
      <dgm:spPr/>
      <dgm:t>
        <a:bodyPr/>
        <a:lstStyle/>
        <a:p>
          <a:endParaRPr lang="pl-PL"/>
        </a:p>
      </dgm:t>
    </dgm:pt>
    <dgm:pt modelId="{C61B4DF4-20A0-4718-832C-5559FA8D45FC}" type="sibTrans" cxnId="{E0A3FCE0-4A95-48B4-A9E6-94A257BA510D}">
      <dgm:prSet/>
      <dgm:spPr/>
      <dgm:t>
        <a:bodyPr/>
        <a:lstStyle/>
        <a:p>
          <a:endParaRPr lang="pl-PL"/>
        </a:p>
      </dgm:t>
    </dgm:pt>
    <dgm:pt modelId="{1ED7A386-C42D-4CDD-B7E7-3D8362D1745D}">
      <dgm:prSet/>
      <dgm:spPr/>
      <dgm:t>
        <a:bodyPr/>
        <a:lstStyle/>
        <a:p>
          <a:r>
            <a:rPr lang="pl-PL" dirty="0"/>
            <a:t>Sandwich/</a:t>
          </a:r>
          <a:r>
            <a:rPr lang="pl-PL" dirty="0" err="1"/>
            <a:t>Hybrid</a:t>
          </a:r>
          <a:r>
            <a:rPr lang="pl-PL" dirty="0"/>
            <a:t> </a:t>
          </a:r>
          <a:r>
            <a:rPr lang="pl-PL" dirty="0" err="1"/>
            <a:t>testing</a:t>
          </a:r>
          <a:endParaRPr lang="pl-PL" dirty="0"/>
        </a:p>
      </dgm:t>
    </dgm:pt>
    <dgm:pt modelId="{F0C0375E-FEF3-4263-B2FB-2D116714A037}" type="parTrans" cxnId="{BAE614F5-B9E3-4E13-AA10-FFD3B8B357AD}">
      <dgm:prSet/>
      <dgm:spPr/>
      <dgm:t>
        <a:bodyPr/>
        <a:lstStyle/>
        <a:p>
          <a:endParaRPr lang="pl-PL"/>
        </a:p>
      </dgm:t>
    </dgm:pt>
    <dgm:pt modelId="{0C0DB7FB-7D95-449B-86DE-514EE95CD655}" type="sibTrans" cxnId="{BAE614F5-B9E3-4E13-AA10-FFD3B8B357AD}">
      <dgm:prSet/>
      <dgm:spPr/>
      <dgm:t>
        <a:bodyPr/>
        <a:lstStyle/>
        <a:p>
          <a:endParaRPr lang="pl-PL"/>
        </a:p>
      </dgm:t>
    </dgm:pt>
    <dgm:pt modelId="{EFD1732C-7E2F-4794-BD58-14149D951624}" type="pres">
      <dgm:prSet presAssocID="{0F4D96FA-36D4-40B9-84FF-E7993EB05B3A}" presName="hierChild1" presStyleCnt="0">
        <dgm:presLayoutVars>
          <dgm:orgChart val="1"/>
          <dgm:chPref val="1"/>
          <dgm:dir/>
          <dgm:animOne val="branch"/>
          <dgm:animLvl val="lvl"/>
          <dgm:resizeHandles/>
        </dgm:presLayoutVars>
      </dgm:prSet>
      <dgm:spPr/>
    </dgm:pt>
    <dgm:pt modelId="{8BA90FAD-EFE2-4D7D-A49C-B34F79AA7253}" type="pres">
      <dgm:prSet presAssocID="{B0D9AA72-D58C-433B-8D72-4E68953D6AEA}" presName="hierRoot1" presStyleCnt="0">
        <dgm:presLayoutVars>
          <dgm:hierBranch val="init"/>
        </dgm:presLayoutVars>
      </dgm:prSet>
      <dgm:spPr/>
    </dgm:pt>
    <dgm:pt modelId="{6688F748-EEC5-4593-87B5-3892B713C7E3}" type="pres">
      <dgm:prSet presAssocID="{B0D9AA72-D58C-433B-8D72-4E68953D6AEA}" presName="rootComposite1" presStyleCnt="0"/>
      <dgm:spPr/>
    </dgm:pt>
    <dgm:pt modelId="{643D0348-9A8D-4F30-BA12-2BFA9CB450F7}" type="pres">
      <dgm:prSet presAssocID="{B0D9AA72-D58C-433B-8D72-4E68953D6AEA}" presName="rootText1" presStyleLbl="node0" presStyleIdx="0" presStyleCnt="1">
        <dgm:presLayoutVars>
          <dgm:chPref val="3"/>
        </dgm:presLayoutVars>
      </dgm:prSet>
      <dgm:spPr/>
    </dgm:pt>
    <dgm:pt modelId="{B0BC7066-F7E5-4EA4-8BB8-93826218F6B4}" type="pres">
      <dgm:prSet presAssocID="{B0D9AA72-D58C-433B-8D72-4E68953D6AEA}" presName="rootConnector1" presStyleLbl="node1" presStyleIdx="0" presStyleCnt="0"/>
      <dgm:spPr/>
    </dgm:pt>
    <dgm:pt modelId="{862965AA-CF5C-4EF5-8CF0-DF104B79286A}" type="pres">
      <dgm:prSet presAssocID="{B0D9AA72-D58C-433B-8D72-4E68953D6AEA}" presName="hierChild2" presStyleCnt="0"/>
      <dgm:spPr/>
    </dgm:pt>
    <dgm:pt modelId="{9AD150FA-406B-4253-838B-57517AC972EC}" type="pres">
      <dgm:prSet presAssocID="{1D8AFCD3-6D67-4A31-A72B-A01DD6EDE4CD}" presName="Name37" presStyleLbl="parChTrans1D2" presStyleIdx="0" presStyleCnt="4"/>
      <dgm:spPr/>
    </dgm:pt>
    <dgm:pt modelId="{AF6DAEAA-8191-4616-961C-2D2B797DE2B9}" type="pres">
      <dgm:prSet presAssocID="{7F63CA9E-85D5-4F14-BEE8-E3EC813F7DEB}" presName="hierRoot2" presStyleCnt="0">
        <dgm:presLayoutVars>
          <dgm:hierBranch val="init"/>
        </dgm:presLayoutVars>
      </dgm:prSet>
      <dgm:spPr/>
    </dgm:pt>
    <dgm:pt modelId="{1C4E1D6F-08C3-4668-A7FD-592194002357}" type="pres">
      <dgm:prSet presAssocID="{7F63CA9E-85D5-4F14-BEE8-E3EC813F7DEB}" presName="rootComposite" presStyleCnt="0"/>
      <dgm:spPr/>
    </dgm:pt>
    <dgm:pt modelId="{592946FF-24EB-485A-9540-A296BCB186BC}" type="pres">
      <dgm:prSet presAssocID="{7F63CA9E-85D5-4F14-BEE8-E3EC813F7DEB}" presName="rootText" presStyleLbl="node2" presStyleIdx="0" presStyleCnt="4">
        <dgm:presLayoutVars>
          <dgm:chPref val="3"/>
        </dgm:presLayoutVars>
      </dgm:prSet>
      <dgm:spPr/>
    </dgm:pt>
    <dgm:pt modelId="{CA905356-F2F1-4B77-B008-29764C396590}" type="pres">
      <dgm:prSet presAssocID="{7F63CA9E-85D5-4F14-BEE8-E3EC813F7DEB}" presName="rootConnector" presStyleLbl="node2" presStyleIdx="0" presStyleCnt="4"/>
      <dgm:spPr/>
    </dgm:pt>
    <dgm:pt modelId="{A17CAA8B-6B48-41C2-8A1A-B939384176A9}" type="pres">
      <dgm:prSet presAssocID="{7F63CA9E-85D5-4F14-BEE8-E3EC813F7DEB}" presName="hierChild4" presStyleCnt="0"/>
      <dgm:spPr/>
    </dgm:pt>
    <dgm:pt modelId="{A25C4A52-9F20-4837-A88F-173B1CD30C76}" type="pres">
      <dgm:prSet presAssocID="{7F63CA9E-85D5-4F14-BEE8-E3EC813F7DEB}" presName="hierChild5" presStyleCnt="0"/>
      <dgm:spPr/>
    </dgm:pt>
    <dgm:pt modelId="{EF51FA9A-343A-4684-B58B-99CF9954B009}" type="pres">
      <dgm:prSet presAssocID="{20EEA89F-A915-44A2-AD00-380424FAA06C}" presName="Name37" presStyleLbl="parChTrans1D2" presStyleIdx="1" presStyleCnt="4"/>
      <dgm:spPr/>
    </dgm:pt>
    <dgm:pt modelId="{67F58FDD-5171-4D48-9925-2EDBDC36E52A}" type="pres">
      <dgm:prSet presAssocID="{5649ADCD-E99A-47AD-9140-EB54DCC959C9}" presName="hierRoot2" presStyleCnt="0">
        <dgm:presLayoutVars>
          <dgm:hierBranch val="init"/>
        </dgm:presLayoutVars>
      </dgm:prSet>
      <dgm:spPr/>
    </dgm:pt>
    <dgm:pt modelId="{0F52FAD8-5E3D-461D-AB91-26B9E96325DE}" type="pres">
      <dgm:prSet presAssocID="{5649ADCD-E99A-47AD-9140-EB54DCC959C9}" presName="rootComposite" presStyleCnt="0"/>
      <dgm:spPr/>
    </dgm:pt>
    <dgm:pt modelId="{57377E25-39A8-428E-BCAB-2CCAF483EC5A}" type="pres">
      <dgm:prSet presAssocID="{5649ADCD-E99A-47AD-9140-EB54DCC959C9}" presName="rootText" presStyleLbl="node2" presStyleIdx="1" presStyleCnt="4">
        <dgm:presLayoutVars>
          <dgm:chPref val="3"/>
        </dgm:presLayoutVars>
      </dgm:prSet>
      <dgm:spPr/>
    </dgm:pt>
    <dgm:pt modelId="{52A600E7-0D98-45E1-9C10-74E2D780951E}" type="pres">
      <dgm:prSet presAssocID="{5649ADCD-E99A-47AD-9140-EB54DCC959C9}" presName="rootConnector" presStyleLbl="node2" presStyleIdx="1" presStyleCnt="4"/>
      <dgm:spPr/>
    </dgm:pt>
    <dgm:pt modelId="{99EBF9FD-303B-470C-BF89-7F975B7AFA65}" type="pres">
      <dgm:prSet presAssocID="{5649ADCD-E99A-47AD-9140-EB54DCC959C9}" presName="hierChild4" presStyleCnt="0"/>
      <dgm:spPr/>
    </dgm:pt>
    <dgm:pt modelId="{367CC84E-805F-4EFF-A108-27EFA499C51C}" type="pres">
      <dgm:prSet presAssocID="{5649ADCD-E99A-47AD-9140-EB54DCC959C9}" presName="hierChild5" presStyleCnt="0"/>
      <dgm:spPr/>
    </dgm:pt>
    <dgm:pt modelId="{702000AB-173D-453F-A9A4-25BDF1A5856E}" type="pres">
      <dgm:prSet presAssocID="{588991A9-3EC3-457A-B627-8BE29DF03238}" presName="Name37" presStyleLbl="parChTrans1D2" presStyleIdx="2" presStyleCnt="4"/>
      <dgm:spPr/>
    </dgm:pt>
    <dgm:pt modelId="{1C785036-EB6D-4EA8-B244-505A47AD2FDA}" type="pres">
      <dgm:prSet presAssocID="{E93E6102-3751-477A-A1B9-9F735250A02E}" presName="hierRoot2" presStyleCnt="0">
        <dgm:presLayoutVars>
          <dgm:hierBranch val="init"/>
        </dgm:presLayoutVars>
      </dgm:prSet>
      <dgm:spPr/>
    </dgm:pt>
    <dgm:pt modelId="{FE13D247-B420-41B2-8797-5924DE3B9174}" type="pres">
      <dgm:prSet presAssocID="{E93E6102-3751-477A-A1B9-9F735250A02E}" presName="rootComposite" presStyleCnt="0"/>
      <dgm:spPr/>
    </dgm:pt>
    <dgm:pt modelId="{5B6643FB-3CA7-4EEB-A605-AD2536DE76EB}" type="pres">
      <dgm:prSet presAssocID="{E93E6102-3751-477A-A1B9-9F735250A02E}" presName="rootText" presStyleLbl="node2" presStyleIdx="2" presStyleCnt="4">
        <dgm:presLayoutVars>
          <dgm:chPref val="3"/>
        </dgm:presLayoutVars>
      </dgm:prSet>
      <dgm:spPr/>
    </dgm:pt>
    <dgm:pt modelId="{E166A8BF-9005-4A79-9E8B-F7295FDD282E}" type="pres">
      <dgm:prSet presAssocID="{E93E6102-3751-477A-A1B9-9F735250A02E}" presName="rootConnector" presStyleLbl="node2" presStyleIdx="2" presStyleCnt="4"/>
      <dgm:spPr/>
    </dgm:pt>
    <dgm:pt modelId="{5A972C9E-60B7-4BD4-8D00-61587181E748}" type="pres">
      <dgm:prSet presAssocID="{E93E6102-3751-477A-A1B9-9F735250A02E}" presName="hierChild4" presStyleCnt="0"/>
      <dgm:spPr/>
    </dgm:pt>
    <dgm:pt modelId="{8946E0C7-D6B0-4A87-9311-878FBEE82684}" type="pres">
      <dgm:prSet presAssocID="{E93E6102-3751-477A-A1B9-9F735250A02E}" presName="hierChild5" presStyleCnt="0"/>
      <dgm:spPr/>
    </dgm:pt>
    <dgm:pt modelId="{9F6B81B8-5341-407C-9D20-7DFB761EAC1D}" type="pres">
      <dgm:prSet presAssocID="{F0C0375E-FEF3-4263-B2FB-2D116714A037}" presName="Name37" presStyleLbl="parChTrans1D2" presStyleIdx="3" presStyleCnt="4"/>
      <dgm:spPr/>
    </dgm:pt>
    <dgm:pt modelId="{88695ABD-E5C5-4ED3-B101-AC7F61CEFA51}" type="pres">
      <dgm:prSet presAssocID="{1ED7A386-C42D-4CDD-B7E7-3D8362D1745D}" presName="hierRoot2" presStyleCnt="0">
        <dgm:presLayoutVars>
          <dgm:hierBranch val="init"/>
        </dgm:presLayoutVars>
      </dgm:prSet>
      <dgm:spPr/>
    </dgm:pt>
    <dgm:pt modelId="{11644EC2-62E1-4ED5-94FC-867D55B50E26}" type="pres">
      <dgm:prSet presAssocID="{1ED7A386-C42D-4CDD-B7E7-3D8362D1745D}" presName="rootComposite" presStyleCnt="0"/>
      <dgm:spPr/>
    </dgm:pt>
    <dgm:pt modelId="{E60B3612-51A2-4CA3-9223-E8347E4623F9}" type="pres">
      <dgm:prSet presAssocID="{1ED7A386-C42D-4CDD-B7E7-3D8362D1745D}" presName="rootText" presStyleLbl="node2" presStyleIdx="3" presStyleCnt="4">
        <dgm:presLayoutVars>
          <dgm:chPref val="3"/>
        </dgm:presLayoutVars>
      </dgm:prSet>
      <dgm:spPr/>
    </dgm:pt>
    <dgm:pt modelId="{1C828539-8CE0-454E-89C4-9A664B8C1C6B}" type="pres">
      <dgm:prSet presAssocID="{1ED7A386-C42D-4CDD-B7E7-3D8362D1745D}" presName="rootConnector" presStyleLbl="node2" presStyleIdx="3" presStyleCnt="4"/>
      <dgm:spPr/>
    </dgm:pt>
    <dgm:pt modelId="{CD05E6B9-DB5D-4A33-BCF6-FF8AC2BF2BC7}" type="pres">
      <dgm:prSet presAssocID="{1ED7A386-C42D-4CDD-B7E7-3D8362D1745D}" presName="hierChild4" presStyleCnt="0"/>
      <dgm:spPr/>
    </dgm:pt>
    <dgm:pt modelId="{D3DCCB23-C5CF-4B42-A63A-7FE7AABAEED5}" type="pres">
      <dgm:prSet presAssocID="{1ED7A386-C42D-4CDD-B7E7-3D8362D1745D}" presName="hierChild5" presStyleCnt="0"/>
      <dgm:spPr/>
    </dgm:pt>
    <dgm:pt modelId="{ACA649A7-F035-403C-8399-1987CF7CA943}" type="pres">
      <dgm:prSet presAssocID="{B0D9AA72-D58C-433B-8D72-4E68953D6AEA}" presName="hierChild3" presStyleCnt="0"/>
      <dgm:spPr/>
    </dgm:pt>
  </dgm:ptLst>
  <dgm:cxnLst>
    <dgm:cxn modelId="{C62D58B7-F364-410B-A129-48CE0E50ECF1}" srcId="{B0D9AA72-D58C-433B-8D72-4E68953D6AEA}" destId="{5649ADCD-E99A-47AD-9140-EB54DCC959C9}" srcOrd="1" destOrd="0" parTransId="{20EEA89F-A915-44A2-AD00-380424FAA06C}" sibTransId="{1DC2C545-364C-4D80-A2AD-A17A62AB68FA}"/>
    <dgm:cxn modelId="{88F86F10-C265-45AB-B92F-2E5716501822}" type="presOf" srcId="{E93E6102-3751-477A-A1B9-9F735250A02E}" destId="{E166A8BF-9005-4A79-9E8B-F7295FDD282E}" srcOrd="1" destOrd="0" presId="urn:microsoft.com/office/officeart/2005/8/layout/orgChart1"/>
    <dgm:cxn modelId="{0F4690B2-B9BA-40EC-A5D3-D4C5F0E77EA8}" type="presOf" srcId="{B0D9AA72-D58C-433B-8D72-4E68953D6AEA}" destId="{643D0348-9A8D-4F30-BA12-2BFA9CB450F7}" srcOrd="0" destOrd="0" presId="urn:microsoft.com/office/officeart/2005/8/layout/orgChart1"/>
    <dgm:cxn modelId="{4A6FDC57-700C-4D3F-BEE8-AC17A927EA33}" type="presOf" srcId="{7F63CA9E-85D5-4F14-BEE8-E3EC813F7DEB}" destId="{592946FF-24EB-485A-9540-A296BCB186BC}" srcOrd="0" destOrd="0" presId="urn:microsoft.com/office/officeart/2005/8/layout/orgChart1"/>
    <dgm:cxn modelId="{EDD94A3C-738D-45AF-827C-6C5498F14963}" type="presOf" srcId="{E93E6102-3751-477A-A1B9-9F735250A02E}" destId="{5B6643FB-3CA7-4EEB-A605-AD2536DE76EB}" srcOrd="0" destOrd="0" presId="urn:microsoft.com/office/officeart/2005/8/layout/orgChart1"/>
    <dgm:cxn modelId="{32C17C18-FFE5-4735-94B6-92E8FDDEE012}" type="presOf" srcId="{B0D9AA72-D58C-433B-8D72-4E68953D6AEA}" destId="{B0BC7066-F7E5-4EA4-8BB8-93826218F6B4}" srcOrd="1" destOrd="0" presId="urn:microsoft.com/office/officeart/2005/8/layout/orgChart1"/>
    <dgm:cxn modelId="{42E98F40-0C4C-462F-9FB8-A6443F9E6595}" type="presOf" srcId="{5649ADCD-E99A-47AD-9140-EB54DCC959C9}" destId="{52A600E7-0D98-45E1-9C10-74E2D780951E}" srcOrd="1" destOrd="0" presId="urn:microsoft.com/office/officeart/2005/8/layout/orgChart1"/>
    <dgm:cxn modelId="{2DA7C58A-ADB3-43A3-B372-D5671DD79E5C}" type="presOf" srcId="{1D8AFCD3-6D67-4A31-A72B-A01DD6EDE4CD}" destId="{9AD150FA-406B-4253-838B-57517AC972EC}" srcOrd="0" destOrd="0" presId="urn:microsoft.com/office/officeart/2005/8/layout/orgChart1"/>
    <dgm:cxn modelId="{7D31CE53-41D9-4B44-ABEA-4244BC1AE689}" type="presOf" srcId="{F0C0375E-FEF3-4263-B2FB-2D116714A037}" destId="{9F6B81B8-5341-407C-9D20-7DFB761EAC1D}" srcOrd="0" destOrd="0" presId="urn:microsoft.com/office/officeart/2005/8/layout/orgChart1"/>
    <dgm:cxn modelId="{250DE6AF-969A-4D5E-AAD0-07750F024C60}" type="presOf" srcId="{5649ADCD-E99A-47AD-9140-EB54DCC959C9}" destId="{57377E25-39A8-428E-BCAB-2CCAF483EC5A}" srcOrd="0" destOrd="0" presId="urn:microsoft.com/office/officeart/2005/8/layout/orgChart1"/>
    <dgm:cxn modelId="{49C74031-C5CD-457D-9571-86804C979263}" type="presOf" srcId="{1ED7A386-C42D-4CDD-B7E7-3D8362D1745D}" destId="{1C828539-8CE0-454E-89C4-9A664B8C1C6B}" srcOrd="1" destOrd="0" presId="urn:microsoft.com/office/officeart/2005/8/layout/orgChart1"/>
    <dgm:cxn modelId="{5DC2EA0B-A159-4B93-B2A4-BA911B941BD9}" type="presOf" srcId="{7F63CA9E-85D5-4F14-BEE8-E3EC813F7DEB}" destId="{CA905356-F2F1-4B77-B008-29764C396590}" srcOrd="1" destOrd="0" presId="urn:microsoft.com/office/officeart/2005/8/layout/orgChart1"/>
    <dgm:cxn modelId="{1702ACA7-504E-4384-ACA2-E0B56D74BD2A}" srcId="{0F4D96FA-36D4-40B9-84FF-E7993EB05B3A}" destId="{B0D9AA72-D58C-433B-8D72-4E68953D6AEA}" srcOrd="0" destOrd="0" parTransId="{6BEDEA34-B2D2-4741-BE62-7C734AF59A59}" sibTransId="{ADCC3EE9-1A8D-43CC-AC02-0ED3607EA95D}"/>
    <dgm:cxn modelId="{E0A3FCE0-4A95-48B4-A9E6-94A257BA510D}" srcId="{B0D9AA72-D58C-433B-8D72-4E68953D6AEA}" destId="{E93E6102-3751-477A-A1B9-9F735250A02E}" srcOrd="2" destOrd="0" parTransId="{588991A9-3EC3-457A-B627-8BE29DF03238}" sibTransId="{C61B4DF4-20A0-4718-832C-5559FA8D45FC}"/>
    <dgm:cxn modelId="{B633B880-6B33-4C87-9F26-CE7645F3143C}" type="presOf" srcId="{588991A9-3EC3-457A-B627-8BE29DF03238}" destId="{702000AB-173D-453F-A9A4-25BDF1A5856E}" srcOrd="0" destOrd="0" presId="urn:microsoft.com/office/officeart/2005/8/layout/orgChart1"/>
    <dgm:cxn modelId="{691F10E3-4155-4D88-A03D-ED8734880B5D}" type="presOf" srcId="{0F4D96FA-36D4-40B9-84FF-E7993EB05B3A}" destId="{EFD1732C-7E2F-4794-BD58-14149D951624}" srcOrd="0" destOrd="0" presId="urn:microsoft.com/office/officeart/2005/8/layout/orgChart1"/>
    <dgm:cxn modelId="{FCDAA7F6-C034-4BB5-A82D-A7EC9AD0CA37}" type="presOf" srcId="{20EEA89F-A915-44A2-AD00-380424FAA06C}" destId="{EF51FA9A-343A-4684-B58B-99CF9954B009}" srcOrd="0" destOrd="0" presId="urn:microsoft.com/office/officeart/2005/8/layout/orgChart1"/>
    <dgm:cxn modelId="{38CA6F03-D319-4E81-9C2C-DAD33F0B64C2}" type="presOf" srcId="{1ED7A386-C42D-4CDD-B7E7-3D8362D1745D}" destId="{E60B3612-51A2-4CA3-9223-E8347E4623F9}" srcOrd="0" destOrd="0" presId="urn:microsoft.com/office/officeart/2005/8/layout/orgChart1"/>
    <dgm:cxn modelId="{A5D31D00-BDE5-4A1A-B420-033262E94EB0}" srcId="{B0D9AA72-D58C-433B-8D72-4E68953D6AEA}" destId="{7F63CA9E-85D5-4F14-BEE8-E3EC813F7DEB}" srcOrd="0" destOrd="0" parTransId="{1D8AFCD3-6D67-4A31-A72B-A01DD6EDE4CD}" sibTransId="{385173EE-67B8-4DAE-A0AA-5833D2988F3E}"/>
    <dgm:cxn modelId="{BAE614F5-B9E3-4E13-AA10-FFD3B8B357AD}" srcId="{B0D9AA72-D58C-433B-8D72-4E68953D6AEA}" destId="{1ED7A386-C42D-4CDD-B7E7-3D8362D1745D}" srcOrd="3" destOrd="0" parTransId="{F0C0375E-FEF3-4263-B2FB-2D116714A037}" sibTransId="{0C0DB7FB-7D95-449B-86DE-514EE95CD655}"/>
    <dgm:cxn modelId="{3B42E185-8BD5-4F93-9273-662D01969299}" type="presParOf" srcId="{EFD1732C-7E2F-4794-BD58-14149D951624}" destId="{8BA90FAD-EFE2-4D7D-A49C-B34F79AA7253}" srcOrd="0" destOrd="0" presId="urn:microsoft.com/office/officeart/2005/8/layout/orgChart1"/>
    <dgm:cxn modelId="{42BB4B5B-B425-479D-906E-761D9C1C4C6D}" type="presParOf" srcId="{8BA90FAD-EFE2-4D7D-A49C-B34F79AA7253}" destId="{6688F748-EEC5-4593-87B5-3892B713C7E3}" srcOrd="0" destOrd="0" presId="urn:microsoft.com/office/officeart/2005/8/layout/orgChart1"/>
    <dgm:cxn modelId="{C60E12F6-BC98-4B32-9DAF-96CFDA51E1B7}" type="presParOf" srcId="{6688F748-EEC5-4593-87B5-3892B713C7E3}" destId="{643D0348-9A8D-4F30-BA12-2BFA9CB450F7}" srcOrd="0" destOrd="0" presId="urn:microsoft.com/office/officeart/2005/8/layout/orgChart1"/>
    <dgm:cxn modelId="{682E625D-181E-4163-A0E8-EEDA57933C94}" type="presParOf" srcId="{6688F748-EEC5-4593-87B5-3892B713C7E3}" destId="{B0BC7066-F7E5-4EA4-8BB8-93826218F6B4}" srcOrd="1" destOrd="0" presId="urn:microsoft.com/office/officeart/2005/8/layout/orgChart1"/>
    <dgm:cxn modelId="{BC56109E-A1D7-4183-B615-F1B9A4298C15}" type="presParOf" srcId="{8BA90FAD-EFE2-4D7D-A49C-B34F79AA7253}" destId="{862965AA-CF5C-4EF5-8CF0-DF104B79286A}" srcOrd="1" destOrd="0" presId="urn:microsoft.com/office/officeart/2005/8/layout/orgChart1"/>
    <dgm:cxn modelId="{A0D3DF8F-87AB-43F0-A8ED-22FA5A4854FB}" type="presParOf" srcId="{862965AA-CF5C-4EF5-8CF0-DF104B79286A}" destId="{9AD150FA-406B-4253-838B-57517AC972EC}" srcOrd="0" destOrd="0" presId="urn:microsoft.com/office/officeart/2005/8/layout/orgChart1"/>
    <dgm:cxn modelId="{E3D813AB-5D82-49F9-9BD2-427893C691E6}" type="presParOf" srcId="{862965AA-CF5C-4EF5-8CF0-DF104B79286A}" destId="{AF6DAEAA-8191-4616-961C-2D2B797DE2B9}" srcOrd="1" destOrd="0" presId="urn:microsoft.com/office/officeart/2005/8/layout/orgChart1"/>
    <dgm:cxn modelId="{7BAB4E33-9982-4B3E-8F34-80206D61072C}" type="presParOf" srcId="{AF6DAEAA-8191-4616-961C-2D2B797DE2B9}" destId="{1C4E1D6F-08C3-4668-A7FD-592194002357}" srcOrd="0" destOrd="0" presId="urn:microsoft.com/office/officeart/2005/8/layout/orgChart1"/>
    <dgm:cxn modelId="{3DD9DA48-FDC1-46A2-B143-E77B60DE48E2}" type="presParOf" srcId="{1C4E1D6F-08C3-4668-A7FD-592194002357}" destId="{592946FF-24EB-485A-9540-A296BCB186BC}" srcOrd="0" destOrd="0" presId="urn:microsoft.com/office/officeart/2005/8/layout/orgChart1"/>
    <dgm:cxn modelId="{B31E17A9-F9F4-4EB7-9705-1DD99DD2C7C4}" type="presParOf" srcId="{1C4E1D6F-08C3-4668-A7FD-592194002357}" destId="{CA905356-F2F1-4B77-B008-29764C396590}" srcOrd="1" destOrd="0" presId="urn:microsoft.com/office/officeart/2005/8/layout/orgChart1"/>
    <dgm:cxn modelId="{7B2EB915-F392-4891-BF64-B3A69CE671EB}" type="presParOf" srcId="{AF6DAEAA-8191-4616-961C-2D2B797DE2B9}" destId="{A17CAA8B-6B48-41C2-8A1A-B939384176A9}" srcOrd="1" destOrd="0" presId="urn:microsoft.com/office/officeart/2005/8/layout/orgChart1"/>
    <dgm:cxn modelId="{AA058D09-57D9-434C-9D35-7B1594DC73F6}" type="presParOf" srcId="{AF6DAEAA-8191-4616-961C-2D2B797DE2B9}" destId="{A25C4A52-9F20-4837-A88F-173B1CD30C76}" srcOrd="2" destOrd="0" presId="urn:microsoft.com/office/officeart/2005/8/layout/orgChart1"/>
    <dgm:cxn modelId="{C4C753B5-0DF7-4FE3-B7B4-1822E0588CBE}" type="presParOf" srcId="{862965AA-CF5C-4EF5-8CF0-DF104B79286A}" destId="{EF51FA9A-343A-4684-B58B-99CF9954B009}" srcOrd="2" destOrd="0" presId="urn:microsoft.com/office/officeart/2005/8/layout/orgChart1"/>
    <dgm:cxn modelId="{316217E5-586B-46B0-B1E2-9655B991C847}" type="presParOf" srcId="{862965AA-CF5C-4EF5-8CF0-DF104B79286A}" destId="{67F58FDD-5171-4D48-9925-2EDBDC36E52A}" srcOrd="3" destOrd="0" presId="urn:microsoft.com/office/officeart/2005/8/layout/orgChart1"/>
    <dgm:cxn modelId="{0BB2F4F1-C8C8-4704-8CE6-A48EEF61BE6F}" type="presParOf" srcId="{67F58FDD-5171-4D48-9925-2EDBDC36E52A}" destId="{0F52FAD8-5E3D-461D-AB91-26B9E96325DE}" srcOrd="0" destOrd="0" presId="urn:microsoft.com/office/officeart/2005/8/layout/orgChart1"/>
    <dgm:cxn modelId="{9E9DF8BD-2CCA-4818-80D6-EBA01BE749B3}" type="presParOf" srcId="{0F52FAD8-5E3D-461D-AB91-26B9E96325DE}" destId="{57377E25-39A8-428E-BCAB-2CCAF483EC5A}" srcOrd="0" destOrd="0" presId="urn:microsoft.com/office/officeart/2005/8/layout/orgChart1"/>
    <dgm:cxn modelId="{E63F0DC1-A9CC-4956-B2D3-FB58CD9E59C8}" type="presParOf" srcId="{0F52FAD8-5E3D-461D-AB91-26B9E96325DE}" destId="{52A600E7-0D98-45E1-9C10-74E2D780951E}" srcOrd="1" destOrd="0" presId="urn:microsoft.com/office/officeart/2005/8/layout/orgChart1"/>
    <dgm:cxn modelId="{BD5D8FA9-11FF-4B40-9268-A6DAD42D3DF8}" type="presParOf" srcId="{67F58FDD-5171-4D48-9925-2EDBDC36E52A}" destId="{99EBF9FD-303B-470C-BF89-7F975B7AFA65}" srcOrd="1" destOrd="0" presId="urn:microsoft.com/office/officeart/2005/8/layout/orgChart1"/>
    <dgm:cxn modelId="{80CC36AB-F1E7-497E-82D7-56145A3A5B65}" type="presParOf" srcId="{67F58FDD-5171-4D48-9925-2EDBDC36E52A}" destId="{367CC84E-805F-4EFF-A108-27EFA499C51C}" srcOrd="2" destOrd="0" presId="urn:microsoft.com/office/officeart/2005/8/layout/orgChart1"/>
    <dgm:cxn modelId="{D2AC6782-6037-49C9-98F8-5A866FAC7C1C}" type="presParOf" srcId="{862965AA-CF5C-4EF5-8CF0-DF104B79286A}" destId="{702000AB-173D-453F-A9A4-25BDF1A5856E}" srcOrd="4" destOrd="0" presId="urn:microsoft.com/office/officeart/2005/8/layout/orgChart1"/>
    <dgm:cxn modelId="{9CB1A043-2388-454D-A493-62DCB4FC92FA}" type="presParOf" srcId="{862965AA-CF5C-4EF5-8CF0-DF104B79286A}" destId="{1C785036-EB6D-4EA8-B244-505A47AD2FDA}" srcOrd="5" destOrd="0" presId="urn:microsoft.com/office/officeart/2005/8/layout/orgChart1"/>
    <dgm:cxn modelId="{B5AD8156-B7CC-43AE-90E6-3C5F62A5B962}" type="presParOf" srcId="{1C785036-EB6D-4EA8-B244-505A47AD2FDA}" destId="{FE13D247-B420-41B2-8797-5924DE3B9174}" srcOrd="0" destOrd="0" presId="urn:microsoft.com/office/officeart/2005/8/layout/orgChart1"/>
    <dgm:cxn modelId="{733E2544-024D-4067-A56D-F5FF2211F180}" type="presParOf" srcId="{FE13D247-B420-41B2-8797-5924DE3B9174}" destId="{5B6643FB-3CA7-4EEB-A605-AD2536DE76EB}" srcOrd="0" destOrd="0" presId="urn:microsoft.com/office/officeart/2005/8/layout/orgChart1"/>
    <dgm:cxn modelId="{544B887E-4247-4002-BC37-8D87B700EF88}" type="presParOf" srcId="{FE13D247-B420-41B2-8797-5924DE3B9174}" destId="{E166A8BF-9005-4A79-9E8B-F7295FDD282E}" srcOrd="1" destOrd="0" presId="urn:microsoft.com/office/officeart/2005/8/layout/orgChart1"/>
    <dgm:cxn modelId="{FCE00B82-FCA7-4F28-9D0A-6474397EE2D1}" type="presParOf" srcId="{1C785036-EB6D-4EA8-B244-505A47AD2FDA}" destId="{5A972C9E-60B7-4BD4-8D00-61587181E748}" srcOrd="1" destOrd="0" presId="urn:microsoft.com/office/officeart/2005/8/layout/orgChart1"/>
    <dgm:cxn modelId="{DD05B018-A797-4D40-A74D-747B5760A9F4}" type="presParOf" srcId="{1C785036-EB6D-4EA8-B244-505A47AD2FDA}" destId="{8946E0C7-D6B0-4A87-9311-878FBEE82684}" srcOrd="2" destOrd="0" presId="urn:microsoft.com/office/officeart/2005/8/layout/orgChart1"/>
    <dgm:cxn modelId="{3E7B0E66-BA3B-42ED-990A-313A6D05F22F}" type="presParOf" srcId="{862965AA-CF5C-4EF5-8CF0-DF104B79286A}" destId="{9F6B81B8-5341-407C-9D20-7DFB761EAC1D}" srcOrd="6" destOrd="0" presId="urn:microsoft.com/office/officeart/2005/8/layout/orgChart1"/>
    <dgm:cxn modelId="{C73EE716-2A39-4F2E-9F56-E141D8A83C27}" type="presParOf" srcId="{862965AA-CF5C-4EF5-8CF0-DF104B79286A}" destId="{88695ABD-E5C5-4ED3-B101-AC7F61CEFA51}" srcOrd="7" destOrd="0" presId="urn:microsoft.com/office/officeart/2005/8/layout/orgChart1"/>
    <dgm:cxn modelId="{651399B7-13C6-443C-8037-DFB88C2D01DF}" type="presParOf" srcId="{88695ABD-E5C5-4ED3-B101-AC7F61CEFA51}" destId="{11644EC2-62E1-4ED5-94FC-867D55B50E26}" srcOrd="0" destOrd="0" presId="urn:microsoft.com/office/officeart/2005/8/layout/orgChart1"/>
    <dgm:cxn modelId="{FA88B29A-2347-4470-A501-34E637564D38}" type="presParOf" srcId="{11644EC2-62E1-4ED5-94FC-867D55B50E26}" destId="{E60B3612-51A2-4CA3-9223-E8347E4623F9}" srcOrd="0" destOrd="0" presId="urn:microsoft.com/office/officeart/2005/8/layout/orgChart1"/>
    <dgm:cxn modelId="{71B4CAD1-46E1-4FC1-AD6A-DEA27EF942B9}" type="presParOf" srcId="{11644EC2-62E1-4ED5-94FC-867D55B50E26}" destId="{1C828539-8CE0-454E-89C4-9A664B8C1C6B}" srcOrd="1" destOrd="0" presId="urn:microsoft.com/office/officeart/2005/8/layout/orgChart1"/>
    <dgm:cxn modelId="{862AF87C-935B-4675-A5B2-B8023B0BDC06}" type="presParOf" srcId="{88695ABD-E5C5-4ED3-B101-AC7F61CEFA51}" destId="{CD05E6B9-DB5D-4A33-BCF6-FF8AC2BF2BC7}" srcOrd="1" destOrd="0" presId="urn:microsoft.com/office/officeart/2005/8/layout/orgChart1"/>
    <dgm:cxn modelId="{7DD03452-6095-4542-8C61-3F239C71866D}" type="presParOf" srcId="{88695ABD-E5C5-4ED3-B101-AC7F61CEFA51}" destId="{D3DCCB23-C5CF-4B42-A63A-7FE7AABAEED5}" srcOrd="2" destOrd="0" presId="urn:microsoft.com/office/officeart/2005/8/layout/orgChart1"/>
    <dgm:cxn modelId="{60A423FF-7293-4BE5-94CE-32DC8BF61D16}" type="presParOf" srcId="{8BA90FAD-EFE2-4D7D-A49C-B34F79AA7253}" destId="{ACA649A7-F035-403C-8399-1987CF7CA94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907295-5A8D-4616-9020-07722BED282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pl-PL"/>
        </a:p>
      </dgm:t>
    </dgm:pt>
    <dgm:pt modelId="{E9C7D433-5B43-4C11-AF1C-6E6D87E75A5F}">
      <dgm:prSet/>
      <dgm:spPr/>
      <dgm:t>
        <a:bodyPr/>
        <a:lstStyle/>
        <a:p>
          <a:r>
            <a:rPr lang="pl-PL" b="1" dirty="0"/>
            <a:t>System</a:t>
          </a:r>
          <a:endParaRPr lang="pl-PL" dirty="0"/>
        </a:p>
      </dgm:t>
    </dgm:pt>
    <dgm:pt modelId="{815BB508-013D-4C07-BA2B-B4F292CB1CD4}" type="parTrans" cxnId="{15EEEEE6-EAA4-4BCB-BE68-AFD214156576}">
      <dgm:prSet/>
      <dgm:spPr/>
      <dgm:t>
        <a:bodyPr/>
        <a:lstStyle/>
        <a:p>
          <a:endParaRPr lang="pl-PL"/>
        </a:p>
      </dgm:t>
    </dgm:pt>
    <dgm:pt modelId="{2C3195BC-E2E4-4FA7-86AA-7BD516D7396E}" type="sibTrans" cxnId="{15EEEEE6-EAA4-4BCB-BE68-AFD214156576}">
      <dgm:prSet/>
      <dgm:spPr/>
      <dgm:t>
        <a:bodyPr/>
        <a:lstStyle/>
        <a:p>
          <a:endParaRPr lang="pl-PL"/>
        </a:p>
      </dgm:t>
    </dgm:pt>
    <dgm:pt modelId="{F13C85B5-C5E1-43D6-8A80-19582B8CF4B6}">
      <dgm:prSet/>
      <dgm:spPr/>
      <dgm:t>
        <a:bodyPr/>
        <a:lstStyle/>
        <a:p>
          <a:r>
            <a:rPr lang="pl-PL" b="1" dirty="0"/>
            <a:t>Module 1</a:t>
          </a:r>
          <a:endParaRPr lang="pl-PL" dirty="0"/>
        </a:p>
      </dgm:t>
    </dgm:pt>
    <dgm:pt modelId="{D30A6CE1-F1E2-497C-AC97-A68FF2B2DFC5}" type="parTrans" cxnId="{A3B60207-BCC7-4BD8-AB35-06FA7CA72D5B}">
      <dgm:prSet/>
      <dgm:spPr/>
      <dgm:t>
        <a:bodyPr/>
        <a:lstStyle/>
        <a:p>
          <a:endParaRPr lang="pl-PL"/>
        </a:p>
      </dgm:t>
    </dgm:pt>
    <dgm:pt modelId="{881CEE9A-400A-4655-9EEA-9C02A92E8D25}" type="sibTrans" cxnId="{A3B60207-BCC7-4BD8-AB35-06FA7CA72D5B}">
      <dgm:prSet/>
      <dgm:spPr/>
      <dgm:t>
        <a:bodyPr/>
        <a:lstStyle/>
        <a:p>
          <a:endParaRPr lang="pl-PL"/>
        </a:p>
      </dgm:t>
    </dgm:pt>
    <dgm:pt modelId="{F0CD5496-0FB3-4C8F-A309-042E1F7E095D}">
      <dgm:prSet/>
      <dgm:spPr/>
      <dgm:t>
        <a:bodyPr/>
        <a:lstStyle/>
        <a:p>
          <a:r>
            <a:rPr lang="pl-PL" b="1" dirty="0"/>
            <a:t>Module 2</a:t>
          </a:r>
          <a:endParaRPr lang="pl-PL" dirty="0"/>
        </a:p>
      </dgm:t>
    </dgm:pt>
    <dgm:pt modelId="{A0DD3028-33C2-47FF-B244-6EFAD629BE0A}" type="parTrans" cxnId="{722D2767-4564-4F98-A67D-C71F202997BD}">
      <dgm:prSet/>
      <dgm:spPr/>
      <dgm:t>
        <a:bodyPr/>
        <a:lstStyle/>
        <a:p>
          <a:endParaRPr lang="pl-PL"/>
        </a:p>
      </dgm:t>
    </dgm:pt>
    <dgm:pt modelId="{5102CEEB-48C8-496F-BB35-032122C0A119}" type="sibTrans" cxnId="{722D2767-4564-4F98-A67D-C71F202997BD}">
      <dgm:prSet/>
      <dgm:spPr/>
      <dgm:t>
        <a:bodyPr/>
        <a:lstStyle/>
        <a:p>
          <a:endParaRPr lang="pl-PL"/>
        </a:p>
      </dgm:t>
    </dgm:pt>
    <dgm:pt modelId="{049D7B2D-6E21-4C1F-8744-704FAF651E8C}">
      <dgm:prSet/>
      <dgm:spPr/>
      <dgm:t>
        <a:bodyPr/>
        <a:lstStyle/>
        <a:p>
          <a:r>
            <a:rPr lang="pl-PL" b="1" dirty="0"/>
            <a:t>Module 3</a:t>
          </a:r>
          <a:endParaRPr lang="pl-PL" dirty="0"/>
        </a:p>
      </dgm:t>
    </dgm:pt>
    <dgm:pt modelId="{30240B27-78E4-45A3-A02B-3DA206D34F7A}" type="parTrans" cxnId="{183783ED-0A7F-44EA-B54C-A2B2A80D7691}">
      <dgm:prSet/>
      <dgm:spPr/>
      <dgm:t>
        <a:bodyPr/>
        <a:lstStyle/>
        <a:p>
          <a:endParaRPr lang="pl-PL"/>
        </a:p>
      </dgm:t>
    </dgm:pt>
    <dgm:pt modelId="{9ECC99FB-81C6-4C4D-BD32-4E89527AE83A}" type="sibTrans" cxnId="{183783ED-0A7F-44EA-B54C-A2B2A80D7691}">
      <dgm:prSet/>
      <dgm:spPr/>
      <dgm:t>
        <a:bodyPr/>
        <a:lstStyle/>
        <a:p>
          <a:endParaRPr lang="pl-PL"/>
        </a:p>
      </dgm:t>
    </dgm:pt>
    <dgm:pt modelId="{4DB37DF4-C485-43AA-BFEC-483D653107BF}">
      <dgm:prSet/>
      <dgm:spPr/>
      <dgm:t>
        <a:bodyPr/>
        <a:lstStyle/>
        <a:p>
          <a:r>
            <a:rPr lang="pl-PL" b="1" dirty="0"/>
            <a:t>Module 4</a:t>
          </a:r>
          <a:endParaRPr lang="pl-PL" dirty="0"/>
        </a:p>
      </dgm:t>
    </dgm:pt>
    <dgm:pt modelId="{6C968281-72B4-47B6-9A96-509E13EB20C0}" type="parTrans" cxnId="{0145C6E1-DD2E-4376-9989-601ECFC422DC}">
      <dgm:prSet/>
      <dgm:spPr/>
      <dgm:t>
        <a:bodyPr/>
        <a:lstStyle/>
        <a:p>
          <a:endParaRPr lang="pl-PL"/>
        </a:p>
      </dgm:t>
    </dgm:pt>
    <dgm:pt modelId="{3EF21E94-A5CE-475B-A170-164447917BF4}" type="sibTrans" cxnId="{0145C6E1-DD2E-4376-9989-601ECFC422DC}">
      <dgm:prSet/>
      <dgm:spPr/>
      <dgm:t>
        <a:bodyPr/>
        <a:lstStyle/>
        <a:p>
          <a:endParaRPr lang="pl-PL"/>
        </a:p>
      </dgm:t>
    </dgm:pt>
    <dgm:pt modelId="{110F1BC9-404E-4976-9B4F-4E35236F10CC}">
      <dgm:prSet/>
      <dgm:spPr/>
      <dgm:t>
        <a:bodyPr/>
        <a:lstStyle/>
        <a:p>
          <a:r>
            <a:rPr lang="pl-PL" b="1" dirty="0"/>
            <a:t>Module 5</a:t>
          </a:r>
          <a:endParaRPr lang="pl-PL" dirty="0"/>
        </a:p>
      </dgm:t>
    </dgm:pt>
    <dgm:pt modelId="{EF8CC116-D0D6-48E2-A57C-570A5B4302A3}" type="parTrans" cxnId="{55FC708F-ED51-478F-89B8-1040B584B1B6}">
      <dgm:prSet/>
      <dgm:spPr/>
      <dgm:t>
        <a:bodyPr/>
        <a:lstStyle/>
        <a:p>
          <a:endParaRPr lang="pl-PL"/>
        </a:p>
      </dgm:t>
    </dgm:pt>
    <dgm:pt modelId="{485760E1-7FDF-4945-9C53-C1192F28FE84}" type="sibTrans" cxnId="{55FC708F-ED51-478F-89B8-1040B584B1B6}">
      <dgm:prSet/>
      <dgm:spPr/>
      <dgm:t>
        <a:bodyPr/>
        <a:lstStyle/>
        <a:p>
          <a:endParaRPr lang="pl-PL"/>
        </a:p>
      </dgm:t>
    </dgm:pt>
    <dgm:pt modelId="{9BA7FCC4-840D-4C72-8D88-2516F9120E6F}">
      <dgm:prSet/>
      <dgm:spPr/>
      <dgm:t>
        <a:bodyPr/>
        <a:lstStyle/>
        <a:p>
          <a:r>
            <a:rPr lang="pl-PL" b="1" dirty="0"/>
            <a:t>Module 6</a:t>
          </a:r>
          <a:endParaRPr lang="pl-PL" dirty="0"/>
        </a:p>
      </dgm:t>
    </dgm:pt>
    <dgm:pt modelId="{B11E2AEE-CB1A-4EA0-883B-67D5100F5DE7}" type="parTrans" cxnId="{E8447BDA-9E50-4BA5-89B3-4B6677F13C66}">
      <dgm:prSet/>
      <dgm:spPr/>
      <dgm:t>
        <a:bodyPr/>
        <a:lstStyle/>
        <a:p>
          <a:endParaRPr lang="pl-PL"/>
        </a:p>
      </dgm:t>
    </dgm:pt>
    <dgm:pt modelId="{337C8ACE-CEFE-4FE0-A627-957B3B3EC01F}" type="sibTrans" cxnId="{E8447BDA-9E50-4BA5-89B3-4B6677F13C66}">
      <dgm:prSet/>
      <dgm:spPr/>
      <dgm:t>
        <a:bodyPr/>
        <a:lstStyle/>
        <a:p>
          <a:endParaRPr lang="pl-PL"/>
        </a:p>
      </dgm:t>
    </dgm:pt>
    <dgm:pt modelId="{4D669760-F373-469B-AACF-3B0C28717CE8}" type="pres">
      <dgm:prSet presAssocID="{E6907295-5A8D-4616-9020-07722BED2826}" presName="cycle" presStyleCnt="0">
        <dgm:presLayoutVars>
          <dgm:chMax val="1"/>
          <dgm:dir/>
          <dgm:animLvl val="ctr"/>
          <dgm:resizeHandles val="exact"/>
        </dgm:presLayoutVars>
      </dgm:prSet>
      <dgm:spPr/>
    </dgm:pt>
    <dgm:pt modelId="{8D4558C0-AE4C-48B2-9F6A-EAE2987DE083}" type="pres">
      <dgm:prSet presAssocID="{E9C7D433-5B43-4C11-AF1C-6E6D87E75A5F}" presName="centerShape" presStyleLbl="node0" presStyleIdx="0" presStyleCnt="1"/>
      <dgm:spPr/>
    </dgm:pt>
    <dgm:pt modelId="{92ED5625-EC0B-414D-BB7C-AB2259198B89}" type="pres">
      <dgm:prSet presAssocID="{D30A6CE1-F1E2-497C-AC97-A68FF2B2DFC5}" presName="parTrans" presStyleLbl="bgSibTrans2D1" presStyleIdx="0" presStyleCnt="6"/>
      <dgm:spPr/>
    </dgm:pt>
    <dgm:pt modelId="{548A767D-9C2B-4CE7-B7CE-C857DD30CC70}" type="pres">
      <dgm:prSet presAssocID="{F13C85B5-C5E1-43D6-8A80-19582B8CF4B6}" presName="node" presStyleLbl="node1" presStyleIdx="0" presStyleCnt="6">
        <dgm:presLayoutVars>
          <dgm:bulletEnabled val="1"/>
        </dgm:presLayoutVars>
      </dgm:prSet>
      <dgm:spPr/>
    </dgm:pt>
    <dgm:pt modelId="{C59001BC-22C6-4043-B085-F114A78FD82C}" type="pres">
      <dgm:prSet presAssocID="{A0DD3028-33C2-47FF-B244-6EFAD629BE0A}" presName="parTrans" presStyleLbl="bgSibTrans2D1" presStyleIdx="1" presStyleCnt="6"/>
      <dgm:spPr/>
    </dgm:pt>
    <dgm:pt modelId="{AA665EE8-AC05-4C15-8898-F12293B51D27}" type="pres">
      <dgm:prSet presAssocID="{F0CD5496-0FB3-4C8F-A309-042E1F7E095D}" presName="node" presStyleLbl="node1" presStyleIdx="1" presStyleCnt="6">
        <dgm:presLayoutVars>
          <dgm:bulletEnabled val="1"/>
        </dgm:presLayoutVars>
      </dgm:prSet>
      <dgm:spPr/>
    </dgm:pt>
    <dgm:pt modelId="{F91D832C-78E0-459E-9ECE-BDAC3DC6D84C}" type="pres">
      <dgm:prSet presAssocID="{30240B27-78E4-45A3-A02B-3DA206D34F7A}" presName="parTrans" presStyleLbl="bgSibTrans2D1" presStyleIdx="2" presStyleCnt="6"/>
      <dgm:spPr/>
    </dgm:pt>
    <dgm:pt modelId="{0C15EB7B-34C6-4C7B-9949-7141CC9CC077}" type="pres">
      <dgm:prSet presAssocID="{049D7B2D-6E21-4C1F-8744-704FAF651E8C}" presName="node" presStyleLbl="node1" presStyleIdx="2" presStyleCnt="6">
        <dgm:presLayoutVars>
          <dgm:bulletEnabled val="1"/>
        </dgm:presLayoutVars>
      </dgm:prSet>
      <dgm:spPr/>
    </dgm:pt>
    <dgm:pt modelId="{D912D0EE-CBF1-48EC-B752-2DD0CBF14310}" type="pres">
      <dgm:prSet presAssocID="{6C968281-72B4-47B6-9A96-509E13EB20C0}" presName="parTrans" presStyleLbl="bgSibTrans2D1" presStyleIdx="3" presStyleCnt="6"/>
      <dgm:spPr/>
    </dgm:pt>
    <dgm:pt modelId="{C9A27896-17CA-4FA6-8637-538C7BC7A54E}" type="pres">
      <dgm:prSet presAssocID="{4DB37DF4-C485-43AA-BFEC-483D653107BF}" presName="node" presStyleLbl="node1" presStyleIdx="3" presStyleCnt="6">
        <dgm:presLayoutVars>
          <dgm:bulletEnabled val="1"/>
        </dgm:presLayoutVars>
      </dgm:prSet>
      <dgm:spPr/>
    </dgm:pt>
    <dgm:pt modelId="{BF92E5A4-A150-4F41-BBBB-751B183C01D8}" type="pres">
      <dgm:prSet presAssocID="{EF8CC116-D0D6-48E2-A57C-570A5B4302A3}" presName="parTrans" presStyleLbl="bgSibTrans2D1" presStyleIdx="4" presStyleCnt="6"/>
      <dgm:spPr/>
    </dgm:pt>
    <dgm:pt modelId="{A21ADF12-A03B-4D78-A955-93B551255CCD}" type="pres">
      <dgm:prSet presAssocID="{110F1BC9-404E-4976-9B4F-4E35236F10CC}" presName="node" presStyleLbl="node1" presStyleIdx="4" presStyleCnt="6">
        <dgm:presLayoutVars>
          <dgm:bulletEnabled val="1"/>
        </dgm:presLayoutVars>
      </dgm:prSet>
      <dgm:spPr/>
    </dgm:pt>
    <dgm:pt modelId="{B34EFE92-67AF-4F29-9CE3-7E48979CA1D5}" type="pres">
      <dgm:prSet presAssocID="{B11E2AEE-CB1A-4EA0-883B-67D5100F5DE7}" presName="parTrans" presStyleLbl="bgSibTrans2D1" presStyleIdx="5" presStyleCnt="6"/>
      <dgm:spPr/>
    </dgm:pt>
    <dgm:pt modelId="{C94431AB-6C33-495C-A4DF-2511BC5D8EA6}" type="pres">
      <dgm:prSet presAssocID="{9BA7FCC4-840D-4C72-8D88-2516F9120E6F}" presName="node" presStyleLbl="node1" presStyleIdx="5" presStyleCnt="6">
        <dgm:presLayoutVars>
          <dgm:bulletEnabled val="1"/>
        </dgm:presLayoutVars>
      </dgm:prSet>
      <dgm:spPr/>
    </dgm:pt>
  </dgm:ptLst>
  <dgm:cxnLst>
    <dgm:cxn modelId="{96E32210-5597-4A84-8BD6-8D832A1BB1ED}" type="presOf" srcId="{EF8CC116-D0D6-48E2-A57C-570A5B4302A3}" destId="{BF92E5A4-A150-4F41-BBBB-751B183C01D8}" srcOrd="0" destOrd="0" presId="urn:microsoft.com/office/officeart/2005/8/layout/radial4"/>
    <dgm:cxn modelId="{183783ED-0A7F-44EA-B54C-A2B2A80D7691}" srcId="{E9C7D433-5B43-4C11-AF1C-6E6D87E75A5F}" destId="{049D7B2D-6E21-4C1F-8744-704FAF651E8C}" srcOrd="2" destOrd="0" parTransId="{30240B27-78E4-45A3-A02B-3DA206D34F7A}" sibTransId="{9ECC99FB-81C6-4C4D-BD32-4E89527AE83A}"/>
    <dgm:cxn modelId="{D0585C7B-4029-4B95-A88B-C69F49370D2B}" type="presOf" srcId="{D30A6CE1-F1E2-497C-AC97-A68FF2B2DFC5}" destId="{92ED5625-EC0B-414D-BB7C-AB2259198B89}" srcOrd="0" destOrd="0" presId="urn:microsoft.com/office/officeart/2005/8/layout/radial4"/>
    <dgm:cxn modelId="{EAD5895D-962C-47BA-B490-20B0C864EF04}" type="presOf" srcId="{049D7B2D-6E21-4C1F-8744-704FAF651E8C}" destId="{0C15EB7B-34C6-4C7B-9949-7141CC9CC077}" srcOrd="0" destOrd="0" presId="urn:microsoft.com/office/officeart/2005/8/layout/radial4"/>
    <dgm:cxn modelId="{E60A1253-DEA0-4286-A2E7-AC3406F6225D}" type="presOf" srcId="{A0DD3028-33C2-47FF-B244-6EFAD629BE0A}" destId="{C59001BC-22C6-4043-B085-F114A78FD82C}" srcOrd="0" destOrd="0" presId="urn:microsoft.com/office/officeart/2005/8/layout/radial4"/>
    <dgm:cxn modelId="{52E079B9-8019-4164-B261-F3E082FF3F59}" type="presOf" srcId="{E6907295-5A8D-4616-9020-07722BED2826}" destId="{4D669760-F373-469B-AACF-3B0C28717CE8}" srcOrd="0" destOrd="0" presId="urn:microsoft.com/office/officeart/2005/8/layout/radial4"/>
    <dgm:cxn modelId="{0145C6E1-DD2E-4376-9989-601ECFC422DC}" srcId="{E9C7D433-5B43-4C11-AF1C-6E6D87E75A5F}" destId="{4DB37DF4-C485-43AA-BFEC-483D653107BF}" srcOrd="3" destOrd="0" parTransId="{6C968281-72B4-47B6-9A96-509E13EB20C0}" sibTransId="{3EF21E94-A5CE-475B-A170-164447917BF4}"/>
    <dgm:cxn modelId="{823DD242-8969-44E8-82AA-5727A94C8A8F}" type="presOf" srcId="{30240B27-78E4-45A3-A02B-3DA206D34F7A}" destId="{F91D832C-78E0-459E-9ECE-BDAC3DC6D84C}" srcOrd="0" destOrd="0" presId="urn:microsoft.com/office/officeart/2005/8/layout/radial4"/>
    <dgm:cxn modelId="{15EEEEE6-EAA4-4BCB-BE68-AFD214156576}" srcId="{E6907295-5A8D-4616-9020-07722BED2826}" destId="{E9C7D433-5B43-4C11-AF1C-6E6D87E75A5F}" srcOrd="0" destOrd="0" parTransId="{815BB508-013D-4C07-BA2B-B4F292CB1CD4}" sibTransId="{2C3195BC-E2E4-4FA7-86AA-7BD516D7396E}"/>
    <dgm:cxn modelId="{E8447BDA-9E50-4BA5-89B3-4B6677F13C66}" srcId="{E9C7D433-5B43-4C11-AF1C-6E6D87E75A5F}" destId="{9BA7FCC4-840D-4C72-8D88-2516F9120E6F}" srcOrd="5" destOrd="0" parTransId="{B11E2AEE-CB1A-4EA0-883B-67D5100F5DE7}" sibTransId="{337C8ACE-CEFE-4FE0-A627-957B3B3EC01F}"/>
    <dgm:cxn modelId="{722D2767-4564-4F98-A67D-C71F202997BD}" srcId="{E9C7D433-5B43-4C11-AF1C-6E6D87E75A5F}" destId="{F0CD5496-0FB3-4C8F-A309-042E1F7E095D}" srcOrd="1" destOrd="0" parTransId="{A0DD3028-33C2-47FF-B244-6EFAD629BE0A}" sibTransId="{5102CEEB-48C8-496F-BB35-032122C0A119}"/>
    <dgm:cxn modelId="{3CC1E18E-1CCE-4722-AFFE-45936D2111D5}" type="presOf" srcId="{110F1BC9-404E-4976-9B4F-4E35236F10CC}" destId="{A21ADF12-A03B-4D78-A955-93B551255CCD}" srcOrd="0" destOrd="0" presId="urn:microsoft.com/office/officeart/2005/8/layout/radial4"/>
    <dgm:cxn modelId="{16DD0135-669F-4383-B509-7FCD0EC575DF}" type="presOf" srcId="{F0CD5496-0FB3-4C8F-A309-042E1F7E095D}" destId="{AA665EE8-AC05-4C15-8898-F12293B51D27}" srcOrd="0" destOrd="0" presId="urn:microsoft.com/office/officeart/2005/8/layout/radial4"/>
    <dgm:cxn modelId="{A3B60207-BCC7-4BD8-AB35-06FA7CA72D5B}" srcId="{E9C7D433-5B43-4C11-AF1C-6E6D87E75A5F}" destId="{F13C85B5-C5E1-43D6-8A80-19582B8CF4B6}" srcOrd="0" destOrd="0" parTransId="{D30A6CE1-F1E2-497C-AC97-A68FF2B2DFC5}" sibTransId="{881CEE9A-400A-4655-9EEA-9C02A92E8D25}"/>
    <dgm:cxn modelId="{55FC708F-ED51-478F-89B8-1040B584B1B6}" srcId="{E9C7D433-5B43-4C11-AF1C-6E6D87E75A5F}" destId="{110F1BC9-404E-4976-9B4F-4E35236F10CC}" srcOrd="4" destOrd="0" parTransId="{EF8CC116-D0D6-48E2-A57C-570A5B4302A3}" sibTransId="{485760E1-7FDF-4945-9C53-C1192F28FE84}"/>
    <dgm:cxn modelId="{E5732A70-A948-464F-A598-6AD5E24646C0}" type="presOf" srcId="{9BA7FCC4-840D-4C72-8D88-2516F9120E6F}" destId="{C94431AB-6C33-495C-A4DF-2511BC5D8EA6}" srcOrd="0" destOrd="0" presId="urn:microsoft.com/office/officeart/2005/8/layout/radial4"/>
    <dgm:cxn modelId="{F39CF6AB-83FF-47E6-972A-AD68B3E2D3A0}" type="presOf" srcId="{6C968281-72B4-47B6-9A96-509E13EB20C0}" destId="{D912D0EE-CBF1-48EC-B752-2DD0CBF14310}" srcOrd="0" destOrd="0" presId="urn:microsoft.com/office/officeart/2005/8/layout/radial4"/>
    <dgm:cxn modelId="{A00A3B95-BC3E-4B5B-9313-D31C17E4B461}" type="presOf" srcId="{F13C85B5-C5E1-43D6-8A80-19582B8CF4B6}" destId="{548A767D-9C2B-4CE7-B7CE-C857DD30CC70}" srcOrd="0" destOrd="0" presId="urn:microsoft.com/office/officeart/2005/8/layout/radial4"/>
    <dgm:cxn modelId="{8FFF2395-8282-469E-8C8D-BF92433992A7}" type="presOf" srcId="{E9C7D433-5B43-4C11-AF1C-6E6D87E75A5F}" destId="{8D4558C0-AE4C-48B2-9F6A-EAE2987DE083}" srcOrd="0" destOrd="0" presId="urn:microsoft.com/office/officeart/2005/8/layout/radial4"/>
    <dgm:cxn modelId="{FA087CC1-06D5-4423-9E8A-EDBA5B7A3C83}" type="presOf" srcId="{B11E2AEE-CB1A-4EA0-883B-67D5100F5DE7}" destId="{B34EFE92-67AF-4F29-9CE3-7E48979CA1D5}" srcOrd="0" destOrd="0" presId="urn:microsoft.com/office/officeart/2005/8/layout/radial4"/>
    <dgm:cxn modelId="{E81B640C-D683-4F7C-AF47-C50841760929}" type="presOf" srcId="{4DB37DF4-C485-43AA-BFEC-483D653107BF}" destId="{C9A27896-17CA-4FA6-8637-538C7BC7A54E}" srcOrd="0" destOrd="0" presId="urn:microsoft.com/office/officeart/2005/8/layout/radial4"/>
    <dgm:cxn modelId="{79A82815-E6A8-4779-B6CF-4B3C3707AA13}" type="presParOf" srcId="{4D669760-F373-469B-AACF-3B0C28717CE8}" destId="{8D4558C0-AE4C-48B2-9F6A-EAE2987DE083}" srcOrd="0" destOrd="0" presId="urn:microsoft.com/office/officeart/2005/8/layout/radial4"/>
    <dgm:cxn modelId="{BF41582D-DA00-4258-BE02-A9E409A2C4CE}" type="presParOf" srcId="{4D669760-F373-469B-AACF-3B0C28717CE8}" destId="{92ED5625-EC0B-414D-BB7C-AB2259198B89}" srcOrd="1" destOrd="0" presId="urn:microsoft.com/office/officeart/2005/8/layout/radial4"/>
    <dgm:cxn modelId="{BA7EABEF-F202-4BC3-8F99-07228FC87C31}" type="presParOf" srcId="{4D669760-F373-469B-AACF-3B0C28717CE8}" destId="{548A767D-9C2B-4CE7-B7CE-C857DD30CC70}" srcOrd="2" destOrd="0" presId="urn:microsoft.com/office/officeart/2005/8/layout/radial4"/>
    <dgm:cxn modelId="{AC40BA60-BF66-4FB4-8807-328AA831A481}" type="presParOf" srcId="{4D669760-F373-469B-AACF-3B0C28717CE8}" destId="{C59001BC-22C6-4043-B085-F114A78FD82C}" srcOrd="3" destOrd="0" presId="urn:microsoft.com/office/officeart/2005/8/layout/radial4"/>
    <dgm:cxn modelId="{3AF3B2D2-3904-410D-A915-6C45CB5B648C}" type="presParOf" srcId="{4D669760-F373-469B-AACF-3B0C28717CE8}" destId="{AA665EE8-AC05-4C15-8898-F12293B51D27}" srcOrd="4" destOrd="0" presId="urn:microsoft.com/office/officeart/2005/8/layout/radial4"/>
    <dgm:cxn modelId="{862B8EB6-517D-4C29-9AF9-1ED223E1302D}" type="presParOf" srcId="{4D669760-F373-469B-AACF-3B0C28717CE8}" destId="{F91D832C-78E0-459E-9ECE-BDAC3DC6D84C}" srcOrd="5" destOrd="0" presId="urn:microsoft.com/office/officeart/2005/8/layout/radial4"/>
    <dgm:cxn modelId="{CE871CD9-96BA-40FD-B21C-A1039D10A2E5}" type="presParOf" srcId="{4D669760-F373-469B-AACF-3B0C28717CE8}" destId="{0C15EB7B-34C6-4C7B-9949-7141CC9CC077}" srcOrd="6" destOrd="0" presId="urn:microsoft.com/office/officeart/2005/8/layout/radial4"/>
    <dgm:cxn modelId="{3FAD0F3D-1636-4A2E-BD41-F433A03A4DA5}" type="presParOf" srcId="{4D669760-F373-469B-AACF-3B0C28717CE8}" destId="{D912D0EE-CBF1-48EC-B752-2DD0CBF14310}" srcOrd="7" destOrd="0" presId="urn:microsoft.com/office/officeart/2005/8/layout/radial4"/>
    <dgm:cxn modelId="{7C517A1A-5D54-4E03-8150-03DAA5303934}" type="presParOf" srcId="{4D669760-F373-469B-AACF-3B0C28717CE8}" destId="{C9A27896-17CA-4FA6-8637-538C7BC7A54E}" srcOrd="8" destOrd="0" presId="urn:microsoft.com/office/officeart/2005/8/layout/radial4"/>
    <dgm:cxn modelId="{152EC43A-47C0-4962-A1F7-8C83E8A3E22F}" type="presParOf" srcId="{4D669760-F373-469B-AACF-3B0C28717CE8}" destId="{BF92E5A4-A150-4F41-BBBB-751B183C01D8}" srcOrd="9" destOrd="0" presId="urn:microsoft.com/office/officeart/2005/8/layout/radial4"/>
    <dgm:cxn modelId="{943DFA12-4981-462F-8115-ADB6A6D0C241}" type="presParOf" srcId="{4D669760-F373-469B-AACF-3B0C28717CE8}" destId="{A21ADF12-A03B-4D78-A955-93B551255CCD}" srcOrd="10" destOrd="0" presId="urn:microsoft.com/office/officeart/2005/8/layout/radial4"/>
    <dgm:cxn modelId="{FEADDD2E-E702-47BE-A75B-4D490345A57D}" type="presParOf" srcId="{4D669760-F373-469B-AACF-3B0C28717CE8}" destId="{B34EFE92-67AF-4F29-9CE3-7E48979CA1D5}" srcOrd="11" destOrd="0" presId="urn:microsoft.com/office/officeart/2005/8/layout/radial4"/>
    <dgm:cxn modelId="{3727D93F-0375-4481-AB83-4FCB0886EC9D}" type="presParOf" srcId="{4D669760-F373-469B-AACF-3B0C28717CE8}" destId="{C94431AB-6C33-495C-A4DF-2511BC5D8EA6}"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7607EE-CF17-4A82-B925-62EBDA4F242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pl-PL"/>
        </a:p>
      </dgm:t>
    </dgm:pt>
    <dgm:pt modelId="{9E66339D-D8B3-483A-8A8B-628C67536A53}">
      <dgm:prSet/>
      <dgm:spPr/>
      <dgm:t>
        <a:bodyPr/>
        <a:lstStyle/>
        <a:p>
          <a:r>
            <a:rPr lang="pl-PL" b="1" dirty="0"/>
            <a:t>Module 1</a:t>
          </a:r>
          <a:endParaRPr lang="pl-PL" dirty="0"/>
        </a:p>
      </dgm:t>
    </dgm:pt>
    <dgm:pt modelId="{44B0C7BC-2A24-453E-B096-E6173FE5C7D9}" type="parTrans" cxnId="{41A8DA5F-B2B5-48B5-AE23-E860635A09EF}">
      <dgm:prSet/>
      <dgm:spPr/>
      <dgm:t>
        <a:bodyPr/>
        <a:lstStyle/>
        <a:p>
          <a:endParaRPr lang="pl-PL"/>
        </a:p>
      </dgm:t>
    </dgm:pt>
    <dgm:pt modelId="{74BE2EB4-1E8F-4AD4-BB16-BB52CBE76C8B}" type="sibTrans" cxnId="{41A8DA5F-B2B5-48B5-AE23-E860635A09EF}">
      <dgm:prSet/>
      <dgm:spPr/>
      <dgm:t>
        <a:bodyPr/>
        <a:lstStyle/>
        <a:p>
          <a:endParaRPr lang="pl-PL"/>
        </a:p>
      </dgm:t>
    </dgm:pt>
    <dgm:pt modelId="{4CE15B23-0DE7-472F-B30D-69B439FFD00D}">
      <dgm:prSet/>
      <dgm:spPr/>
      <dgm:t>
        <a:bodyPr/>
        <a:lstStyle/>
        <a:p>
          <a:r>
            <a:rPr lang="pl-PL" b="1" dirty="0"/>
            <a:t>Module 2</a:t>
          </a:r>
          <a:endParaRPr lang="pl-PL" dirty="0"/>
        </a:p>
      </dgm:t>
    </dgm:pt>
    <dgm:pt modelId="{815FF5FA-1E03-4637-82B6-06C5F56DE1E8}" type="parTrans" cxnId="{9AB58EEF-116E-47BA-BBBE-13A0EAA32744}">
      <dgm:prSet/>
      <dgm:spPr/>
      <dgm:t>
        <a:bodyPr/>
        <a:lstStyle/>
        <a:p>
          <a:endParaRPr lang="pl-PL"/>
        </a:p>
      </dgm:t>
    </dgm:pt>
    <dgm:pt modelId="{FD56BF5E-44C8-4C83-96B9-1A64F7A8DA42}" type="sibTrans" cxnId="{9AB58EEF-116E-47BA-BBBE-13A0EAA32744}">
      <dgm:prSet/>
      <dgm:spPr/>
      <dgm:t>
        <a:bodyPr/>
        <a:lstStyle/>
        <a:p>
          <a:endParaRPr lang="pl-PL"/>
        </a:p>
      </dgm:t>
    </dgm:pt>
    <dgm:pt modelId="{2F8E19FF-17AC-41A7-BDCA-EB209CBD33A6}">
      <dgm:prSet/>
      <dgm:spPr/>
      <dgm:t>
        <a:bodyPr/>
        <a:lstStyle/>
        <a:p>
          <a:r>
            <a:rPr lang="pl-PL" b="1" dirty="0"/>
            <a:t>Module 5</a:t>
          </a:r>
          <a:endParaRPr lang="pl-PL" dirty="0"/>
        </a:p>
      </dgm:t>
    </dgm:pt>
    <dgm:pt modelId="{E6203993-1DEA-4F2C-BCA4-27C0779D5879}" type="parTrans" cxnId="{F2A09B86-F642-4FE7-BEFF-280985E524CF}">
      <dgm:prSet/>
      <dgm:spPr/>
      <dgm:t>
        <a:bodyPr/>
        <a:lstStyle/>
        <a:p>
          <a:endParaRPr lang="pl-PL"/>
        </a:p>
      </dgm:t>
    </dgm:pt>
    <dgm:pt modelId="{48E2B6FF-8C35-4A4D-8621-CA39E63B7F7D}" type="sibTrans" cxnId="{F2A09B86-F642-4FE7-BEFF-280985E524CF}">
      <dgm:prSet/>
      <dgm:spPr/>
      <dgm:t>
        <a:bodyPr/>
        <a:lstStyle/>
        <a:p>
          <a:endParaRPr lang="pl-PL"/>
        </a:p>
      </dgm:t>
    </dgm:pt>
    <dgm:pt modelId="{8FAC0A0C-51D0-4F45-97A6-67C22FD01CB3}">
      <dgm:prSet/>
      <dgm:spPr/>
      <dgm:t>
        <a:bodyPr/>
        <a:lstStyle/>
        <a:p>
          <a:r>
            <a:rPr lang="pl-PL" b="1" dirty="0"/>
            <a:t>Module 8</a:t>
          </a:r>
          <a:endParaRPr lang="pl-PL" dirty="0"/>
        </a:p>
      </dgm:t>
    </dgm:pt>
    <dgm:pt modelId="{9CB0CB5C-C5FE-45D0-A6A8-7E21C27EEF9A}" type="parTrans" cxnId="{6ADCDF1D-3F81-4930-ADB0-2DB6AD71458B}">
      <dgm:prSet/>
      <dgm:spPr/>
      <dgm:t>
        <a:bodyPr/>
        <a:lstStyle/>
        <a:p>
          <a:endParaRPr lang="pl-PL"/>
        </a:p>
      </dgm:t>
    </dgm:pt>
    <dgm:pt modelId="{78D55791-277E-4886-905B-F0F95AB8797A}" type="sibTrans" cxnId="{6ADCDF1D-3F81-4930-ADB0-2DB6AD71458B}">
      <dgm:prSet/>
      <dgm:spPr/>
      <dgm:t>
        <a:bodyPr/>
        <a:lstStyle/>
        <a:p>
          <a:endParaRPr lang="pl-PL"/>
        </a:p>
      </dgm:t>
    </dgm:pt>
    <dgm:pt modelId="{98039752-B0BB-4819-9169-CE0E2149F6B2}">
      <dgm:prSet/>
      <dgm:spPr/>
      <dgm:t>
        <a:bodyPr/>
        <a:lstStyle/>
        <a:p>
          <a:r>
            <a:rPr lang="pl-PL" b="1" dirty="0"/>
            <a:t>Module 6</a:t>
          </a:r>
          <a:endParaRPr lang="pl-PL" dirty="0"/>
        </a:p>
      </dgm:t>
    </dgm:pt>
    <dgm:pt modelId="{81ADC404-D1C0-4ED9-8F95-EA4C69B6E334}" type="parTrans" cxnId="{E9F47BA2-E24D-4A03-B203-AF03A0120669}">
      <dgm:prSet/>
      <dgm:spPr/>
      <dgm:t>
        <a:bodyPr/>
        <a:lstStyle/>
        <a:p>
          <a:endParaRPr lang="pl-PL"/>
        </a:p>
      </dgm:t>
    </dgm:pt>
    <dgm:pt modelId="{024182FE-5D9D-4789-BB3D-ECB5DA193CD8}" type="sibTrans" cxnId="{E9F47BA2-E24D-4A03-B203-AF03A0120669}">
      <dgm:prSet/>
      <dgm:spPr/>
      <dgm:t>
        <a:bodyPr/>
        <a:lstStyle/>
        <a:p>
          <a:endParaRPr lang="pl-PL"/>
        </a:p>
      </dgm:t>
    </dgm:pt>
    <dgm:pt modelId="{B5C27D1A-F7BA-4A1B-8BB6-D18BC15CCD20}">
      <dgm:prSet/>
      <dgm:spPr/>
      <dgm:t>
        <a:bodyPr/>
        <a:lstStyle/>
        <a:p>
          <a:r>
            <a:rPr lang="pl-PL" b="1" dirty="0"/>
            <a:t>Module 3</a:t>
          </a:r>
          <a:endParaRPr lang="pl-PL" dirty="0"/>
        </a:p>
      </dgm:t>
    </dgm:pt>
    <dgm:pt modelId="{E68E6360-E333-4E3E-8C6A-128F829DD94E}" type="parTrans" cxnId="{B9D22F82-F8B4-418D-87EC-3FFADE4FDFF5}">
      <dgm:prSet/>
      <dgm:spPr/>
      <dgm:t>
        <a:bodyPr/>
        <a:lstStyle/>
        <a:p>
          <a:endParaRPr lang="pl-PL"/>
        </a:p>
      </dgm:t>
    </dgm:pt>
    <dgm:pt modelId="{A892170A-0572-4E7B-948C-57F21180B57A}" type="sibTrans" cxnId="{B9D22F82-F8B4-418D-87EC-3FFADE4FDFF5}">
      <dgm:prSet/>
      <dgm:spPr/>
      <dgm:t>
        <a:bodyPr/>
        <a:lstStyle/>
        <a:p>
          <a:endParaRPr lang="pl-PL"/>
        </a:p>
      </dgm:t>
    </dgm:pt>
    <dgm:pt modelId="{B9D63ACA-0E02-4716-96CC-2DA7E96139B2}">
      <dgm:prSet/>
      <dgm:spPr/>
      <dgm:t>
        <a:bodyPr/>
        <a:lstStyle/>
        <a:p>
          <a:r>
            <a:rPr lang="pl-PL" b="1" dirty="0"/>
            <a:t>Module 7</a:t>
          </a:r>
          <a:endParaRPr lang="pl-PL" dirty="0"/>
        </a:p>
      </dgm:t>
    </dgm:pt>
    <dgm:pt modelId="{3747A1C9-79FB-4189-B764-BE9E348F7C98}" type="parTrans" cxnId="{BA3CEBBA-5500-4221-A346-21BF7BABD70B}">
      <dgm:prSet/>
      <dgm:spPr/>
      <dgm:t>
        <a:bodyPr/>
        <a:lstStyle/>
        <a:p>
          <a:endParaRPr lang="pl-PL"/>
        </a:p>
      </dgm:t>
    </dgm:pt>
    <dgm:pt modelId="{1427C5A1-4B0F-4FF4-914E-74E4B6C931FC}" type="sibTrans" cxnId="{BA3CEBBA-5500-4221-A346-21BF7BABD70B}">
      <dgm:prSet/>
      <dgm:spPr/>
      <dgm:t>
        <a:bodyPr/>
        <a:lstStyle/>
        <a:p>
          <a:endParaRPr lang="pl-PL"/>
        </a:p>
      </dgm:t>
    </dgm:pt>
    <dgm:pt modelId="{1DA04D60-1E05-47DC-888B-F1B022D7F9CE}">
      <dgm:prSet/>
      <dgm:spPr/>
      <dgm:t>
        <a:bodyPr/>
        <a:lstStyle/>
        <a:p>
          <a:r>
            <a:rPr lang="pl-PL" b="1" dirty="0"/>
            <a:t>Module 4</a:t>
          </a:r>
          <a:endParaRPr lang="pl-PL" dirty="0"/>
        </a:p>
      </dgm:t>
    </dgm:pt>
    <dgm:pt modelId="{122EE851-4766-410F-8BA1-E053DB81F4FC}" type="parTrans" cxnId="{59FE4E5B-7BB4-485D-A512-804DA336AB4A}">
      <dgm:prSet/>
      <dgm:spPr/>
      <dgm:t>
        <a:bodyPr/>
        <a:lstStyle/>
        <a:p>
          <a:endParaRPr lang="pl-PL"/>
        </a:p>
      </dgm:t>
    </dgm:pt>
    <dgm:pt modelId="{80CEEDC3-7E66-4C0A-886B-C250958D98F7}" type="sibTrans" cxnId="{59FE4E5B-7BB4-485D-A512-804DA336AB4A}">
      <dgm:prSet/>
      <dgm:spPr/>
      <dgm:t>
        <a:bodyPr/>
        <a:lstStyle/>
        <a:p>
          <a:endParaRPr lang="pl-PL"/>
        </a:p>
      </dgm:t>
    </dgm:pt>
    <dgm:pt modelId="{2CF72663-CCC5-4D56-B499-8A4D1EC4E554}" type="pres">
      <dgm:prSet presAssocID="{E77607EE-CF17-4A82-B925-62EBDA4F2429}" presName="mainComposite" presStyleCnt="0">
        <dgm:presLayoutVars>
          <dgm:chPref val="1"/>
          <dgm:dir/>
          <dgm:animOne val="branch"/>
          <dgm:animLvl val="lvl"/>
          <dgm:resizeHandles val="exact"/>
        </dgm:presLayoutVars>
      </dgm:prSet>
      <dgm:spPr/>
    </dgm:pt>
    <dgm:pt modelId="{06337925-DAE9-4E62-876A-43D8B58631D4}" type="pres">
      <dgm:prSet presAssocID="{E77607EE-CF17-4A82-B925-62EBDA4F2429}" presName="hierFlow" presStyleCnt="0"/>
      <dgm:spPr/>
    </dgm:pt>
    <dgm:pt modelId="{20DB0FB5-BCFC-4CC9-9A0F-BBBCE1D804FB}" type="pres">
      <dgm:prSet presAssocID="{E77607EE-CF17-4A82-B925-62EBDA4F2429}" presName="hierChild1" presStyleCnt="0">
        <dgm:presLayoutVars>
          <dgm:chPref val="1"/>
          <dgm:animOne val="branch"/>
          <dgm:animLvl val="lvl"/>
        </dgm:presLayoutVars>
      </dgm:prSet>
      <dgm:spPr/>
    </dgm:pt>
    <dgm:pt modelId="{C5247772-394C-450F-9222-B3667EDBFDE9}" type="pres">
      <dgm:prSet presAssocID="{9E66339D-D8B3-483A-8A8B-628C67536A53}" presName="Name14" presStyleCnt="0"/>
      <dgm:spPr/>
    </dgm:pt>
    <dgm:pt modelId="{094CB137-B11C-4F0D-83FF-6682144F53D2}" type="pres">
      <dgm:prSet presAssocID="{9E66339D-D8B3-483A-8A8B-628C67536A53}" presName="level1Shape" presStyleLbl="node0" presStyleIdx="0" presStyleCnt="1">
        <dgm:presLayoutVars>
          <dgm:chPref val="3"/>
        </dgm:presLayoutVars>
      </dgm:prSet>
      <dgm:spPr/>
    </dgm:pt>
    <dgm:pt modelId="{2846DD32-71BE-485D-8187-F2B25DA96A0F}" type="pres">
      <dgm:prSet presAssocID="{9E66339D-D8B3-483A-8A8B-628C67536A53}" presName="hierChild2" presStyleCnt="0"/>
      <dgm:spPr/>
    </dgm:pt>
    <dgm:pt modelId="{7269E31D-E80C-4A8D-AB17-E4921E3F3CB6}" type="pres">
      <dgm:prSet presAssocID="{815FF5FA-1E03-4637-82B6-06C5F56DE1E8}" presName="Name19" presStyleLbl="parChTrans1D2" presStyleIdx="0" presStyleCnt="3"/>
      <dgm:spPr/>
    </dgm:pt>
    <dgm:pt modelId="{B5EDE030-344C-4989-87C2-228DF13F9152}" type="pres">
      <dgm:prSet presAssocID="{4CE15B23-0DE7-472F-B30D-69B439FFD00D}" presName="Name21" presStyleCnt="0"/>
      <dgm:spPr/>
    </dgm:pt>
    <dgm:pt modelId="{805E2E45-FFBE-4928-8F06-B4D254D7DB6C}" type="pres">
      <dgm:prSet presAssocID="{4CE15B23-0DE7-472F-B30D-69B439FFD00D}" presName="level2Shape" presStyleLbl="node2" presStyleIdx="0" presStyleCnt="3"/>
      <dgm:spPr/>
    </dgm:pt>
    <dgm:pt modelId="{FE40CAD6-8ABD-4A1A-B5E1-03E9494B766B}" type="pres">
      <dgm:prSet presAssocID="{4CE15B23-0DE7-472F-B30D-69B439FFD00D}" presName="hierChild3" presStyleCnt="0"/>
      <dgm:spPr/>
    </dgm:pt>
    <dgm:pt modelId="{095668BD-70BD-4AE1-909D-84739DB53025}" type="pres">
      <dgm:prSet presAssocID="{E6203993-1DEA-4F2C-BCA4-27C0779D5879}" presName="Name19" presStyleLbl="parChTrans1D3" presStyleIdx="0" presStyleCnt="3"/>
      <dgm:spPr/>
    </dgm:pt>
    <dgm:pt modelId="{59F83D05-D9AD-4310-9129-FA9CC1144145}" type="pres">
      <dgm:prSet presAssocID="{2F8E19FF-17AC-41A7-BDCA-EB209CBD33A6}" presName="Name21" presStyleCnt="0"/>
      <dgm:spPr/>
    </dgm:pt>
    <dgm:pt modelId="{40BAB628-BC2B-4FDB-9974-0FB6CC32C0E9}" type="pres">
      <dgm:prSet presAssocID="{2F8E19FF-17AC-41A7-BDCA-EB209CBD33A6}" presName="level2Shape" presStyleLbl="node3" presStyleIdx="0" presStyleCnt="3"/>
      <dgm:spPr/>
    </dgm:pt>
    <dgm:pt modelId="{D42F478E-37B5-4F3F-A7DD-5625592D8A0F}" type="pres">
      <dgm:prSet presAssocID="{2F8E19FF-17AC-41A7-BDCA-EB209CBD33A6}" presName="hierChild3" presStyleCnt="0"/>
      <dgm:spPr/>
    </dgm:pt>
    <dgm:pt modelId="{69A8E499-11FD-45F5-93B4-79D52EDFA050}" type="pres">
      <dgm:prSet presAssocID="{9CB0CB5C-C5FE-45D0-A6A8-7E21C27EEF9A}" presName="Name19" presStyleLbl="parChTrans1D4" presStyleIdx="0" presStyleCnt="1"/>
      <dgm:spPr/>
    </dgm:pt>
    <dgm:pt modelId="{260193B3-6F9D-431F-AE51-EA7ED389A412}" type="pres">
      <dgm:prSet presAssocID="{8FAC0A0C-51D0-4F45-97A6-67C22FD01CB3}" presName="Name21" presStyleCnt="0"/>
      <dgm:spPr/>
    </dgm:pt>
    <dgm:pt modelId="{08852CA8-F8C2-40E2-927C-D632E6421F9E}" type="pres">
      <dgm:prSet presAssocID="{8FAC0A0C-51D0-4F45-97A6-67C22FD01CB3}" presName="level2Shape" presStyleLbl="node4" presStyleIdx="0" presStyleCnt="1"/>
      <dgm:spPr/>
    </dgm:pt>
    <dgm:pt modelId="{7B578E6C-CC30-4353-BB97-DDD5012CAF86}" type="pres">
      <dgm:prSet presAssocID="{8FAC0A0C-51D0-4F45-97A6-67C22FD01CB3}" presName="hierChild3" presStyleCnt="0"/>
      <dgm:spPr/>
    </dgm:pt>
    <dgm:pt modelId="{D06322B7-A314-4D97-8575-6FC70191E02C}" type="pres">
      <dgm:prSet presAssocID="{81ADC404-D1C0-4ED9-8F95-EA4C69B6E334}" presName="Name19" presStyleLbl="parChTrans1D3" presStyleIdx="1" presStyleCnt="3"/>
      <dgm:spPr/>
    </dgm:pt>
    <dgm:pt modelId="{67CEECE4-E446-475B-AF76-515120829A59}" type="pres">
      <dgm:prSet presAssocID="{98039752-B0BB-4819-9169-CE0E2149F6B2}" presName="Name21" presStyleCnt="0"/>
      <dgm:spPr/>
    </dgm:pt>
    <dgm:pt modelId="{A2EC546D-5A14-4FCA-B092-13E6CDF34FAE}" type="pres">
      <dgm:prSet presAssocID="{98039752-B0BB-4819-9169-CE0E2149F6B2}" presName="level2Shape" presStyleLbl="node3" presStyleIdx="1" presStyleCnt="3"/>
      <dgm:spPr/>
    </dgm:pt>
    <dgm:pt modelId="{163B755A-D0C0-4204-AAD4-B265B9D7219D}" type="pres">
      <dgm:prSet presAssocID="{98039752-B0BB-4819-9169-CE0E2149F6B2}" presName="hierChild3" presStyleCnt="0"/>
      <dgm:spPr/>
    </dgm:pt>
    <dgm:pt modelId="{19CDC73C-8AF8-40CE-9052-83F5C481B153}" type="pres">
      <dgm:prSet presAssocID="{E68E6360-E333-4E3E-8C6A-128F829DD94E}" presName="Name19" presStyleLbl="parChTrans1D2" presStyleIdx="1" presStyleCnt="3"/>
      <dgm:spPr/>
    </dgm:pt>
    <dgm:pt modelId="{2CB8BF9D-F886-4223-83C1-914742CACE63}" type="pres">
      <dgm:prSet presAssocID="{B5C27D1A-F7BA-4A1B-8BB6-D18BC15CCD20}" presName="Name21" presStyleCnt="0"/>
      <dgm:spPr/>
    </dgm:pt>
    <dgm:pt modelId="{C7587FBF-3971-4D6B-B819-1544A8A87EE8}" type="pres">
      <dgm:prSet presAssocID="{B5C27D1A-F7BA-4A1B-8BB6-D18BC15CCD20}" presName="level2Shape" presStyleLbl="node2" presStyleIdx="1" presStyleCnt="3"/>
      <dgm:spPr/>
    </dgm:pt>
    <dgm:pt modelId="{D8B1A17C-048A-4F8E-A634-7DF452EF6254}" type="pres">
      <dgm:prSet presAssocID="{B5C27D1A-F7BA-4A1B-8BB6-D18BC15CCD20}" presName="hierChild3" presStyleCnt="0"/>
      <dgm:spPr/>
    </dgm:pt>
    <dgm:pt modelId="{652932A3-94F9-4270-9485-B486AB8A3B64}" type="pres">
      <dgm:prSet presAssocID="{3747A1C9-79FB-4189-B764-BE9E348F7C98}" presName="Name19" presStyleLbl="parChTrans1D3" presStyleIdx="2" presStyleCnt="3"/>
      <dgm:spPr/>
    </dgm:pt>
    <dgm:pt modelId="{1A6FD689-E7D4-4477-83B5-8A6D593EC900}" type="pres">
      <dgm:prSet presAssocID="{B9D63ACA-0E02-4716-96CC-2DA7E96139B2}" presName="Name21" presStyleCnt="0"/>
      <dgm:spPr/>
    </dgm:pt>
    <dgm:pt modelId="{523952E9-CE5A-4DF4-A0B5-70E60A5D39B3}" type="pres">
      <dgm:prSet presAssocID="{B9D63ACA-0E02-4716-96CC-2DA7E96139B2}" presName="level2Shape" presStyleLbl="node3" presStyleIdx="2" presStyleCnt="3"/>
      <dgm:spPr/>
    </dgm:pt>
    <dgm:pt modelId="{01CFC046-B749-4BBE-B0A7-ECECE5E4FF40}" type="pres">
      <dgm:prSet presAssocID="{B9D63ACA-0E02-4716-96CC-2DA7E96139B2}" presName="hierChild3" presStyleCnt="0"/>
      <dgm:spPr/>
    </dgm:pt>
    <dgm:pt modelId="{3D637908-5BD6-4637-8051-5C4AFCE5C002}" type="pres">
      <dgm:prSet presAssocID="{122EE851-4766-410F-8BA1-E053DB81F4FC}" presName="Name19" presStyleLbl="parChTrans1D2" presStyleIdx="2" presStyleCnt="3"/>
      <dgm:spPr/>
    </dgm:pt>
    <dgm:pt modelId="{7C8A3B33-FD71-48AD-B133-1A8DB8BE442F}" type="pres">
      <dgm:prSet presAssocID="{1DA04D60-1E05-47DC-888B-F1B022D7F9CE}" presName="Name21" presStyleCnt="0"/>
      <dgm:spPr/>
    </dgm:pt>
    <dgm:pt modelId="{CCD4F42A-C85E-4C5C-826C-3AD246E8EBF9}" type="pres">
      <dgm:prSet presAssocID="{1DA04D60-1E05-47DC-888B-F1B022D7F9CE}" presName="level2Shape" presStyleLbl="node2" presStyleIdx="2" presStyleCnt="3"/>
      <dgm:spPr/>
    </dgm:pt>
    <dgm:pt modelId="{9A90F310-6E41-4183-9280-7BE00B09C8C0}" type="pres">
      <dgm:prSet presAssocID="{1DA04D60-1E05-47DC-888B-F1B022D7F9CE}" presName="hierChild3" presStyleCnt="0"/>
      <dgm:spPr/>
    </dgm:pt>
    <dgm:pt modelId="{65652D50-8535-49D6-9589-47F174A56D12}" type="pres">
      <dgm:prSet presAssocID="{E77607EE-CF17-4A82-B925-62EBDA4F2429}" presName="bgShapesFlow" presStyleCnt="0"/>
      <dgm:spPr/>
    </dgm:pt>
  </dgm:ptLst>
  <dgm:cxnLst>
    <dgm:cxn modelId="{C9C1139A-7D52-46C7-AEAC-6FC2BA855F7F}" type="presOf" srcId="{8FAC0A0C-51D0-4F45-97A6-67C22FD01CB3}" destId="{08852CA8-F8C2-40E2-927C-D632E6421F9E}" srcOrd="0" destOrd="0" presId="urn:microsoft.com/office/officeart/2005/8/layout/hierarchy6"/>
    <dgm:cxn modelId="{A6BE8304-9483-407D-9CA6-2478A80D8B37}" type="presOf" srcId="{3747A1C9-79FB-4189-B764-BE9E348F7C98}" destId="{652932A3-94F9-4270-9485-B486AB8A3B64}" srcOrd="0" destOrd="0" presId="urn:microsoft.com/office/officeart/2005/8/layout/hierarchy6"/>
    <dgm:cxn modelId="{EDD4351A-32F1-4045-98A6-E08C75C4F474}" type="presOf" srcId="{9E66339D-D8B3-483A-8A8B-628C67536A53}" destId="{094CB137-B11C-4F0D-83FF-6682144F53D2}" srcOrd="0" destOrd="0" presId="urn:microsoft.com/office/officeart/2005/8/layout/hierarchy6"/>
    <dgm:cxn modelId="{998A2F37-0E47-40DC-91EE-E61FEA5E5C53}" type="presOf" srcId="{2F8E19FF-17AC-41A7-BDCA-EB209CBD33A6}" destId="{40BAB628-BC2B-4FDB-9974-0FB6CC32C0E9}" srcOrd="0" destOrd="0" presId="urn:microsoft.com/office/officeart/2005/8/layout/hierarchy6"/>
    <dgm:cxn modelId="{4E4F12DE-3DB1-47B1-9E96-91D44FB0486E}" type="presOf" srcId="{122EE851-4766-410F-8BA1-E053DB81F4FC}" destId="{3D637908-5BD6-4637-8051-5C4AFCE5C002}" srcOrd="0" destOrd="0" presId="urn:microsoft.com/office/officeart/2005/8/layout/hierarchy6"/>
    <dgm:cxn modelId="{BAE775FE-BA14-45BD-AA83-351872D9B7FD}" type="presOf" srcId="{B9D63ACA-0E02-4716-96CC-2DA7E96139B2}" destId="{523952E9-CE5A-4DF4-A0B5-70E60A5D39B3}" srcOrd="0" destOrd="0" presId="urn:microsoft.com/office/officeart/2005/8/layout/hierarchy6"/>
    <dgm:cxn modelId="{F2A09B86-F642-4FE7-BEFF-280985E524CF}" srcId="{4CE15B23-0DE7-472F-B30D-69B439FFD00D}" destId="{2F8E19FF-17AC-41A7-BDCA-EB209CBD33A6}" srcOrd="0" destOrd="0" parTransId="{E6203993-1DEA-4F2C-BCA4-27C0779D5879}" sibTransId="{48E2B6FF-8C35-4A4D-8621-CA39E63B7F7D}"/>
    <dgm:cxn modelId="{8BBCCC12-56CC-4E84-9673-F1B1C4D62512}" type="presOf" srcId="{81ADC404-D1C0-4ED9-8F95-EA4C69B6E334}" destId="{D06322B7-A314-4D97-8575-6FC70191E02C}" srcOrd="0" destOrd="0" presId="urn:microsoft.com/office/officeart/2005/8/layout/hierarchy6"/>
    <dgm:cxn modelId="{B9D22F82-F8B4-418D-87EC-3FFADE4FDFF5}" srcId="{9E66339D-D8B3-483A-8A8B-628C67536A53}" destId="{B5C27D1A-F7BA-4A1B-8BB6-D18BC15CCD20}" srcOrd="1" destOrd="0" parTransId="{E68E6360-E333-4E3E-8C6A-128F829DD94E}" sibTransId="{A892170A-0572-4E7B-948C-57F21180B57A}"/>
    <dgm:cxn modelId="{1A608E4A-E9A5-4F1B-ADA0-9088911B89A5}" type="presOf" srcId="{E6203993-1DEA-4F2C-BCA4-27C0779D5879}" destId="{095668BD-70BD-4AE1-909D-84739DB53025}" srcOrd="0" destOrd="0" presId="urn:microsoft.com/office/officeart/2005/8/layout/hierarchy6"/>
    <dgm:cxn modelId="{6ADCDF1D-3F81-4930-ADB0-2DB6AD71458B}" srcId="{2F8E19FF-17AC-41A7-BDCA-EB209CBD33A6}" destId="{8FAC0A0C-51D0-4F45-97A6-67C22FD01CB3}" srcOrd="0" destOrd="0" parTransId="{9CB0CB5C-C5FE-45D0-A6A8-7E21C27EEF9A}" sibTransId="{78D55791-277E-4886-905B-F0F95AB8797A}"/>
    <dgm:cxn modelId="{27B75FA1-55E5-4314-896B-7E47FAEF4AA9}" type="presOf" srcId="{E68E6360-E333-4E3E-8C6A-128F829DD94E}" destId="{19CDC73C-8AF8-40CE-9052-83F5C481B153}" srcOrd="0" destOrd="0" presId="urn:microsoft.com/office/officeart/2005/8/layout/hierarchy6"/>
    <dgm:cxn modelId="{BA3CEBBA-5500-4221-A346-21BF7BABD70B}" srcId="{B5C27D1A-F7BA-4A1B-8BB6-D18BC15CCD20}" destId="{B9D63ACA-0E02-4716-96CC-2DA7E96139B2}" srcOrd="0" destOrd="0" parTransId="{3747A1C9-79FB-4189-B764-BE9E348F7C98}" sibTransId="{1427C5A1-4B0F-4FF4-914E-74E4B6C931FC}"/>
    <dgm:cxn modelId="{E9F47BA2-E24D-4A03-B203-AF03A0120669}" srcId="{4CE15B23-0DE7-472F-B30D-69B439FFD00D}" destId="{98039752-B0BB-4819-9169-CE0E2149F6B2}" srcOrd="1" destOrd="0" parTransId="{81ADC404-D1C0-4ED9-8F95-EA4C69B6E334}" sibTransId="{024182FE-5D9D-4789-BB3D-ECB5DA193CD8}"/>
    <dgm:cxn modelId="{7A7525B0-F0CC-47A9-B95D-B887F3568D09}" type="presOf" srcId="{B5C27D1A-F7BA-4A1B-8BB6-D18BC15CCD20}" destId="{C7587FBF-3971-4D6B-B819-1544A8A87EE8}" srcOrd="0" destOrd="0" presId="urn:microsoft.com/office/officeart/2005/8/layout/hierarchy6"/>
    <dgm:cxn modelId="{0027C56F-8C76-44DE-AAF8-44E814154D22}" type="presOf" srcId="{1DA04D60-1E05-47DC-888B-F1B022D7F9CE}" destId="{CCD4F42A-C85E-4C5C-826C-3AD246E8EBF9}" srcOrd="0" destOrd="0" presId="urn:microsoft.com/office/officeart/2005/8/layout/hierarchy6"/>
    <dgm:cxn modelId="{B03E5F71-4EBA-4B01-92DC-15C7414B6B58}" type="presOf" srcId="{98039752-B0BB-4819-9169-CE0E2149F6B2}" destId="{A2EC546D-5A14-4FCA-B092-13E6CDF34FAE}" srcOrd="0" destOrd="0" presId="urn:microsoft.com/office/officeart/2005/8/layout/hierarchy6"/>
    <dgm:cxn modelId="{C53673C0-FBB5-4A3A-93C8-827F9BD977CE}" type="presOf" srcId="{9CB0CB5C-C5FE-45D0-A6A8-7E21C27EEF9A}" destId="{69A8E499-11FD-45F5-93B4-79D52EDFA050}" srcOrd="0" destOrd="0" presId="urn:microsoft.com/office/officeart/2005/8/layout/hierarchy6"/>
    <dgm:cxn modelId="{41A8DA5F-B2B5-48B5-AE23-E860635A09EF}" srcId="{E77607EE-CF17-4A82-B925-62EBDA4F2429}" destId="{9E66339D-D8B3-483A-8A8B-628C67536A53}" srcOrd="0" destOrd="0" parTransId="{44B0C7BC-2A24-453E-B096-E6173FE5C7D9}" sibTransId="{74BE2EB4-1E8F-4AD4-BB16-BB52CBE76C8B}"/>
    <dgm:cxn modelId="{9A7E9F0C-4C2E-482A-9B75-6A4291DD36BE}" type="presOf" srcId="{4CE15B23-0DE7-472F-B30D-69B439FFD00D}" destId="{805E2E45-FFBE-4928-8F06-B4D254D7DB6C}" srcOrd="0" destOrd="0" presId="urn:microsoft.com/office/officeart/2005/8/layout/hierarchy6"/>
    <dgm:cxn modelId="{09908105-D4CB-411D-9837-355D3FAF95D5}" type="presOf" srcId="{815FF5FA-1E03-4637-82B6-06C5F56DE1E8}" destId="{7269E31D-E80C-4A8D-AB17-E4921E3F3CB6}" srcOrd="0" destOrd="0" presId="urn:microsoft.com/office/officeart/2005/8/layout/hierarchy6"/>
    <dgm:cxn modelId="{9736A056-E73E-4320-953E-1188521D0DC8}" type="presOf" srcId="{E77607EE-CF17-4A82-B925-62EBDA4F2429}" destId="{2CF72663-CCC5-4D56-B499-8A4D1EC4E554}" srcOrd="0" destOrd="0" presId="urn:microsoft.com/office/officeart/2005/8/layout/hierarchy6"/>
    <dgm:cxn modelId="{9AB58EEF-116E-47BA-BBBE-13A0EAA32744}" srcId="{9E66339D-D8B3-483A-8A8B-628C67536A53}" destId="{4CE15B23-0DE7-472F-B30D-69B439FFD00D}" srcOrd="0" destOrd="0" parTransId="{815FF5FA-1E03-4637-82B6-06C5F56DE1E8}" sibTransId="{FD56BF5E-44C8-4C83-96B9-1A64F7A8DA42}"/>
    <dgm:cxn modelId="{59FE4E5B-7BB4-485D-A512-804DA336AB4A}" srcId="{9E66339D-D8B3-483A-8A8B-628C67536A53}" destId="{1DA04D60-1E05-47DC-888B-F1B022D7F9CE}" srcOrd="2" destOrd="0" parTransId="{122EE851-4766-410F-8BA1-E053DB81F4FC}" sibTransId="{80CEEDC3-7E66-4C0A-886B-C250958D98F7}"/>
    <dgm:cxn modelId="{84848668-BACC-4A84-B86B-57C113D7783D}" type="presParOf" srcId="{2CF72663-CCC5-4D56-B499-8A4D1EC4E554}" destId="{06337925-DAE9-4E62-876A-43D8B58631D4}" srcOrd="0" destOrd="0" presId="urn:microsoft.com/office/officeart/2005/8/layout/hierarchy6"/>
    <dgm:cxn modelId="{2521F743-A0F3-4E01-AACD-B858FCBF36BC}" type="presParOf" srcId="{06337925-DAE9-4E62-876A-43D8B58631D4}" destId="{20DB0FB5-BCFC-4CC9-9A0F-BBBCE1D804FB}" srcOrd="0" destOrd="0" presId="urn:microsoft.com/office/officeart/2005/8/layout/hierarchy6"/>
    <dgm:cxn modelId="{A701584F-B2E7-4706-B28A-24CCDBD47079}" type="presParOf" srcId="{20DB0FB5-BCFC-4CC9-9A0F-BBBCE1D804FB}" destId="{C5247772-394C-450F-9222-B3667EDBFDE9}" srcOrd="0" destOrd="0" presId="urn:microsoft.com/office/officeart/2005/8/layout/hierarchy6"/>
    <dgm:cxn modelId="{87B7C234-71D9-42DF-A82B-369B13C76E4F}" type="presParOf" srcId="{C5247772-394C-450F-9222-B3667EDBFDE9}" destId="{094CB137-B11C-4F0D-83FF-6682144F53D2}" srcOrd="0" destOrd="0" presId="urn:microsoft.com/office/officeart/2005/8/layout/hierarchy6"/>
    <dgm:cxn modelId="{45D1E7DC-54C9-4CB3-B018-B27C8A3E3085}" type="presParOf" srcId="{C5247772-394C-450F-9222-B3667EDBFDE9}" destId="{2846DD32-71BE-485D-8187-F2B25DA96A0F}" srcOrd="1" destOrd="0" presId="urn:microsoft.com/office/officeart/2005/8/layout/hierarchy6"/>
    <dgm:cxn modelId="{C2136193-D934-4312-BE1F-93A5BD6F42CA}" type="presParOf" srcId="{2846DD32-71BE-485D-8187-F2B25DA96A0F}" destId="{7269E31D-E80C-4A8D-AB17-E4921E3F3CB6}" srcOrd="0" destOrd="0" presId="urn:microsoft.com/office/officeart/2005/8/layout/hierarchy6"/>
    <dgm:cxn modelId="{7A4F368C-682F-4C5F-AFF0-350C93FE8DA1}" type="presParOf" srcId="{2846DD32-71BE-485D-8187-F2B25DA96A0F}" destId="{B5EDE030-344C-4989-87C2-228DF13F9152}" srcOrd="1" destOrd="0" presId="urn:microsoft.com/office/officeart/2005/8/layout/hierarchy6"/>
    <dgm:cxn modelId="{2A5668C5-65FB-47DE-8447-009CCA56AF6A}" type="presParOf" srcId="{B5EDE030-344C-4989-87C2-228DF13F9152}" destId="{805E2E45-FFBE-4928-8F06-B4D254D7DB6C}" srcOrd="0" destOrd="0" presId="urn:microsoft.com/office/officeart/2005/8/layout/hierarchy6"/>
    <dgm:cxn modelId="{BC913B42-5451-4479-9F1C-3D2A0B3FB253}" type="presParOf" srcId="{B5EDE030-344C-4989-87C2-228DF13F9152}" destId="{FE40CAD6-8ABD-4A1A-B5E1-03E9494B766B}" srcOrd="1" destOrd="0" presId="urn:microsoft.com/office/officeart/2005/8/layout/hierarchy6"/>
    <dgm:cxn modelId="{DD1BC9CA-2B84-4D1E-BFF8-46C97E4F43AB}" type="presParOf" srcId="{FE40CAD6-8ABD-4A1A-B5E1-03E9494B766B}" destId="{095668BD-70BD-4AE1-909D-84739DB53025}" srcOrd="0" destOrd="0" presId="urn:microsoft.com/office/officeart/2005/8/layout/hierarchy6"/>
    <dgm:cxn modelId="{A86702BF-FF5F-43B7-9A99-A6390ED744A9}" type="presParOf" srcId="{FE40CAD6-8ABD-4A1A-B5E1-03E9494B766B}" destId="{59F83D05-D9AD-4310-9129-FA9CC1144145}" srcOrd="1" destOrd="0" presId="urn:microsoft.com/office/officeart/2005/8/layout/hierarchy6"/>
    <dgm:cxn modelId="{AE690CB0-29D5-49A3-8CFB-EECF341E45B1}" type="presParOf" srcId="{59F83D05-D9AD-4310-9129-FA9CC1144145}" destId="{40BAB628-BC2B-4FDB-9974-0FB6CC32C0E9}" srcOrd="0" destOrd="0" presId="urn:microsoft.com/office/officeart/2005/8/layout/hierarchy6"/>
    <dgm:cxn modelId="{D5518123-2674-4957-A7C8-57FEE35BDBB9}" type="presParOf" srcId="{59F83D05-D9AD-4310-9129-FA9CC1144145}" destId="{D42F478E-37B5-4F3F-A7DD-5625592D8A0F}" srcOrd="1" destOrd="0" presId="urn:microsoft.com/office/officeart/2005/8/layout/hierarchy6"/>
    <dgm:cxn modelId="{329BCDA9-1533-43AE-829D-53676A77DF80}" type="presParOf" srcId="{D42F478E-37B5-4F3F-A7DD-5625592D8A0F}" destId="{69A8E499-11FD-45F5-93B4-79D52EDFA050}" srcOrd="0" destOrd="0" presId="urn:microsoft.com/office/officeart/2005/8/layout/hierarchy6"/>
    <dgm:cxn modelId="{DE20530A-DF75-46C2-9F33-060F3B77C212}" type="presParOf" srcId="{D42F478E-37B5-4F3F-A7DD-5625592D8A0F}" destId="{260193B3-6F9D-431F-AE51-EA7ED389A412}" srcOrd="1" destOrd="0" presId="urn:microsoft.com/office/officeart/2005/8/layout/hierarchy6"/>
    <dgm:cxn modelId="{0EB729A4-123A-420D-9A61-0CB791D4599E}" type="presParOf" srcId="{260193B3-6F9D-431F-AE51-EA7ED389A412}" destId="{08852CA8-F8C2-40E2-927C-D632E6421F9E}" srcOrd="0" destOrd="0" presId="urn:microsoft.com/office/officeart/2005/8/layout/hierarchy6"/>
    <dgm:cxn modelId="{1237DE2C-676C-4CE3-A70F-B7960E4E85F1}" type="presParOf" srcId="{260193B3-6F9D-431F-AE51-EA7ED389A412}" destId="{7B578E6C-CC30-4353-BB97-DDD5012CAF86}" srcOrd="1" destOrd="0" presId="urn:microsoft.com/office/officeart/2005/8/layout/hierarchy6"/>
    <dgm:cxn modelId="{C554055C-5159-41A8-ACF1-EF039240D16B}" type="presParOf" srcId="{FE40CAD6-8ABD-4A1A-B5E1-03E9494B766B}" destId="{D06322B7-A314-4D97-8575-6FC70191E02C}" srcOrd="2" destOrd="0" presId="urn:microsoft.com/office/officeart/2005/8/layout/hierarchy6"/>
    <dgm:cxn modelId="{023A4DC9-3F80-4B2B-9F55-BC6B49C3A1AA}" type="presParOf" srcId="{FE40CAD6-8ABD-4A1A-B5E1-03E9494B766B}" destId="{67CEECE4-E446-475B-AF76-515120829A59}" srcOrd="3" destOrd="0" presId="urn:microsoft.com/office/officeart/2005/8/layout/hierarchy6"/>
    <dgm:cxn modelId="{0B51DD09-2ABC-4F6E-86C1-696F52D5F696}" type="presParOf" srcId="{67CEECE4-E446-475B-AF76-515120829A59}" destId="{A2EC546D-5A14-4FCA-B092-13E6CDF34FAE}" srcOrd="0" destOrd="0" presId="urn:microsoft.com/office/officeart/2005/8/layout/hierarchy6"/>
    <dgm:cxn modelId="{B5DB02B9-149D-4DCF-B528-81D21D337A2A}" type="presParOf" srcId="{67CEECE4-E446-475B-AF76-515120829A59}" destId="{163B755A-D0C0-4204-AAD4-B265B9D7219D}" srcOrd="1" destOrd="0" presId="urn:microsoft.com/office/officeart/2005/8/layout/hierarchy6"/>
    <dgm:cxn modelId="{CF18DFA3-FB0A-4116-A6AC-15973FB33CBF}" type="presParOf" srcId="{2846DD32-71BE-485D-8187-F2B25DA96A0F}" destId="{19CDC73C-8AF8-40CE-9052-83F5C481B153}" srcOrd="2" destOrd="0" presId="urn:microsoft.com/office/officeart/2005/8/layout/hierarchy6"/>
    <dgm:cxn modelId="{9532EEE0-528E-4888-896F-841EC2E3B942}" type="presParOf" srcId="{2846DD32-71BE-485D-8187-F2B25DA96A0F}" destId="{2CB8BF9D-F886-4223-83C1-914742CACE63}" srcOrd="3" destOrd="0" presId="urn:microsoft.com/office/officeart/2005/8/layout/hierarchy6"/>
    <dgm:cxn modelId="{638F58FE-7FD3-407A-B850-DFCCFABD6444}" type="presParOf" srcId="{2CB8BF9D-F886-4223-83C1-914742CACE63}" destId="{C7587FBF-3971-4D6B-B819-1544A8A87EE8}" srcOrd="0" destOrd="0" presId="urn:microsoft.com/office/officeart/2005/8/layout/hierarchy6"/>
    <dgm:cxn modelId="{887AC682-1234-4FF4-8F54-1A2E98801F75}" type="presParOf" srcId="{2CB8BF9D-F886-4223-83C1-914742CACE63}" destId="{D8B1A17C-048A-4F8E-A634-7DF452EF6254}" srcOrd="1" destOrd="0" presId="urn:microsoft.com/office/officeart/2005/8/layout/hierarchy6"/>
    <dgm:cxn modelId="{87617D41-5DF2-41F0-A7E1-0B4A89C1FC6D}" type="presParOf" srcId="{D8B1A17C-048A-4F8E-A634-7DF452EF6254}" destId="{652932A3-94F9-4270-9485-B486AB8A3B64}" srcOrd="0" destOrd="0" presId="urn:microsoft.com/office/officeart/2005/8/layout/hierarchy6"/>
    <dgm:cxn modelId="{276B22C7-F7E3-4253-A4BD-5FD0FB81A933}" type="presParOf" srcId="{D8B1A17C-048A-4F8E-A634-7DF452EF6254}" destId="{1A6FD689-E7D4-4477-83B5-8A6D593EC900}" srcOrd="1" destOrd="0" presId="urn:microsoft.com/office/officeart/2005/8/layout/hierarchy6"/>
    <dgm:cxn modelId="{20FEF2CA-C48F-4F82-BAF3-E26D2A681B82}" type="presParOf" srcId="{1A6FD689-E7D4-4477-83B5-8A6D593EC900}" destId="{523952E9-CE5A-4DF4-A0B5-70E60A5D39B3}" srcOrd="0" destOrd="0" presId="urn:microsoft.com/office/officeart/2005/8/layout/hierarchy6"/>
    <dgm:cxn modelId="{783AA1F3-7AA9-4C90-9312-1CE80A64E10C}" type="presParOf" srcId="{1A6FD689-E7D4-4477-83B5-8A6D593EC900}" destId="{01CFC046-B749-4BBE-B0A7-ECECE5E4FF40}" srcOrd="1" destOrd="0" presId="urn:microsoft.com/office/officeart/2005/8/layout/hierarchy6"/>
    <dgm:cxn modelId="{F710F785-3001-48D5-B1A1-B1597AC0394C}" type="presParOf" srcId="{2846DD32-71BE-485D-8187-F2B25DA96A0F}" destId="{3D637908-5BD6-4637-8051-5C4AFCE5C002}" srcOrd="4" destOrd="0" presId="urn:microsoft.com/office/officeart/2005/8/layout/hierarchy6"/>
    <dgm:cxn modelId="{9014C20A-CB5D-448C-8FF7-EBDD201A537A}" type="presParOf" srcId="{2846DD32-71BE-485D-8187-F2B25DA96A0F}" destId="{7C8A3B33-FD71-48AD-B133-1A8DB8BE442F}" srcOrd="5" destOrd="0" presId="urn:microsoft.com/office/officeart/2005/8/layout/hierarchy6"/>
    <dgm:cxn modelId="{2D710C6C-A44D-47DB-9D6D-D2623B879763}" type="presParOf" srcId="{7C8A3B33-FD71-48AD-B133-1A8DB8BE442F}" destId="{CCD4F42A-C85E-4C5C-826C-3AD246E8EBF9}" srcOrd="0" destOrd="0" presId="urn:microsoft.com/office/officeart/2005/8/layout/hierarchy6"/>
    <dgm:cxn modelId="{503EF6BC-4B25-4728-9303-24227848A644}" type="presParOf" srcId="{7C8A3B33-FD71-48AD-B133-1A8DB8BE442F}" destId="{9A90F310-6E41-4183-9280-7BE00B09C8C0}" srcOrd="1" destOrd="0" presId="urn:microsoft.com/office/officeart/2005/8/layout/hierarchy6"/>
    <dgm:cxn modelId="{4234681D-44FE-4267-82A7-DB481769B96D}" type="presParOf" srcId="{2CF72663-CCC5-4D56-B499-8A4D1EC4E554}" destId="{65652D50-8535-49D6-9589-47F174A56D1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7607EE-CF17-4A82-B925-62EBDA4F242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pl-PL"/>
        </a:p>
      </dgm:t>
    </dgm:pt>
    <dgm:pt modelId="{9E66339D-D8B3-483A-8A8B-628C67536A53}">
      <dgm:prSet/>
      <dgm:spPr/>
      <dgm:t>
        <a:bodyPr/>
        <a:lstStyle/>
        <a:p>
          <a:r>
            <a:rPr lang="pl-PL" b="1" dirty="0"/>
            <a:t>Module 1</a:t>
          </a:r>
          <a:endParaRPr lang="pl-PL" dirty="0"/>
        </a:p>
      </dgm:t>
    </dgm:pt>
    <dgm:pt modelId="{44B0C7BC-2A24-453E-B096-E6173FE5C7D9}" type="parTrans" cxnId="{41A8DA5F-B2B5-48B5-AE23-E860635A09EF}">
      <dgm:prSet/>
      <dgm:spPr/>
      <dgm:t>
        <a:bodyPr/>
        <a:lstStyle/>
        <a:p>
          <a:endParaRPr lang="pl-PL"/>
        </a:p>
      </dgm:t>
    </dgm:pt>
    <dgm:pt modelId="{74BE2EB4-1E8F-4AD4-BB16-BB52CBE76C8B}" type="sibTrans" cxnId="{41A8DA5F-B2B5-48B5-AE23-E860635A09EF}">
      <dgm:prSet/>
      <dgm:spPr/>
      <dgm:t>
        <a:bodyPr/>
        <a:lstStyle/>
        <a:p>
          <a:endParaRPr lang="pl-PL"/>
        </a:p>
      </dgm:t>
    </dgm:pt>
    <dgm:pt modelId="{4CE15B23-0DE7-472F-B30D-69B439FFD00D}">
      <dgm:prSet/>
      <dgm:spPr/>
      <dgm:t>
        <a:bodyPr/>
        <a:lstStyle/>
        <a:p>
          <a:r>
            <a:rPr lang="pl-PL" b="1" dirty="0"/>
            <a:t>Module 2</a:t>
          </a:r>
          <a:endParaRPr lang="pl-PL" dirty="0"/>
        </a:p>
      </dgm:t>
    </dgm:pt>
    <dgm:pt modelId="{815FF5FA-1E03-4637-82B6-06C5F56DE1E8}" type="parTrans" cxnId="{9AB58EEF-116E-47BA-BBBE-13A0EAA32744}">
      <dgm:prSet/>
      <dgm:spPr/>
      <dgm:t>
        <a:bodyPr/>
        <a:lstStyle/>
        <a:p>
          <a:endParaRPr lang="pl-PL"/>
        </a:p>
      </dgm:t>
    </dgm:pt>
    <dgm:pt modelId="{FD56BF5E-44C8-4C83-96B9-1A64F7A8DA42}" type="sibTrans" cxnId="{9AB58EEF-116E-47BA-BBBE-13A0EAA32744}">
      <dgm:prSet/>
      <dgm:spPr/>
      <dgm:t>
        <a:bodyPr/>
        <a:lstStyle/>
        <a:p>
          <a:endParaRPr lang="pl-PL"/>
        </a:p>
      </dgm:t>
    </dgm:pt>
    <dgm:pt modelId="{2F8E19FF-17AC-41A7-BDCA-EB209CBD33A6}">
      <dgm:prSet/>
      <dgm:spPr/>
      <dgm:t>
        <a:bodyPr/>
        <a:lstStyle/>
        <a:p>
          <a:r>
            <a:rPr lang="pl-PL" b="1" dirty="0"/>
            <a:t>Module 5</a:t>
          </a:r>
          <a:endParaRPr lang="pl-PL" dirty="0"/>
        </a:p>
      </dgm:t>
    </dgm:pt>
    <dgm:pt modelId="{E6203993-1DEA-4F2C-BCA4-27C0779D5879}" type="parTrans" cxnId="{F2A09B86-F642-4FE7-BEFF-280985E524CF}">
      <dgm:prSet/>
      <dgm:spPr/>
      <dgm:t>
        <a:bodyPr/>
        <a:lstStyle/>
        <a:p>
          <a:endParaRPr lang="pl-PL"/>
        </a:p>
      </dgm:t>
    </dgm:pt>
    <dgm:pt modelId="{48E2B6FF-8C35-4A4D-8621-CA39E63B7F7D}" type="sibTrans" cxnId="{F2A09B86-F642-4FE7-BEFF-280985E524CF}">
      <dgm:prSet/>
      <dgm:spPr/>
      <dgm:t>
        <a:bodyPr/>
        <a:lstStyle/>
        <a:p>
          <a:endParaRPr lang="pl-PL"/>
        </a:p>
      </dgm:t>
    </dgm:pt>
    <dgm:pt modelId="{8FAC0A0C-51D0-4F45-97A6-67C22FD01CB3}">
      <dgm:prSet/>
      <dgm:spPr/>
      <dgm:t>
        <a:bodyPr/>
        <a:lstStyle/>
        <a:p>
          <a:r>
            <a:rPr lang="pl-PL" b="1" dirty="0"/>
            <a:t>Module 8</a:t>
          </a:r>
          <a:endParaRPr lang="pl-PL" dirty="0"/>
        </a:p>
      </dgm:t>
    </dgm:pt>
    <dgm:pt modelId="{9CB0CB5C-C5FE-45D0-A6A8-7E21C27EEF9A}" type="parTrans" cxnId="{6ADCDF1D-3F81-4930-ADB0-2DB6AD71458B}">
      <dgm:prSet/>
      <dgm:spPr/>
      <dgm:t>
        <a:bodyPr/>
        <a:lstStyle/>
        <a:p>
          <a:endParaRPr lang="pl-PL"/>
        </a:p>
      </dgm:t>
    </dgm:pt>
    <dgm:pt modelId="{78D55791-277E-4886-905B-F0F95AB8797A}" type="sibTrans" cxnId="{6ADCDF1D-3F81-4930-ADB0-2DB6AD71458B}">
      <dgm:prSet/>
      <dgm:spPr/>
      <dgm:t>
        <a:bodyPr/>
        <a:lstStyle/>
        <a:p>
          <a:endParaRPr lang="pl-PL"/>
        </a:p>
      </dgm:t>
    </dgm:pt>
    <dgm:pt modelId="{98039752-B0BB-4819-9169-CE0E2149F6B2}">
      <dgm:prSet/>
      <dgm:spPr/>
      <dgm:t>
        <a:bodyPr/>
        <a:lstStyle/>
        <a:p>
          <a:r>
            <a:rPr lang="pl-PL" b="1" dirty="0"/>
            <a:t>Module 6</a:t>
          </a:r>
          <a:endParaRPr lang="pl-PL" dirty="0"/>
        </a:p>
      </dgm:t>
    </dgm:pt>
    <dgm:pt modelId="{81ADC404-D1C0-4ED9-8F95-EA4C69B6E334}" type="parTrans" cxnId="{E9F47BA2-E24D-4A03-B203-AF03A0120669}">
      <dgm:prSet/>
      <dgm:spPr/>
      <dgm:t>
        <a:bodyPr/>
        <a:lstStyle/>
        <a:p>
          <a:endParaRPr lang="pl-PL"/>
        </a:p>
      </dgm:t>
    </dgm:pt>
    <dgm:pt modelId="{024182FE-5D9D-4789-BB3D-ECB5DA193CD8}" type="sibTrans" cxnId="{E9F47BA2-E24D-4A03-B203-AF03A0120669}">
      <dgm:prSet/>
      <dgm:spPr/>
      <dgm:t>
        <a:bodyPr/>
        <a:lstStyle/>
        <a:p>
          <a:endParaRPr lang="pl-PL"/>
        </a:p>
      </dgm:t>
    </dgm:pt>
    <dgm:pt modelId="{B5C27D1A-F7BA-4A1B-8BB6-D18BC15CCD20}">
      <dgm:prSet/>
      <dgm:spPr/>
      <dgm:t>
        <a:bodyPr/>
        <a:lstStyle/>
        <a:p>
          <a:r>
            <a:rPr lang="pl-PL" b="1" dirty="0"/>
            <a:t>Module 3</a:t>
          </a:r>
          <a:endParaRPr lang="pl-PL" dirty="0"/>
        </a:p>
      </dgm:t>
    </dgm:pt>
    <dgm:pt modelId="{E68E6360-E333-4E3E-8C6A-128F829DD94E}" type="parTrans" cxnId="{B9D22F82-F8B4-418D-87EC-3FFADE4FDFF5}">
      <dgm:prSet/>
      <dgm:spPr/>
      <dgm:t>
        <a:bodyPr/>
        <a:lstStyle/>
        <a:p>
          <a:endParaRPr lang="pl-PL"/>
        </a:p>
      </dgm:t>
    </dgm:pt>
    <dgm:pt modelId="{A892170A-0572-4E7B-948C-57F21180B57A}" type="sibTrans" cxnId="{B9D22F82-F8B4-418D-87EC-3FFADE4FDFF5}">
      <dgm:prSet/>
      <dgm:spPr/>
      <dgm:t>
        <a:bodyPr/>
        <a:lstStyle/>
        <a:p>
          <a:endParaRPr lang="pl-PL"/>
        </a:p>
      </dgm:t>
    </dgm:pt>
    <dgm:pt modelId="{B9D63ACA-0E02-4716-96CC-2DA7E96139B2}">
      <dgm:prSet/>
      <dgm:spPr/>
      <dgm:t>
        <a:bodyPr/>
        <a:lstStyle/>
        <a:p>
          <a:r>
            <a:rPr lang="pl-PL" b="1" dirty="0"/>
            <a:t>Module 7</a:t>
          </a:r>
          <a:endParaRPr lang="pl-PL" dirty="0"/>
        </a:p>
      </dgm:t>
    </dgm:pt>
    <dgm:pt modelId="{3747A1C9-79FB-4189-B764-BE9E348F7C98}" type="parTrans" cxnId="{BA3CEBBA-5500-4221-A346-21BF7BABD70B}">
      <dgm:prSet/>
      <dgm:spPr/>
      <dgm:t>
        <a:bodyPr/>
        <a:lstStyle/>
        <a:p>
          <a:endParaRPr lang="pl-PL"/>
        </a:p>
      </dgm:t>
    </dgm:pt>
    <dgm:pt modelId="{1427C5A1-4B0F-4FF4-914E-74E4B6C931FC}" type="sibTrans" cxnId="{BA3CEBBA-5500-4221-A346-21BF7BABD70B}">
      <dgm:prSet/>
      <dgm:spPr/>
      <dgm:t>
        <a:bodyPr/>
        <a:lstStyle/>
        <a:p>
          <a:endParaRPr lang="pl-PL"/>
        </a:p>
      </dgm:t>
    </dgm:pt>
    <dgm:pt modelId="{1DA04D60-1E05-47DC-888B-F1B022D7F9CE}">
      <dgm:prSet/>
      <dgm:spPr/>
      <dgm:t>
        <a:bodyPr/>
        <a:lstStyle/>
        <a:p>
          <a:r>
            <a:rPr lang="pl-PL" b="1" dirty="0"/>
            <a:t>Module 4</a:t>
          </a:r>
          <a:endParaRPr lang="pl-PL" dirty="0"/>
        </a:p>
      </dgm:t>
    </dgm:pt>
    <dgm:pt modelId="{122EE851-4766-410F-8BA1-E053DB81F4FC}" type="parTrans" cxnId="{59FE4E5B-7BB4-485D-A512-804DA336AB4A}">
      <dgm:prSet/>
      <dgm:spPr/>
      <dgm:t>
        <a:bodyPr/>
        <a:lstStyle/>
        <a:p>
          <a:endParaRPr lang="pl-PL"/>
        </a:p>
      </dgm:t>
    </dgm:pt>
    <dgm:pt modelId="{80CEEDC3-7E66-4C0A-886B-C250958D98F7}" type="sibTrans" cxnId="{59FE4E5B-7BB4-485D-A512-804DA336AB4A}">
      <dgm:prSet/>
      <dgm:spPr/>
      <dgm:t>
        <a:bodyPr/>
        <a:lstStyle/>
        <a:p>
          <a:endParaRPr lang="pl-PL"/>
        </a:p>
      </dgm:t>
    </dgm:pt>
    <dgm:pt modelId="{2CF72663-CCC5-4D56-B499-8A4D1EC4E554}" type="pres">
      <dgm:prSet presAssocID="{E77607EE-CF17-4A82-B925-62EBDA4F2429}" presName="mainComposite" presStyleCnt="0">
        <dgm:presLayoutVars>
          <dgm:chPref val="1"/>
          <dgm:dir/>
          <dgm:animOne val="branch"/>
          <dgm:animLvl val="lvl"/>
          <dgm:resizeHandles val="exact"/>
        </dgm:presLayoutVars>
      </dgm:prSet>
      <dgm:spPr/>
    </dgm:pt>
    <dgm:pt modelId="{06337925-DAE9-4E62-876A-43D8B58631D4}" type="pres">
      <dgm:prSet presAssocID="{E77607EE-CF17-4A82-B925-62EBDA4F2429}" presName="hierFlow" presStyleCnt="0"/>
      <dgm:spPr/>
    </dgm:pt>
    <dgm:pt modelId="{20DB0FB5-BCFC-4CC9-9A0F-BBBCE1D804FB}" type="pres">
      <dgm:prSet presAssocID="{E77607EE-CF17-4A82-B925-62EBDA4F2429}" presName="hierChild1" presStyleCnt="0">
        <dgm:presLayoutVars>
          <dgm:chPref val="1"/>
          <dgm:animOne val="branch"/>
          <dgm:animLvl val="lvl"/>
        </dgm:presLayoutVars>
      </dgm:prSet>
      <dgm:spPr/>
    </dgm:pt>
    <dgm:pt modelId="{C5247772-394C-450F-9222-B3667EDBFDE9}" type="pres">
      <dgm:prSet presAssocID="{9E66339D-D8B3-483A-8A8B-628C67536A53}" presName="Name14" presStyleCnt="0"/>
      <dgm:spPr/>
    </dgm:pt>
    <dgm:pt modelId="{094CB137-B11C-4F0D-83FF-6682144F53D2}" type="pres">
      <dgm:prSet presAssocID="{9E66339D-D8B3-483A-8A8B-628C67536A53}" presName="level1Shape" presStyleLbl="node0" presStyleIdx="0" presStyleCnt="1">
        <dgm:presLayoutVars>
          <dgm:chPref val="3"/>
        </dgm:presLayoutVars>
      </dgm:prSet>
      <dgm:spPr/>
    </dgm:pt>
    <dgm:pt modelId="{2846DD32-71BE-485D-8187-F2B25DA96A0F}" type="pres">
      <dgm:prSet presAssocID="{9E66339D-D8B3-483A-8A8B-628C67536A53}" presName="hierChild2" presStyleCnt="0"/>
      <dgm:spPr/>
    </dgm:pt>
    <dgm:pt modelId="{7269E31D-E80C-4A8D-AB17-E4921E3F3CB6}" type="pres">
      <dgm:prSet presAssocID="{815FF5FA-1E03-4637-82B6-06C5F56DE1E8}" presName="Name19" presStyleLbl="parChTrans1D2" presStyleIdx="0" presStyleCnt="3"/>
      <dgm:spPr/>
    </dgm:pt>
    <dgm:pt modelId="{B5EDE030-344C-4989-87C2-228DF13F9152}" type="pres">
      <dgm:prSet presAssocID="{4CE15B23-0DE7-472F-B30D-69B439FFD00D}" presName="Name21" presStyleCnt="0"/>
      <dgm:spPr/>
    </dgm:pt>
    <dgm:pt modelId="{805E2E45-FFBE-4928-8F06-B4D254D7DB6C}" type="pres">
      <dgm:prSet presAssocID="{4CE15B23-0DE7-472F-B30D-69B439FFD00D}" presName="level2Shape" presStyleLbl="node2" presStyleIdx="0" presStyleCnt="3"/>
      <dgm:spPr/>
    </dgm:pt>
    <dgm:pt modelId="{FE40CAD6-8ABD-4A1A-B5E1-03E9494B766B}" type="pres">
      <dgm:prSet presAssocID="{4CE15B23-0DE7-472F-B30D-69B439FFD00D}" presName="hierChild3" presStyleCnt="0"/>
      <dgm:spPr/>
    </dgm:pt>
    <dgm:pt modelId="{095668BD-70BD-4AE1-909D-84739DB53025}" type="pres">
      <dgm:prSet presAssocID="{E6203993-1DEA-4F2C-BCA4-27C0779D5879}" presName="Name19" presStyleLbl="parChTrans1D3" presStyleIdx="0" presStyleCnt="3"/>
      <dgm:spPr/>
    </dgm:pt>
    <dgm:pt modelId="{59F83D05-D9AD-4310-9129-FA9CC1144145}" type="pres">
      <dgm:prSet presAssocID="{2F8E19FF-17AC-41A7-BDCA-EB209CBD33A6}" presName="Name21" presStyleCnt="0"/>
      <dgm:spPr/>
    </dgm:pt>
    <dgm:pt modelId="{40BAB628-BC2B-4FDB-9974-0FB6CC32C0E9}" type="pres">
      <dgm:prSet presAssocID="{2F8E19FF-17AC-41A7-BDCA-EB209CBD33A6}" presName="level2Shape" presStyleLbl="node3" presStyleIdx="0" presStyleCnt="3"/>
      <dgm:spPr/>
    </dgm:pt>
    <dgm:pt modelId="{D42F478E-37B5-4F3F-A7DD-5625592D8A0F}" type="pres">
      <dgm:prSet presAssocID="{2F8E19FF-17AC-41A7-BDCA-EB209CBD33A6}" presName="hierChild3" presStyleCnt="0"/>
      <dgm:spPr/>
    </dgm:pt>
    <dgm:pt modelId="{69A8E499-11FD-45F5-93B4-79D52EDFA050}" type="pres">
      <dgm:prSet presAssocID="{9CB0CB5C-C5FE-45D0-A6A8-7E21C27EEF9A}" presName="Name19" presStyleLbl="parChTrans1D4" presStyleIdx="0" presStyleCnt="1"/>
      <dgm:spPr/>
    </dgm:pt>
    <dgm:pt modelId="{260193B3-6F9D-431F-AE51-EA7ED389A412}" type="pres">
      <dgm:prSet presAssocID="{8FAC0A0C-51D0-4F45-97A6-67C22FD01CB3}" presName="Name21" presStyleCnt="0"/>
      <dgm:spPr/>
    </dgm:pt>
    <dgm:pt modelId="{08852CA8-F8C2-40E2-927C-D632E6421F9E}" type="pres">
      <dgm:prSet presAssocID="{8FAC0A0C-51D0-4F45-97A6-67C22FD01CB3}" presName="level2Shape" presStyleLbl="node4" presStyleIdx="0" presStyleCnt="1"/>
      <dgm:spPr/>
    </dgm:pt>
    <dgm:pt modelId="{7B578E6C-CC30-4353-BB97-DDD5012CAF86}" type="pres">
      <dgm:prSet presAssocID="{8FAC0A0C-51D0-4F45-97A6-67C22FD01CB3}" presName="hierChild3" presStyleCnt="0"/>
      <dgm:spPr/>
    </dgm:pt>
    <dgm:pt modelId="{D06322B7-A314-4D97-8575-6FC70191E02C}" type="pres">
      <dgm:prSet presAssocID="{81ADC404-D1C0-4ED9-8F95-EA4C69B6E334}" presName="Name19" presStyleLbl="parChTrans1D3" presStyleIdx="1" presStyleCnt="3"/>
      <dgm:spPr/>
    </dgm:pt>
    <dgm:pt modelId="{67CEECE4-E446-475B-AF76-515120829A59}" type="pres">
      <dgm:prSet presAssocID="{98039752-B0BB-4819-9169-CE0E2149F6B2}" presName="Name21" presStyleCnt="0"/>
      <dgm:spPr/>
    </dgm:pt>
    <dgm:pt modelId="{A2EC546D-5A14-4FCA-B092-13E6CDF34FAE}" type="pres">
      <dgm:prSet presAssocID="{98039752-B0BB-4819-9169-CE0E2149F6B2}" presName="level2Shape" presStyleLbl="node3" presStyleIdx="1" presStyleCnt="3"/>
      <dgm:spPr/>
    </dgm:pt>
    <dgm:pt modelId="{163B755A-D0C0-4204-AAD4-B265B9D7219D}" type="pres">
      <dgm:prSet presAssocID="{98039752-B0BB-4819-9169-CE0E2149F6B2}" presName="hierChild3" presStyleCnt="0"/>
      <dgm:spPr/>
    </dgm:pt>
    <dgm:pt modelId="{19CDC73C-8AF8-40CE-9052-83F5C481B153}" type="pres">
      <dgm:prSet presAssocID="{E68E6360-E333-4E3E-8C6A-128F829DD94E}" presName="Name19" presStyleLbl="parChTrans1D2" presStyleIdx="1" presStyleCnt="3"/>
      <dgm:spPr/>
    </dgm:pt>
    <dgm:pt modelId="{2CB8BF9D-F886-4223-83C1-914742CACE63}" type="pres">
      <dgm:prSet presAssocID="{B5C27D1A-F7BA-4A1B-8BB6-D18BC15CCD20}" presName="Name21" presStyleCnt="0"/>
      <dgm:spPr/>
    </dgm:pt>
    <dgm:pt modelId="{C7587FBF-3971-4D6B-B819-1544A8A87EE8}" type="pres">
      <dgm:prSet presAssocID="{B5C27D1A-F7BA-4A1B-8BB6-D18BC15CCD20}" presName="level2Shape" presStyleLbl="node2" presStyleIdx="1" presStyleCnt="3"/>
      <dgm:spPr/>
    </dgm:pt>
    <dgm:pt modelId="{D8B1A17C-048A-4F8E-A634-7DF452EF6254}" type="pres">
      <dgm:prSet presAssocID="{B5C27D1A-F7BA-4A1B-8BB6-D18BC15CCD20}" presName="hierChild3" presStyleCnt="0"/>
      <dgm:spPr/>
    </dgm:pt>
    <dgm:pt modelId="{652932A3-94F9-4270-9485-B486AB8A3B64}" type="pres">
      <dgm:prSet presAssocID="{3747A1C9-79FB-4189-B764-BE9E348F7C98}" presName="Name19" presStyleLbl="parChTrans1D3" presStyleIdx="2" presStyleCnt="3"/>
      <dgm:spPr/>
    </dgm:pt>
    <dgm:pt modelId="{1A6FD689-E7D4-4477-83B5-8A6D593EC900}" type="pres">
      <dgm:prSet presAssocID="{B9D63ACA-0E02-4716-96CC-2DA7E96139B2}" presName="Name21" presStyleCnt="0"/>
      <dgm:spPr/>
    </dgm:pt>
    <dgm:pt modelId="{523952E9-CE5A-4DF4-A0B5-70E60A5D39B3}" type="pres">
      <dgm:prSet presAssocID="{B9D63ACA-0E02-4716-96CC-2DA7E96139B2}" presName="level2Shape" presStyleLbl="node3" presStyleIdx="2" presStyleCnt="3"/>
      <dgm:spPr/>
    </dgm:pt>
    <dgm:pt modelId="{01CFC046-B749-4BBE-B0A7-ECECE5E4FF40}" type="pres">
      <dgm:prSet presAssocID="{B9D63ACA-0E02-4716-96CC-2DA7E96139B2}" presName="hierChild3" presStyleCnt="0"/>
      <dgm:spPr/>
    </dgm:pt>
    <dgm:pt modelId="{3D637908-5BD6-4637-8051-5C4AFCE5C002}" type="pres">
      <dgm:prSet presAssocID="{122EE851-4766-410F-8BA1-E053DB81F4FC}" presName="Name19" presStyleLbl="parChTrans1D2" presStyleIdx="2" presStyleCnt="3"/>
      <dgm:spPr/>
    </dgm:pt>
    <dgm:pt modelId="{7C8A3B33-FD71-48AD-B133-1A8DB8BE442F}" type="pres">
      <dgm:prSet presAssocID="{1DA04D60-1E05-47DC-888B-F1B022D7F9CE}" presName="Name21" presStyleCnt="0"/>
      <dgm:spPr/>
    </dgm:pt>
    <dgm:pt modelId="{CCD4F42A-C85E-4C5C-826C-3AD246E8EBF9}" type="pres">
      <dgm:prSet presAssocID="{1DA04D60-1E05-47DC-888B-F1B022D7F9CE}" presName="level2Shape" presStyleLbl="node2" presStyleIdx="2" presStyleCnt="3"/>
      <dgm:spPr/>
    </dgm:pt>
    <dgm:pt modelId="{9A90F310-6E41-4183-9280-7BE00B09C8C0}" type="pres">
      <dgm:prSet presAssocID="{1DA04D60-1E05-47DC-888B-F1B022D7F9CE}" presName="hierChild3" presStyleCnt="0"/>
      <dgm:spPr/>
    </dgm:pt>
    <dgm:pt modelId="{65652D50-8535-49D6-9589-47F174A56D12}" type="pres">
      <dgm:prSet presAssocID="{E77607EE-CF17-4A82-B925-62EBDA4F2429}" presName="bgShapesFlow" presStyleCnt="0"/>
      <dgm:spPr/>
    </dgm:pt>
  </dgm:ptLst>
  <dgm:cxnLst>
    <dgm:cxn modelId="{C9C1139A-7D52-46C7-AEAC-6FC2BA855F7F}" type="presOf" srcId="{8FAC0A0C-51D0-4F45-97A6-67C22FD01CB3}" destId="{08852CA8-F8C2-40E2-927C-D632E6421F9E}" srcOrd="0" destOrd="0" presId="urn:microsoft.com/office/officeart/2005/8/layout/hierarchy6"/>
    <dgm:cxn modelId="{A6BE8304-9483-407D-9CA6-2478A80D8B37}" type="presOf" srcId="{3747A1C9-79FB-4189-B764-BE9E348F7C98}" destId="{652932A3-94F9-4270-9485-B486AB8A3B64}" srcOrd="0" destOrd="0" presId="urn:microsoft.com/office/officeart/2005/8/layout/hierarchy6"/>
    <dgm:cxn modelId="{EDD4351A-32F1-4045-98A6-E08C75C4F474}" type="presOf" srcId="{9E66339D-D8B3-483A-8A8B-628C67536A53}" destId="{094CB137-B11C-4F0D-83FF-6682144F53D2}" srcOrd="0" destOrd="0" presId="urn:microsoft.com/office/officeart/2005/8/layout/hierarchy6"/>
    <dgm:cxn modelId="{998A2F37-0E47-40DC-91EE-E61FEA5E5C53}" type="presOf" srcId="{2F8E19FF-17AC-41A7-BDCA-EB209CBD33A6}" destId="{40BAB628-BC2B-4FDB-9974-0FB6CC32C0E9}" srcOrd="0" destOrd="0" presId="urn:microsoft.com/office/officeart/2005/8/layout/hierarchy6"/>
    <dgm:cxn modelId="{4E4F12DE-3DB1-47B1-9E96-91D44FB0486E}" type="presOf" srcId="{122EE851-4766-410F-8BA1-E053DB81F4FC}" destId="{3D637908-5BD6-4637-8051-5C4AFCE5C002}" srcOrd="0" destOrd="0" presId="urn:microsoft.com/office/officeart/2005/8/layout/hierarchy6"/>
    <dgm:cxn modelId="{BAE775FE-BA14-45BD-AA83-351872D9B7FD}" type="presOf" srcId="{B9D63ACA-0E02-4716-96CC-2DA7E96139B2}" destId="{523952E9-CE5A-4DF4-A0B5-70E60A5D39B3}" srcOrd="0" destOrd="0" presId="urn:microsoft.com/office/officeart/2005/8/layout/hierarchy6"/>
    <dgm:cxn modelId="{F2A09B86-F642-4FE7-BEFF-280985E524CF}" srcId="{4CE15B23-0DE7-472F-B30D-69B439FFD00D}" destId="{2F8E19FF-17AC-41A7-BDCA-EB209CBD33A6}" srcOrd="0" destOrd="0" parTransId="{E6203993-1DEA-4F2C-BCA4-27C0779D5879}" sibTransId="{48E2B6FF-8C35-4A4D-8621-CA39E63B7F7D}"/>
    <dgm:cxn modelId="{8BBCCC12-56CC-4E84-9673-F1B1C4D62512}" type="presOf" srcId="{81ADC404-D1C0-4ED9-8F95-EA4C69B6E334}" destId="{D06322B7-A314-4D97-8575-6FC70191E02C}" srcOrd="0" destOrd="0" presId="urn:microsoft.com/office/officeart/2005/8/layout/hierarchy6"/>
    <dgm:cxn modelId="{B9D22F82-F8B4-418D-87EC-3FFADE4FDFF5}" srcId="{9E66339D-D8B3-483A-8A8B-628C67536A53}" destId="{B5C27D1A-F7BA-4A1B-8BB6-D18BC15CCD20}" srcOrd="1" destOrd="0" parTransId="{E68E6360-E333-4E3E-8C6A-128F829DD94E}" sibTransId="{A892170A-0572-4E7B-948C-57F21180B57A}"/>
    <dgm:cxn modelId="{1A608E4A-E9A5-4F1B-ADA0-9088911B89A5}" type="presOf" srcId="{E6203993-1DEA-4F2C-BCA4-27C0779D5879}" destId="{095668BD-70BD-4AE1-909D-84739DB53025}" srcOrd="0" destOrd="0" presId="urn:microsoft.com/office/officeart/2005/8/layout/hierarchy6"/>
    <dgm:cxn modelId="{6ADCDF1D-3F81-4930-ADB0-2DB6AD71458B}" srcId="{2F8E19FF-17AC-41A7-BDCA-EB209CBD33A6}" destId="{8FAC0A0C-51D0-4F45-97A6-67C22FD01CB3}" srcOrd="0" destOrd="0" parTransId="{9CB0CB5C-C5FE-45D0-A6A8-7E21C27EEF9A}" sibTransId="{78D55791-277E-4886-905B-F0F95AB8797A}"/>
    <dgm:cxn modelId="{27B75FA1-55E5-4314-896B-7E47FAEF4AA9}" type="presOf" srcId="{E68E6360-E333-4E3E-8C6A-128F829DD94E}" destId="{19CDC73C-8AF8-40CE-9052-83F5C481B153}" srcOrd="0" destOrd="0" presId="urn:microsoft.com/office/officeart/2005/8/layout/hierarchy6"/>
    <dgm:cxn modelId="{BA3CEBBA-5500-4221-A346-21BF7BABD70B}" srcId="{B5C27D1A-F7BA-4A1B-8BB6-D18BC15CCD20}" destId="{B9D63ACA-0E02-4716-96CC-2DA7E96139B2}" srcOrd="0" destOrd="0" parTransId="{3747A1C9-79FB-4189-B764-BE9E348F7C98}" sibTransId="{1427C5A1-4B0F-4FF4-914E-74E4B6C931FC}"/>
    <dgm:cxn modelId="{E9F47BA2-E24D-4A03-B203-AF03A0120669}" srcId="{4CE15B23-0DE7-472F-B30D-69B439FFD00D}" destId="{98039752-B0BB-4819-9169-CE0E2149F6B2}" srcOrd="1" destOrd="0" parTransId="{81ADC404-D1C0-4ED9-8F95-EA4C69B6E334}" sibTransId="{024182FE-5D9D-4789-BB3D-ECB5DA193CD8}"/>
    <dgm:cxn modelId="{7A7525B0-F0CC-47A9-B95D-B887F3568D09}" type="presOf" srcId="{B5C27D1A-F7BA-4A1B-8BB6-D18BC15CCD20}" destId="{C7587FBF-3971-4D6B-B819-1544A8A87EE8}" srcOrd="0" destOrd="0" presId="urn:microsoft.com/office/officeart/2005/8/layout/hierarchy6"/>
    <dgm:cxn modelId="{0027C56F-8C76-44DE-AAF8-44E814154D22}" type="presOf" srcId="{1DA04D60-1E05-47DC-888B-F1B022D7F9CE}" destId="{CCD4F42A-C85E-4C5C-826C-3AD246E8EBF9}" srcOrd="0" destOrd="0" presId="urn:microsoft.com/office/officeart/2005/8/layout/hierarchy6"/>
    <dgm:cxn modelId="{B03E5F71-4EBA-4B01-92DC-15C7414B6B58}" type="presOf" srcId="{98039752-B0BB-4819-9169-CE0E2149F6B2}" destId="{A2EC546D-5A14-4FCA-B092-13E6CDF34FAE}" srcOrd="0" destOrd="0" presId="urn:microsoft.com/office/officeart/2005/8/layout/hierarchy6"/>
    <dgm:cxn modelId="{C53673C0-FBB5-4A3A-93C8-827F9BD977CE}" type="presOf" srcId="{9CB0CB5C-C5FE-45D0-A6A8-7E21C27EEF9A}" destId="{69A8E499-11FD-45F5-93B4-79D52EDFA050}" srcOrd="0" destOrd="0" presId="urn:microsoft.com/office/officeart/2005/8/layout/hierarchy6"/>
    <dgm:cxn modelId="{41A8DA5F-B2B5-48B5-AE23-E860635A09EF}" srcId="{E77607EE-CF17-4A82-B925-62EBDA4F2429}" destId="{9E66339D-D8B3-483A-8A8B-628C67536A53}" srcOrd="0" destOrd="0" parTransId="{44B0C7BC-2A24-453E-B096-E6173FE5C7D9}" sibTransId="{74BE2EB4-1E8F-4AD4-BB16-BB52CBE76C8B}"/>
    <dgm:cxn modelId="{9A7E9F0C-4C2E-482A-9B75-6A4291DD36BE}" type="presOf" srcId="{4CE15B23-0DE7-472F-B30D-69B439FFD00D}" destId="{805E2E45-FFBE-4928-8F06-B4D254D7DB6C}" srcOrd="0" destOrd="0" presId="urn:microsoft.com/office/officeart/2005/8/layout/hierarchy6"/>
    <dgm:cxn modelId="{09908105-D4CB-411D-9837-355D3FAF95D5}" type="presOf" srcId="{815FF5FA-1E03-4637-82B6-06C5F56DE1E8}" destId="{7269E31D-E80C-4A8D-AB17-E4921E3F3CB6}" srcOrd="0" destOrd="0" presId="urn:microsoft.com/office/officeart/2005/8/layout/hierarchy6"/>
    <dgm:cxn modelId="{9736A056-E73E-4320-953E-1188521D0DC8}" type="presOf" srcId="{E77607EE-CF17-4A82-B925-62EBDA4F2429}" destId="{2CF72663-CCC5-4D56-B499-8A4D1EC4E554}" srcOrd="0" destOrd="0" presId="urn:microsoft.com/office/officeart/2005/8/layout/hierarchy6"/>
    <dgm:cxn modelId="{9AB58EEF-116E-47BA-BBBE-13A0EAA32744}" srcId="{9E66339D-D8B3-483A-8A8B-628C67536A53}" destId="{4CE15B23-0DE7-472F-B30D-69B439FFD00D}" srcOrd="0" destOrd="0" parTransId="{815FF5FA-1E03-4637-82B6-06C5F56DE1E8}" sibTransId="{FD56BF5E-44C8-4C83-96B9-1A64F7A8DA42}"/>
    <dgm:cxn modelId="{59FE4E5B-7BB4-485D-A512-804DA336AB4A}" srcId="{9E66339D-D8B3-483A-8A8B-628C67536A53}" destId="{1DA04D60-1E05-47DC-888B-F1B022D7F9CE}" srcOrd="2" destOrd="0" parTransId="{122EE851-4766-410F-8BA1-E053DB81F4FC}" sibTransId="{80CEEDC3-7E66-4C0A-886B-C250958D98F7}"/>
    <dgm:cxn modelId="{84848668-BACC-4A84-B86B-57C113D7783D}" type="presParOf" srcId="{2CF72663-CCC5-4D56-B499-8A4D1EC4E554}" destId="{06337925-DAE9-4E62-876A-43D8B58631D4}" srcOrd="0" destOrd="0" presId="urn:microsoft.com/office/officeart/2005/8/layout/hierarchy6"/>
    <dgm:cxn modelId="{2521F743-A0F3-4E01-AACD-B858FCBF36BC}" type="presParOf" srcId="{06337925-DAE9-4E62-876A-43D8B58631D4}" destId="{20DB0FB5-BCFC-4CC9-9A0F-BBBCE1D804FB}" srcOrd="0" destOrd="0" presId="urn:microsoft.com/office/officeart/2005/8/layout/hierarchy6"/>
    <dgm:cxn modelId="{A701584F-B2E7-4706-B28A-24CCDBD47079}" type="presParOf" srcId="{20DB0FB5-BCFC-4CC9-9A0F-BBBCE1D804FB}" destId="{C5247772-394C-450F-9222-B3667EDBFDE9}" srcOrd="0" destOrd="0" presId="urn:microsoft.com/office/officeart/2005/8/layout/hierarchy6"/>
    <dgm:cxn modelId="{87B7C234-71D9-42DF-A82B-369B13C76E4F}" type="presParOf" srcId="{C5247772-394C-450F-9222-B3667EDBFDE9}" destId="{094CB137-B11C-4F0D-83FF-6682144F53D2}" srcOrd="0" destOrd="0" presId="urn:microsoft.com/office/officeart/2005/8/layout/hierarchy6"/>
    <dgm:cxn modelId="{45D1E7DC-54C9-4CB3-B018-B27C8A3E3085}" type="presParOf" srcId="{C5247772-394C-450F-9222-B3667EDBFDE9}" destId="{2846DD32-71BE-485D-8187-F2B25DA96A0F}" srcOrd="1" destOrd="0" presId="urn:microsoft.com/office/officeart/2005/8/layout/hierarchy6"/>
    <dgm:cxn modelId="{C2136193-D934-4312-BE1F-93A5BD6F42CA}" type="presParOf" srcId="{2846DD32-71BE-485D-8187-F2B25DA96A0F}" destId="{7269E31D-E80C-4A8D-AB17-E4921E3F3CB6}" srcOrd="0" destOrd="0" presId="urn:microsoft.com/office/officeart/2005/8/layout/hierarchy6"/>
    <dgm:cxn modelId="{7A4F368C-682F-4C5F-AFF0-350C93FE8DA1}" type="presParOf" srcId="{2846DD32-71BE-485D-8187-F2B25DA96A0F}" destId="{B5EDE030-344C-4989-87C2-228DF13F9152}" srcOrd="1" destOrd="0" presId="urn:microsoft.com/office/officeart/2005/8/layout/hierarchy6"/>
    <dgm:cxn modelId="{2A5668C5-65FB-47DE-8447-009CCA56AF6A}" type="presParOf" srcId="{B5EDE030-344C-4989-87C2-228DF13F9152}" destId="{805E2E45-FFBE-4928-8F06-B4D254D7DB6C}" srcOrd="0" destOrd="0" presId="urn:microsoft.com/office/officeart/2005/8/layout/hierarchy6"/>
    <dgm:cxn modelId="{BC913B42-5451-4479-9F1C-3D2A0B3FB253}" type="presParOf" srcId="{B5EDE030-344C-4989-87C2-228DF13F9152}" destId="{FE40CAD6-8ABD-4A1A-B5E1-03E9494B766B}" srcOrd="1" destOrd="0" presId="urn:microsoft.com/office/officeart/2005/8/layout/hierarchy6"/>
    <dgm:cxn modelId="{DD1BC9CA-2B84-4D1E-BFF8-46C97E4F43AB}" type="presParOf" srcId="{FE40CAD6-8ABD-4A1A-B5E1-03E9494B766B}" destId="{095668BD-70BD-4AE1-909D-84739DB53025}" srcOrd="0" destOrd="0" presId="urn:microsoft.com/office/officeart/2005/8/layout/hierarchy6"/>
    <dgm:cxn modelId="{A86702BF-FF5F-43B7-9A99-A6390ED744A9}" type="presParOf" srcId="{FE40CAD6-8ABD-4A1A-B5E1-03E9494B766B}" destId="{59F83D05-D9AD-4310-9129-FA9CC1144145}" srcOrd="1" destOrd="0" presId="urn:microsoft.com/office/officeart/2005/8/layout/hierarchy6"/>
    <dgm:cxn modelId="{AE690CB0-29D5-49A3-8CFB-EECF341E45B1}" type="presParOf" srcId="{59F83D05-D9AD-4310-9129-FA9CC1144145}" destId="{40BAB628-BC2B-4FDB-9974-0FB6CC32C0E9}" srcOrd="0" destOrd="0" presId="urn:microsoft.com/office/officeart/2005/8/layout/hierarchy6"/>
    <dgm:cxn modelId="{D5518123-2674-4957-A7C8-57FEE35BDBB9}" type="presParOf" srcId="{59F83D05-D9AD-4310-9129-FA9CC1144145}" destId="{D42F478E-37B5-4F3F-A7DD-5625592D8A0F}" srcOrd="1" destOrd="0" presId="urn:microsoft.com/office/officeart/2005/8/layout/hierarchy6"/>
    <dgm:cxn modelId="{329BCDA9-1533-43AE-829D-53676A77DF80}" type="presParOf" srcId="{D42F478E-37B5-4F3F-A7DD-5625592D8A0F}" destId="{69A8E499-11FD-45F5-93B4-79D52EDFA050}" srcOrd="0" destOrd="0" presId="urn:microsoft.com/office/officeart/2005/8/layout/hierarchy6"/>
    <dgm:cxn modelId="{DE20530A-DF75-46C2-9F33-060F3B77C212}" type="presParOf" srcId="{D42F478E-37B5-4F3F-A7DD-5625592D8A0F}" destId="{260193B3-6F9D-431F-AE51-EA7ED389A412}" srcOrd="1" destOrd="0" presId="urn:microsoft.com/office/officeart/2005/8/layout/hierarchy6"/>
    <dgm:cxn modelId="{0EB729A4-123A-420D-9A61-0CB791D4599E}" type="presParOf" srcId="{260193B3-6F9D-431F-AE51-EA7ED389A412}" destId="{08852CA8-F8C2-40E2-927C-D632E6421F9E}" srcOrd="0" destOrd="0" presId="urn:microsoft.com/office/officeart/2005/8/layout/hierarchy6"/>
    <dgm:cxn modelId="{1237DE2C-676C-4CE3-A70F-B7960E4E85F1}" type="presParOf" srcId="{260193B3-6F9D-431F-AE51-EA7ED389A412}" destId="{7B578E6C-CC30-4353-BB97-DDD5012CAF86}" srcOrd="1" destOrd="0" presId="urn:microsoft.com/office/officeart/2005/8/layout/hierarchy6"/>
    <dgm:cxn modelId="{C554055C-5159-41A8-ACF1-EF039240D16B}" type="presParOf" srcId="{FE40CAD6-8ABD-4A1A-B5E1-03E9494B766B}" destId="{D06322B7-A314-4D97-8575-6FC70191E02C}" srcOrd="2" destOrd="0" presId="urn:microsoft.com/office/officeart/2005/8/layout/hierarchy6"/>
    <dgm:cxn modelId="{023A4DC9-3F80-4B2B-9F55-BC6B49C3A1AA}" type="presParOf" srcId="{FE40CAD6-8ABD-4A1A-B5E1-03E9494B766B}" destId="{67CEECE4-E446-475B-AF76-515120829A59}" srcOrd="3" destOrd="0" presId="urn:microsoft.com/office/officeart/2005/8/layout/hierarchy6"/>
    <dgm:cxn modelId="{0B51DD09-2ABC-4F6E-86C1-696F52D5F696}" type="presParOf" srcId="{67CEECE4-E446-475B-AF76-515120829A59}" destId="{A2EC546D-5A14-4FCA-B092-13E6CDF34FAE}" srcOrd="0" destOrd="0" presId="urn:microsoft.com/office/officeart/2005/8/layout/hierarchy6"/>
    <dgm:cxn modelId="{B5DB02B9-149D-4DCF-B528-81D21D337A2A}" type="presParOf" srcId="{67CEECE4-E446-475B-AF76-515120829A59}" destId="{163B755A-D0C0-4204-AAD4-B265B9D7219D}" srcOrd="1" destOrd="0" presId="urn:microsoft.com/office/officeart/2005/8/layout/hierarchy6"/>
    <dgm:cxn modelId="{CF18DFA3-FB0A-4116-A6AC-15973FB33CBF}" type="presParOf" srcId="{2846DD32-71BE-485D-8187-F2B25DA96A0F}" destId="{19CDC73C-8AF8-40CE-9052-83F5C481B153}" srcOrd="2" destOrd="0" presId="urn:microsoft.com/office/officeart/2005/8/layout/hierarchy6"/>
    <dgm:cxn modelId="{9532EEE0-528E-4888-896F-841EC2E3B942}" type="presParOf" srcId="{2846DD32-71BE-485D-8187-F2B25DA96A0F}" destId="{2CB8BF9D-F886-4223-83C1-914742CACE63}" srcOrd="3" destOrd="0" presId="urn:microsoft.com/office/officeart/2005/8/layout/hierarchy6"/>
    <dgm:cxn modelId="{638F58FE-7FD3-407A-B850-DFCCFABD6444}" type="presParOf" srcId="{2CB8BF9D-F886-4223-83C1-914742CACE63}" destId="{C7587FBF-3971-4D6B-B819-1544A8A87EE8}" srcOrd="0" destOrd="0" presId="urn:microsoft.com/office/officeart/2005/8/layout/hierarchy6"/>
    <dgm:cxn modelId="{887AC682-1234-4FF4-8F54-1A2E98801F75}" type="presParOf" srcId="{2CB8BF9D-F886-4223-83C1-914742CACE63}" destId="{D8B1A17C-048A-4F8E-A634-7DF452EF6254}" srcOrd="1" destOrd="0" presId="urn:microsoft.com/office/officeart/2005/8/layout/hierarchy6"/>
    <dgm:cxn modelId="{87617D41-5DF2-41F0-A7E1-0B4A89C1FC6D}" type="presParOf" srcId="{D8B1A17C-048A-4F8E-A634-7DF452EF6254}" destId="{652932A3-94F9-4270-9485-B486AB8A3B64}" srcOrd="0" destOrd="0" presId="urn:microsoft.com/office/officeart/2005/8/layout/hierarchy6"/>
    <dgm:cxn modelId="{276B22C7-F7E3-4253-A4BD-5FD0FB81A933}" type="presParOf" srcId="{D8B1A17C-048A-4F8E-A634-7DF452EF6254}" destId="{1A6FD689-E7D4-4477-83B5-8A6D593EC900}" srcOrd="1" destOrd="0" presId="urn:microsoft.com/office/officeart/2005/8/layout/hierarchy6"/>
    <dgm:cxn modelId="{20FEF2CA-C48F-4F82-BAF3-E26D2A681B82}" type="presParOf" srcId="{1A6FD689-E7D4-4477-83B5-8A6D593EC900}" destId="{523952E9-CE5A-4DF4-A0B5-70E60A5D39B3}" srcOrd="0" destOrd="0" presId="urn:microsoft.com/office/officeart/2005/8/layout/hierarchy6"/>
    <dgm:cxn modelId="{783AA1F3-7AA9-4C90-9312-1CE80A64E10C}" type="presParOf" srcId="{1A6FD689-E7D4-4477-83B5-8A6D593EC900}" destId="{01CFC046-B749-4BBE-B0A7-ECECE5E4FF40}" srcOrd="1" destOrd="0" presId="urn:microsoft.com/office/officeart/2005/8/layout/hierarchy6"/>
    <dgm:cxn modelId="{F710F785-3001-48D5-B1A1-B1597AC0394C}" type="presParOf" srcId="{2846DD32-71BE-485D-8187-F2B25DA96A0F}" destId="{3D637908-5BD6-4637-8051-5C4AFCE5C002}" srcOrd="4" destOrd="0" presId="urn:microsoft.com/office/officeart/2005/8/layout/hierarchy6"/>
    <dgm:cxn modelId="{9014C20A-CB5D-448C-8FF7-EBDD201A537A}" type="presParOf" srcId="{2846DD32-71BE-485D-8187-F2B25DA96A0F}" destId="{7C8A3B33-FD71-48AD-B133-1A8DB8BE442F}" srcOrd="5" destOrd="0" presId="urn:microsoft.com/office/officeart/2005/8/layout/hierarchy6"/>
    <dgm:cxn modelId="{2D710C6C-A44D-47DB-9D6D-D2623B879763}" type="presParOf" srcId="{7C8A3B33-FD71-48AD-B133-1A8DB8BE442F}" destId="{CCD4F42A-C85E-4C5C-826C-3AD246E8EBF9}" srcOrd="0" destOrd="0" presId="urn:microsoft.com/office/officeart/2005/8/layout/hierarchy6"/>
    <dgm:cxn modelId="{503EF6BC-4B25-4728-9303-24227848A644}" type="presParOf" srcId="{7C8A3B33-FD71-48AD-B133-1A8DB8BE442F}" destId="{9A90F310-6E41-4183-9280-7BE00B09C8C0}" srcOrd="1" destOrd="0" presId="urn:microsoft.com/office/officeart/2005/8/layout/hierarchy6"/>
    <dgm:cxn modelId="{4234681D-44FE-4267-82A7-DB481769B96D}" type="presParOf" srcId="{2CF72663-CCC5-4D56-B499-8A4D1EC4E554}" destId="{65652D50-8535-49D6-9589-47F174A56D1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7607EE-CF17-4A82-B925-62EBDA4F2429}"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pl-PL"/>
        </a:p>
      </dgm:t>
    </dgm:pt>
    <dgm:pt modelId="{9E66339D-D8B3-483A-8A8B-628C67536A53}">
      <dgm:prSet/>
      <dgm:spPr/>
      <dgm:t>
        <a:bodyPr/>
        <a:lstStyle/>
        <a:p>
          <a:r>
            <a:rPr lang="pl-PL" b="1" dirty="0"/>
            <a:t>Module 1</a:t>
          </a:r>
          <a:endParaRPr lang="pl-PL" dirty="0"/>
        </a:p>
      </dgm:t>
    </dgm:pt>
    <dgm:pt modelId="{44B0C7BC-2A24-453E-B096-E6173FE5C7D9}" type="parTrans" cxnId="{41A8DA5F-B2B5-48B5-AE23-E860635A09EF}">
      <dgm:prSet/>
      <dgm:spPr/>
      <dgm:t>
        <a:bodyPr/>
        <a:lstStyle/>
        <a:p>
          <a:endParaRPr lang="pl-PL"/>
        </a:p>
      </dgm:t>
    </dgm:pt>
    <dgm:pt modelId="{74BE2EB4-1E8F-4AD4-BB16-BB52CBE76C8B}" type="sibTrans" cxnId="{41A8DA5F-B2B5-48B5-AE23-E860635A09EF}">
      <dgm:prSet/>
      <dgm:spPr/>
      <dgm:t>
        <a:bodyPr/>
        <a:lstStyle/>
        <a:p>
          <a:endParaRPr lang="pl-PL"/>
        </a:p>
      </dgm:t>
    </dgm:pt>
    <dgm:pt modelId="{4CE15B23-0DE7-472F-B30D-69B439FFD00D}">
      <dgm:prSet/>
      <dgm:spPr/>
      <dgm:t>
        <a:bodyPr/>
        <a:lstStyle/>
        <a:p>
          <a:r>
            <a:rPr lang="pl-PL" b="1" dirty="0"/>
            <a:t>Module 2</a:t>
          </a:r>
          <a:endParaRPr lang="pl-PL" dirty="0"/>
        </a:p>
      </dgm:t>
    </dgm:pt>
    <dgm:pt modelId="{815FF5FA-1E03-4637-82B6-06C5F56DE1E8}" type="parTrans" cxnId="{9AB58EEF-116E-47BA-BBBE-13A0EAA32744}">
      <dgm:prSet/>
      <dgm:spPr/>
      <dgm:t>
        <a:bodyPr/>
        <a:lstStyle/>
        <a:p>
          <a:endParaRPr lang="pl-PL"/>
        </a:p>
      </dgm:t>
    </dgm:pt>
    <dgm:pt modelId="{FD56BF5E-44C8-4C83-96B9-1A64F7A8DA42}" type="sibTrans" cxnId="{9AB58EEF-116E-47BA-BBBE-13A0EAA32744}">
      <dgm:prSet/>
      <dgm:spPr/>
      <dgm:t>
        <a:bodyPr/>
        <a:lstStyle/>
        <a:p>
          <a:endParaRPr lang="pl-PL"/>
        </a:p>
      </dgm:t>
    </dgm:pt>
    <dgm:pt modelId="{2F8E19FF-17AC-41A7-BDCA-EB209CBD33A6}">
      <dgm:prSet/>
      <dgm:spPr/>
      <dgm:t>
        <a:bodyPr/>
        <a:lstStyle/>
        <a:p>
          <a:r>
            <a:rPr lang="pl-PL" b="1" dirty="0"/>
            <a:t>Module 5</a:t>
          </a:r>
          <a:endParaRPr lang="pl-PL" dirty="0"/>
        </a:p>
      </dgm:t>
    </dgm:pt>
    <dgm:pt modelId="{E6203993-1DEA-4F2C-BCA4-27C0779D5879}" type="parTrans" cxnId="{F2A09B86-F642-4FE7-BEFF-280985E524CF}">
      <dgm:prSet/>
      <dgm:spPr/>
      <dgm:t>
        <a:bodyPr/>
        <a:lstStyle/>
        <a:p>
          <a:endParaRPr lang="pl-PL"/>
        </a:p>
      </dgm:t>
    </dgm:pt>
    <dgm:pt modelId="{48E2B6FF-8C35-4A4D-8621-CA39E63B7F7D}" type="sibTrans" cxnId="{F2A09B86-F642-4FE7-BEFF-280985E524CF}">
      <dgm:prSet/>
      <dgm:spPr/>
      <dgm:t>
        <a:bodyPr/>
        <a:lstStyle/>
        <a:p>
          <a:endParaRPr lang="pl-PL"/>
        </a:p>
      </dgm:t>
    </dgm:pt>
    <dgm:pt modelId="{98039752-B0BB-4819-9169-CE0E2149F6B2}">
      <dgm:prSet/>
      <dgm:spPr/>
      <dgm:t>
        <a:bodyPr/>
        <a:lstStyle/>
        <a:p>
          <a:r>
            <a:rPr lang="pl-PL" b="1" dirty="0"/>
            <a:t>Module 6</a:t>
          </a:r>
          <a:endParaRPr lang="pl-PL" dirty="0"/>
        </a:p>
      </dgm:t>
    </dgm:pt>
    <dgm:pt modelId="{81ADC404-D1C0-4ED9-8F95-EA4C69B6E334}" type="parTrans" cxnId="{E9F47BA2-E24D-4A03-B203-AF03A0120669}">
      <dgm:prSet/>
      <dgm:spPr/>
      <dgm:t>
        <a:bodyPr/>
        <a:lstStyle/>
        <a:p>
          <a:endParaRPr lang="pl-PL"/>
        </a:p>
      </dgm:t>
    </dgm:pt>
    <dgm:pt modelId="{024182FE-5D9D-4789-BB3D-ECB5DA193CD8}" type="sibTrans" cxnId="{E9F47BA2-E24D-4A03-B203-AF03A0120669}">
      <dgm:prSet/>
      <dgm:spPr/>
      <dgm:t>
        <a:bodyPr/>
        <a:lstStyle/>
        <a:p>
          <a:endParaRPr lang="pl-PL"/>
        </a:p>
      </dgm:t>
    </dgm:pt>
    <dgm:pt modelId="{B5C27D1A-F7BA-4A1B-8BB6-D18BC15CCD20}">
      <dgm:prSet/>
      <dgm:spPr/>
      <dgm:t>
        <a:bodyPr/>
        <a:lstStyle/>
        <a:p>
          <a:r>
            <a:rPr lang="pl-PL" b="1" dirty="0"/>
            <a:t>Module 3</a:t>
          </a:r>
          <a:endParaRPr lang="pl-PL" dirty="0"/>
        </a:p>
      </dgm:t>
    </dgm:pt>
    <dgm:pt modelId="{E68E6360-E333-4E3E-8C6A-128F829DD94E}" type="parTrans" cxnId="{B9D22F82-F8B4-418D-87EC-3FFADE4FDFF5}">
      <dgm:prSet/>
      <dgm:spPr/>
      <dgm:t>
        <a:bodyPr/>
        <a:lstStyle/>
        <a:p>
          <a:endParaRPr lang="pl-PL"/>
        </a:p>
      </dgm:t>
    </dgm:pt>
    <dgm:pt modelId="{A892170A-0572-4E7B-948C-57F21180B57A}" type="sibTrans" cxnId="{B9D22F82-F8B4-418D-87EC-3FFADE4FDFF5}">
      <dgm:prSet/>
      <dgm:spPr/>
      <dgm:t>
        <a:bodyPr/>
        <a:lstStyle/>
        <a:p>
          <a:endParaRPr lang="pl-PL"/>
        </a:p>
      </dgm:t>
    </dgm:pt>
    <dgm:pt modelId="{B9D63ACA-0E02-4716-96CC-2DA7E96139B2}">
      <dgm:prSet/>
      <dgm:spPr/>
      <dgm:t>
        <a:bodyPr/>
        <a:lstStyle/>
        <a:p>
          <a:r>
            <a:rPr lang="pl-PL" b="1" dirty="0"/>
            <a:t>Module 7</a:t>
          </a:r>
          <a:endParaRPr lang="pl-PL" dirty="0"/>
        </a:p>
      </dgm:t>
    </dgm:pt>
    <dgm:pt modelId="{3747A1C9-79FB-4189-B764-BE9E348F7C98}" type="parTrans" cxnId="{BA3CEBBA-5500-4221-A346-21BF7BABD70B}">
      <dgm:prSet/>
      <dgm:spPr/>
      <dgm:t>
        <a:bodyPr/>
        <a:lstStyle/>
        <a:p>
          <a:endParaRPr lang="pl-PL"/>
        </a:p>
      </dgm:t>
    </dgm:pt>
    <dgm:pt modelId="{1427C5A1-4B0F-4FF4-914E-74E4B6C931FC}" type="sibTrans" cxnId="{BA3CEBBA-5500-4221-A346-21BF7BABD70B}">
      <dgm:prSet/>
      <dgm:spPr/>
      <dgm:t>
        <a:bodyPr/>
        <a:lstStyle/>
        <a:p>
          <a:endParaRPr lang="pl-PL"/>
        </a:p>
      </dgm:t>
    </dgm:pt>
    <dgm:pt modelId="{1DA04D60-1E05-47DC-888B-F1B022D7F9CE}">
      <dgm:prSet/>
      <dgm:spPr/>
      <dgm:t>
        <a:bodyPr/>
        <a:lstStyle/>
        <a:p>
          <a:r>
            <a:rPr lang="pl-PL" b="1" dirty="0"/>
            <a:t>Module 4</a:t>
          </a:r>
          <a:endParaRPr lang="pl-PL" dirty="0"/>
        </a:p>
      </dgm:t>
    </dgm:pt>
    <dgm:pt modelId="{122EE851-4766-410F-8BA1-E053DB81F4FC}" type="parTrans" cxnId="{59FE4E5B-7BB4-485D-A512-804DA336AB4A}">
      <dgm:prSet/>
      <dgm:spPr/>
      <dgm:t>
        <a:bodyPr/>
        <a:lstStyle/>
        <a:p>
          <a:endParaRPr lang="pl-PL"/>
        </a:p>
      </dgm:t>
    </dgm:pt>
    <dgm:pt modelId="{80CEEDC3-7E66-4C0A-886B-C250958D98F7}" type="sibTrans" cxnId="{59FE4E5B-7BB4-485D-A512-804DA336AB4A}">
      <dgm:prSet/>
      <dgm:spPr/>
      <dgm:t>
        <a:bodyPr/>
        <a:lstStyle/>
        <a:p>
          <a:endParaRPr lang="pl-PL"/>
        </a:p>
      </dgm:t>
    </dgm:pt>
    <dgm:pt modelId="{2CF72663-CCC5-4D56-B499-8A4D1EC4E554}" type="pres">
      <dgm:prSet presAssocID="{E77607EE-CF17-4A82-B925-62EBDA4F2429}" presName="mainComposite" presStyleCnt="0">
        <dgm:presLayoutVars>
          <dgm:chPref val="1"/>
          <dgm:dir/>
          <dgm:animOne val="branch"/>
          <dgm:animLvl val="lvl"/>
          <dgm:resizeHandles val="exact"/>
        </dgm:presLayoutVars>
      </dgm:prSet>
      <dgm:spPr/>
    </dgm:pt>
    <dgm:pt modelId="{06337925-DAE9-4E62-876A-43D8B58631D4}" type="pres">
      <dgm:prSet presAssocID="{E77607EE-CF17-4A82-B925-62EBDA4F2429}" presName="hierFlow" presStyleCnt="0"/>
      <dgm:spPr/>
    </dgm:pt>
    <dgm:pt modelId="{20DB0FB5-BCFC-4CC9-9A0F-BBBCE1D804FB}" type="pres">
      <dgm:prSet presAssocID="{E77607EE-CF17-4A82-B925-62EBDA4F2429}" presName="hierChild1" presStyleCnt="0">
        <dgm:presLayoutVars>
          <dgm:chPref val="1"/>
          <dgm:animOne val="branch"/>
          <dgm:animLvl val="lvl"/>
        </dgm:presLayoutVars>
      </dgm:prSet>
      <dgm:spPr/>
    </dgm:pt>
    <dgm:pt modelId="{C5247772-394C-450F-9222-B3667EDBFDE9}" type="pres">
      <dgm:prSet presAssocID="{9E66339D-D8B3-483A-8A8B-628C67536A53}" presName="Name14" presStyleCnt="0"/>
      <dgm:spPr/>
    </dgm:pt>
    <dgm:pt modelId="{094CB137-B11C-4F0D-83FF-6682144F53D2}" type="pres">
      <dgm:prSet presAssocID="{9E66339D-D8B3-483A-8A8B-628C67536A53}" presName="level1Shape" presStyleLbl="node0" presStyleIdx="0" presStyleCnt="1">
        <dgm:presLayoutVars>
          <dgm:chPref val="3"/>
        </dgm:presLayoutVars>
      </dgm:prSet>
      <dgm:spPr/>
    </dgm:pt>
    <dgm:pt modelId="{2846DD32-71BE-485D-8187-F2B25DA96A0F}" type="pres">
      <dgm:prSet presAssocID="{9E66339D-D8B3-483A-8A8B-628C67536A53}" presName="hierChild2" presStyleCnt="0"/>
      <dgm:spPr/>
    </dgm:pt>
    <dgm:pt modelId="{7269E31D-E80C-4A8D-AB17-E4921E3F3CB6}" type="pres">
      <dgm:prSet presAssocID="{815FF5FA-1E03-4637-82B6-06C5F56DE1E8}" presName="Name19" presStyleLbl="parChTrans1D2" presStyleIdx="0" presStyleCnt="3"/>
      <dgm:spPr/>
    </dgm:pt>
    <dgm:pt modelId="{B5EDE030-344C-4989-87C2-228DF13F9152}" type="pres">
      <dgm:prSet presAssocID="{4CE15B23-0DE7-472F-B30D-69B439FFD00D}" presName="Name21" presStyleCnt="0"/>
      <dgm:spPr/>
    </dgm:pt>
    <dgm:pt modelId="{805E2E45-FFBE-4928-8F06-B4D254D7DB6C}" type="pres">
      <dgm:prSet presAssocID="{4CE15B23-0DE7-472F-B30D-69B439FFD00D}" presName="level2Shape" presStyleLbl="node2" presStyleIdx="0" presStyleCnt="3"/>
      <dgm:spPr/>
    </dgm:pt>
    <dgm:pt modelId="{FE40CAD6-8ABD-4A1A-B5E1-03E9494B766B}" type="pres">
      <dgm:prSet presAssocID="{4CE15B23-0DE7-472F-B30D-69B439FFD00D}" presName="hierChild3" presStyleCnt="0"/>
      <dgm:spPr/>
    </dgm:pt>
    <dgm:pt modelId="{095668BD-70BD-4AE1-909D-84739DB53025}" type="pres">
      <dgm:prSet presAssocID="{E6203993-1DEA-4F2C-BCA4-27C0779D5879}" presName="Name19" presStyleLbl="parChTrans1D3" presStyleIdx="0" presStyleCnt="3"/>
      <dgm:spPr/>
    </dgm:pt>
    <dgm:pt modelId="{59F83D05-D9AD-4310-9129-FA9CC1144145}" type="pres">
      <dgm:prSet presAssocID="{2F8E19FF-17AC-41A7-BDCA-EB209CBD33A6}" presName="Name21" presStyleCnt="0"/>
      <dgm:spPr/>
    </dgm:pt>
    <dgm:pt modelId="{40BAB628-BC2B-4FDB-9974-0FB6CC32C0E9}" type="pres">
      <dgm:prSet presAssocID="{2F8E19FF-17AC-41A7-BDCA-EB209CBD33A6}" presName="level2Shape" presStyleLbl="node3" presStyleIdx="0" presStyleCnt="3"/>
      <dgm:spPr/>
    </dgm:pt>
    <dgm:pt modelId="{D42F478E-37B5-4F3F-A7DD-5625592D8A0F}" type="pres">
      <dgm:prSet presAssocID="{2F8E19FF-17AC-41A7-BDCA-EB209CBD33A6}" presName="hierChild3" presStyleCnt="0"/>
      <dgm:spPr/>
    </dgm:pt>
    <dgm:pt modelId="{D06322B7-A314-4D97-8575-6FC70191E02C}" type="pres">
      <dgm:prSet presAssocID="{81ADC404-D1C0-4ED9-8F95-EA4C69B6E334}" presName="Name19" presStyleLbl="parChTrans1D3" presStyleIdx="1" presStyleCnt="3"/>
      <dgm:spPr/>
    </dgm:pt>
    <dgm:pt modelId="{67CEECE4-E446-475B-AF76-515120829A59}" type="pres">
      <dgm:prSet presAssocID="{98039752-B0BB-4819-9169-CE0E2149F6B2}" presName="Name21" presStyleCnt="0"/>
      <dgm:spPr/>
    </dgm:pt>
    <dgm:pt modelId="{A2EC546D-5A14-4FCA-B092-13E6CDF34FAE}" type="pres">
      <dgm:prSet presAssocID="{98039752-B0BB-4819-9169-CE0E2149F6B2}" presName="level2Shape" presStyleLbl="node3" presStyleIdx="1" presStyleCnt="3"/>
      <dgm:spPr/>
    </dgm:pt>
    <dgm:pt modelId="{163B755A-D0C0-4204-AAD4-B265B9D7219D}" type="pres">
      <dgm:prSet presAssocID="{98039752-B0BB-4819-9169-CE0E2149F6B2}" presName="hierChild3" presStyleCnt="0"/>
      <dgm:spPr/>
    </dgm:pt>
    <dgm:pt modelId="{19CDC73C-8AF8-40CE-9052-83F5C481B153}" type="pres">
      <dgm:prSet presAssocID="{E68E6360-E333-4E3E-8C6A-128F829DD94E}" presName="Name19" presStyleLbl="parChTrans1D2" presStyleIdx="1" presStyleCnt="3"/>
      <dgm:spPr/>
    </dgm:pt>
    <dgm:pt modelId="{2CB8BF9D-F886-4223-83C1-914742CACE63}" type="pres">
      <dgm:prSet presAssocID="{B5C27D1A-F7BA-4A1B-8BB6-D18BC15CCD20}" presName="Name21" presStyleCnt="0"/>
      <dgm:spPr/>
    </dgm:pt>
    <dgm:pt modelId="{C7587FBF-3971-4D6B-B819-1544A8A87EE8}" type="pres">
      <dgm:prSet presAssocID="{B5C27D1A-F7BA-4A1B-8BB6-D18BC15CCD20}" presName="level2Shape" presStyleLbl="node2" presStyleIdx="1" presStyleCnt="3"/>
      <dgm:spPr/>
    </dgm:pt>
    <dgm:pt modelId="{D8B1A17C-048A-4F8E-A634-7DF452EF6254}" type="pres">
      <dgm:prSet presAssocID="{B5C27D1A-F7BA-4A1B-8BB6-D18BC15CCD20}" presName="hierChild3" presStyleCnt="0"/>
      <dgm:spPr/>
    </dgm:pt>
    <dgm:pt modelId="{652932A3-94F9-4270-9485-B486AB8A3B64}" type="pres">
      <dgm:prSet presAssocID="{3747A1C9-79FB-4189-B764-BE9E348F7C98}" presName="Name19" presStyleLbl="parChTrans1D3" presStyleIdx="2" presStyleCnt="3"/>
      <dgm:spPr/>
    </dgm:pt>
    <dgm:pt modelId="{1A6FD689-E7D4-4477-83B5-8A6D593EC900}" type="pres">
      <dgm:prSet presAssocID="{B9D63ACA-0E02-4716-96CC-2DA7E96139B2}" presName="Name21" presStyleCnt="0"/>
      <dgm:spPr/>
    </dgm:pt>
    <dgm:pt modelId="{523952E9-CE5A-4DF4-A0B5-70E60A5D39B3}" type="pres">
      <dgm:prSet presAssocID="{B9D63ACA-0E02-4716-96CC-2DA7E96139B2}" presName="level2Shape" presStyleLbl="node3" presStyleIdx="2" presStyleCnt="3"/>
      <dgm:spPr/>
    </dgm:pt>
    <dgm:pt modelId="{01CFC046-B749-4BBE-B0A7-ECECE5E4FF40}" type="pres">
      <dgm:prSet presAssocID="{B9D63ACA-0E02-4716-96CC-2DA7E96139B2}" presName="hierChild3" presStyleCnt="0"/>
      <dgm:spPr/>
    </dgm:pt>
    <dgm:pt modelId="{3D637908-5BD6-4637-8051-5C4AFCE5C002}" type="pres">
      <dgm:prSet presAssocID="{122EE851-4766-410F-8BA1-E053DB81F4FC}" presName="Name19" presStyleLbl="parChTrans1D2" presStyleIdx="2" presStyleCnt="3"/>
      <dgm:spPr/>
    </dgm:pt>
    <dgm:pt modelId="{7C8A3B33-FD71-48AD-B133-1A8DB8BE442F}" type="pres">
      <dgm:prSet presAssocID="{1DA04D60-1E05-47DC-888B-F1B022D7F9CE}" presName="Name21" presStyleCnt="0"/>
      <dgm:spPr/>
    </dgm:pt>
    <dgm:pt modelId="{CCD4F42A-C85E-4C5C-826C-3AD246E8EBF9}" type="pres">
      <dgm:prSet presAssocID="{1DA04D60-1E05-47DC-888B-F1B022D7F9CE}" presName="level2Shape" presStyleLbl="node2" presStyleIdx="2" presStyleCnt="3"/>
      <dgm:spPr/>
    </dgm:pt>
    <dgm:pt modelId="{9A90F310-6E41-4183-9280-7BE00B09C8C0}" type="pres">
      <dgm:prSet presAssocID="{1DA04D60-1E05-47DC-888B-F1B022D7F9CE}" presName="hierChild3" presStyleCnt="0"/>
      <dgm:spPr/>
    </dgm:pt>
    <dgm:pt modelId="{65652D50-8535-49D6-9589-47F174A56D12}" type="pres">
      <dgm:prSet presAssocID="{E77607EE-CF17-4A82-B925-62EBDA4F2429}" presName="bgShapesFlow" presStyleCnt="0"/>
      <dgm:spPr/>
    </dgm:pt>
  </dgm:ptLst>
  <dgm:cxnLst>
    <dgm:cxn modelId="{EDD4351A-32F1-4045-98A6-E08C75C4F474}" type="presOf" srcId="{9E66339D-D8B3-483A-8A8B-628C67536A53}" destId="{094CB137-B11C-4F0D-83FF-6682144F53D2}" srcOrd="0" destOrd="0" presId="urn:microsoft.com/office/officeart/2005/8/layout/hierarchy6"/>
    <dgm:cxn modelId="{A6BE8304-9483-407D-9CA6-2478A80D8B37}" type="presOf" srcId="{3747A1C9-79FB-4189-B764-BE9E348F7C98}" destId="{652932A3-94F9-4270-9485-B486AB8A3B64}" srcOrd="0" destOrd="0" presId="urn:microsoft.com/office/officeart/2005/8/layout/hierarchy6"/>
    <dgm:cxn modelId="{998A2F37-0E47-40DC-91EE-E61FEA5E5C53}" type="presOf" srcId="{2F8E19FF-17AC-41A7-BDCA-EB209CBD33A6}" destId="{40BAB628-BC2B-4FDB-9974-0FB6CC32C0E9}" srcOrd="0" destOrd="0" presId="urn:microsoft.com/office/officeart/2005/8/layout/hierarchy6"/>
    <dgm:cxn modelId="{4E4F12DE-3DB1-47B1-9E96-91D44FB0486E}" type="presOf" srcId="{122EE851-4766-410F-8BA1-E053DB81F4FC}" destId="{3D637908-5BD6-4637-8051-5C4AFCE5C002}" srcOrd="0" destOrd="0" presId="urn:microsoft.com/office/officeart/2005/8/layout/hierarchy6"/>
    <dgm:cxn modelId="{BAE775FE-BA14-45BD-AA83-351872D9B7FD}" type="presOf" srcId="{B9D63ACA-0E02-4716-96CC-2DA7E96139B2}" destId="{523952E9-CE5A-4DF4-A0B5-70E60A5D39B3}" srcOrd="0" destOrd="0" presId="urn:microsoft.com/office/officeart/2005/8/layout/hierarchy6"/>
    <dgm:cxn modelId="{F2A09B86-F642-4FE7-BEFF-280985E524CF}" srcId="{4CE15B23-0DE7-472F-B30D-69B439FFD00D}" destId="{2F8E19FF-17AC-41A7-BDCA-EB209CBD33A6}" srcOrd="0" destOrd="0" parTransId="{E6203993-1DEA-4F2C-BCA4-27C0779D5879}" sibTransId="{48E2B6FF-8C35-4A4D-8621-CA39E63B7F7D}"/>
    <dgm:cxn modelId="{8BBCCC12-56CC-4E84-9673-F1B1C4D62512}" type="presOf" srcId="{81ADC404-D1C0-4ED9-8F95-EA4C69B6E334}" destId="{D06322B7-A314-4D97-8575-6FC70191E02C}" srcOrd="0" destOrd="0" presId="urn:microsoft.com/office/officeart/2005/8/layout/hierarchy6"/>
    <dgm:cxn modelId="{B9D22F82-F8B4-418D-87EC-3FFADE4FDFF5}" srcId="{9E66339D-D8B3-483A-8A8B-628C67536A53}" destId="{B5C27D1A-F7BA-4A1B-8BB6-D18BC15CCD20}" srcOrd="1" destOrd="0" parTransId="{E68E6360-E333-4E3E-8C6A-128F829DD94E}" sibTransId="{A892170A-0572-4E7B-948C-57F21180B57A}"/>
    <dgm:cxn modelId="{1A608E4A-E9A5-4F1B-ADA0-9088911B89A5}" type="presOf" srcId="{E6203993-1DEA-4F2C-BCA4-27C0779D5879}" destId="{095668BD-70BD-4AE1-909D-84739DB53025}" srcOrd="0" destOrd="0" presId="urn:microsoft.com/office/officeart/2005/8/layout/hierarchy6"/>
    <dgm:cxn modelId="{27B75FA1-55E5-4314-896B-7E47FAEF4AA9}" type="presOf" srcId="{E68E6360-E333-4E3E-8C6A-128F829DD94E}" destId="{19CDC73C-8AF8-40CE-9052-83F5C481B153}" srcOrd="0" destOrd="0" presId="urn:microsoft.com/office/officeart/2005/8/layout/hierarchy6"/>
    <dgm:cxn modelId="{BA3CEBBA-5500-4221-A346-21BF7BABD70B}" srcId="{B5C27D1A-F7BA-4A1B-8BB6-D18BC15CCD20}" destId="{B9D63ACA-0E02-4716-96CC-2DA7E96139B2}" srcOrd="0" destOrd="0" parTransId="{3747A1C9-79FB-4189-B764-BE9E348F7C98}" sibTransId="{1427C5A1-4B0F-4FF4-914E-74E4B6C931FC}"/>
    <dgm:cxn modelId="{E9F47BA2-E24D-4A03-B203-AF03A0120669}" srcId="{4CE15B23-0DE7-472F-B30D-69B439FFD00D}" destId="{98039752-B0BB-4819-9169-CE0E2149F6B2}" srcOrd="1" destOrd="0" parTransId="{81ADC404-D1C0-4ED9-8F95-EA4C69B6E334}" sibTransId="{024182FE-5D9D-4789-BB3D-ECB5DA193CD8}"/>
    <dgm:cxn modelId="{7A7525B0-F0CC-47A9-B95D-B887F3568D09}" type="presOf" srcId="{B5C27D1A-F7BA-4A1B-8BB6-D18BC15CCD20}" destId="{C7587FBF-3971-4D6B-B819-1544A8A87EE8}" srcOrd="0" destOrd="0" presId="urn:microsoft.com/office/officeart/2005/8/layout/hierarchy6"/>
    <dgm:cxn modelId="{0027C56F-8C76-44DE-AAF8-44E814154D22}" type="presOf" srcId="{1DA04D60-1E05-47DC-888B-F1B022D7F9CE}" destId="{CCD4F42A-C85E-4C5C-826C-3AD246E8EBF9}" srcOrd="0" destOrd="0" presId="urn:microsoft.com/office/officeart/2005/8/layout/hierarchy6"/>
    <dgm:cxn modelId="{B03E5F71-4EBA-4B01-92DC-15C7414B6B58}" type="presOf" srcId="{98039752-B0BB-4819-9169-CE0E2149F6B2}" destId="{A2EC546D-5A14-4FCA-B092-13E6CDF34FAE}" srcOrd="0" destOrd="0" presId="urn:microsoft.com/office/officeart/2005/8/layout/hierarchy6"/>
    <dgm:cxn modelId="{41A8DA5F-B2B5-48B5-AE23-E860635A09EF}" srcId="{E77607EE-CF17-4A82-B925-62EBDA4F2429}" destId="{9E66339D-D8B3-483A-8A8B-628C67536A53}" srcOrd="0" destOrd="0" parTransId="{44B0C7BC-2A24-453E-B096-E6173FE5C7D9}" sibTransId="{74BE2EB4-1E8F-4AD4-BB16-BB52CBE76C8B}"/>
    <dgm:cxn modelId="{9A7E9F0C-4C2E-482A-9B75-6A4291DD36BE}" type="presOf" srcId="{4CE15B23-0DE7-472F-B30D-69B439FFD00D}" destId="{805E2E45-FFBE-4928-8F06-B4D254D7DB6C}" srcOrd="0" destOrd="0" presId="urn:microsoft.com/office/officeart/2005/8/layout/hierarchy6"/>
    <dgm:cxn modelId="{09908105-D4CB-411D-9837-355D3FAF95D5}" type="presOf" srcId="{815FF5FA-1E03-4637-82B6-06C5F56DE1E8}" destId="{7269E31D-E80C-4A8D-AB17-E4921E3F3CB6}" srcOrd="0" destOrd="0" presId="urn:microsoft.com/office/officeart/2005/8/layout/hierarchy6"/>
    <dgm:cxn modelId="{9736A056-E73E-4320-953E-1188521D0DC8}" type="presOf" srcId="{E77607EE-CF17-4A82-B925-62EBDA4F2429}" destId="{2CF72663-CCC5-4D56-B499-8A4D1EC4E554}" srcOrd="0" destOrd="0" presId="urn:microsoft.com/office/officeart/2005/8/layout/hierarchy6"/>
    <dgm:cxn modelId="{9AB58EEF-116E-47BA-BBBE-13A0EAA32744}" srcId="{9E66339D-D8B3-483A-8A8B-628C67536A53}" destId="{4CE15B23-0DE7-472F-B30D-69B439FFD00D}" srcOrd="0" destOrd="0" parTransId="{815FF5FA-1E03-4637-82B6-06C5F56DE1E8}" sibTransId="{FD56BF5E-44C8-4C83-96B9-1A64F7A8DA42}"/>
    <dgm:cxn modelId="{59FE4E5B-7BB4-485D-A512-804DA336AB4A}" srcId="{9E66339D-D8B3-483A-8A8B-628C67536A53}" destId="{1DA04D60-1E05-47DC-888B-F1B022D7F9CE}" srcOrd="2" destOrd="0" parTransId="{122EE851-4766-410F-8BA1-E053DB81F4FC}" sibTransId="{80CEEDC3-7E66-4C0A-886B-C250958D98F7}"/>
    <dgm:cxn modelId="{84848668-BACC-4A84-B86B-57C113D7783D}" type="presParOf" srcId="{2CF72663-CCC5-4D56-B499-8A4D1EC4E554}" destId="{06337925-DAE9-4E62-876A-43D8B58631D4}" srcOrd="0" destOrd="0" presId="urn:microsoft.com/office/officeart/2005/8/layout/hierarchy6"/>
    <dgm:cxn modelId="{2521F743-A0F3-4E01-AACD-B858FCBF36BC}" type="presParOf" srcId="{06337925-DAE9-4E62-876A-43D8B58631D4}" destId="{20DB0FB5-BCFC-4CC9-9A0F-BBBCE1D804FB}" srcOrd="0" destOrd="0" presId="urn:microsoft.com/office/officeart/2005/8/layout/hierarchy6"/>
    <dgm:cxn modelId="{A701584F-B2E7-4706-B28A-24CCDBD47079}" type="presParOf" srcId="{20DB0FB5-BCFC-4CC9-9A0F-BBBCE1D804FB}" destId="{C5247772-394C-450F-9222-B3667EDBFDE9}" srcOrd="0" destOrd="0" presId="urn:microsoft.com/office/officeart/2005/8/layout/hierarchy6"/>
    <dgm:cxn modelId="{87B7C234-71D9-42DF-A82B-369B13C76E4F}" type="presParOf" srcId="{C5247772-394C-450F-9222-B3667EDBFDE9}" destId="{094CB137-B11C-4F0D-83FF-6682144F53D2}" srcOrd="0" destOrd="0" presId="urn:microsoft.com/office/officeart/2005/8/layout/hierarchy6"/>
    <dgm:cxn modelId="{45D1E7DC-54C9-4CB3-B018-B27C8A3E3085}" type="presParOf" srcId="{C5247772-394C-450F-9222-B3667EDBFDE9}" destId="{2846DD32-71BE-485D-8187-F2B25DA96A0F}" srcOrd="1" destOrd="0" presId="urn:microsoft.com/office/officeart/2005/8/layout/hierarchy6"/>
    <dgm:cxn modelId="{C2136193-D934-4312-BE1F-93A5BD6F42CA}" type="presParOf" srcId="{2846DD32-71BE-485D-8187-F2B25DA96A0F}" destId="{7269E31D-E80C-4A8D-AB17-E4921E3F3CB6}" srcOrd="0" destOrd="0" presId="urn:microsoft.com/office/officeart/2005/8/layout/hierarchy6"/>
    <dgm:cxn modelId="{7A4F368C-682F-4C5F-AFF0-350C93FE8DA1}" type="presParOf" srcId="{2846DD32-71BE-485D-8187-F2B25DA96A0F}" destId="{B5EDE030-344C-4989-87C2-228DF13F9152}" srcOrd="1" destOrd="0" presId="urn:microsoft.com/office/officeart/2005/8/layout/hierarchy6"/>
    <dgm:cxn modelId="{2A5668C5-65FB-47DE-8447-009CCA56AF6A}" type="presParOf" srcId="{B5EDE030-344C-4989-87C2-228DF13F9152}" destId="{805E2E45-FFBE-4928-8F06-B4D254D7DB6C}" srcOrd="0" destOrd="0" presId="urn:microsoft.com/office/officeart/2005/8/layout/hierarchy6"/>
    <dgm:cxn modelId="{BC913B42-5451-4479-9F1C-3D2A0B3FB253}" type="presParOf" srcId="{B5EDE030-344C-4989-87C2-228DF13F9152}" destId="{FE40CAD6-8ABD-4A1A-B5E1-03E9494B766B}" srcOrd="1" destOrd="0" presId="urn:microsoft.com/office/officeart/2005/8/layout/hierarchy6"/>
    <dgm:cxn modelId="{DD1BC9CA-2B84-4D1E-BFF8-46C97E4F43AB}" type="presParOf" srcId="{FE40CAD6-8ABD-4A1A-B5E1-03E9494B766B}" destId="{095668BD-70BD-4AE1-909D-84739DB53025}" srcOrd="0" destOrd="0" presId="urn:microsoft.com/office/officeart/2005/8/layout/hierarchy6"/>
    <dgm:cxn modelId="{A86702BF-FF5F-43B7-9A99-A6390ED744A9}" type="presParOf" srcId="{FE40CAD6-8ABD-4A1A-B5E1-03E9494B766B}" destId="{59F83D05-D9AD-4310-9129-FA9CC1144145}" srcOrd="1" destOrd="0" presId="urn:microsoft.com/office/officeart/2005/8/layout/hierarchy6"/>
    <dgm:cxn modelId="{AE690CB0-29D5-49A3-8CFB-EECF341E45B1}" type="presParOf" srcId="{59F83D05-D9AD-4310-9129-FA9CC1144145}" destId="{40BAB628-BC2B-4FDB-9974-0FB6CC32C0E9}" srcOrd="0" destOrd="0" presId="urn:microsoft.com/office/officeart/2005/8/layout/hierarchy6"/>
    <dgm:cxn modelId="{D5518123-2674-4957-A7C8-57FEE35BDBB9}" type="presParOf" srcId="{59F83D05-D9AD-4310-9129-FA9CC1144145}" destId="{D42F478E-37B5-4F3F-A7DD-5625592D8A0F}" srcOrd="1" destOrd="0" presId="urn:microsoft.com/office/officeart/2005/8/layout/hierarchy6"/>
    <dgm:cxn modelId="{C554055C-5159-41A8-ACF1-EF039240D16B}" type="presParOf" srcId="{FE40CAD6-8ABD-4A1A-B5E1-03E9494B766B}" destId="{D06322B7-A314-4D97-8575-6FC70191E02C}" srcOrd="2" destOrd="0" presId="urn:microsoft.com/office/officeart/2005/8/layout/hierarchy6"/>
    <dgm:cxn modelId="{023A4DC9-3F80-4B2B-9F55-BC6B49C3A1AA}" type="presParOf" srcId="{FE40CAD6-8ABD-4A1A-B5E1-03E9494B766B}" destId="{67CEECE4-E446-475B-AF76-515120829A59}" srcOrd="3" destOrd="0" presId="urn:microsoft.com/office/officeart/2005/8/layout/hierarchy6"/>
    <dgm:cxn modelId="{0B51DD09-2ABC-4F6E-86C1-696F52D5F696}" type="presParOf" srcId="{67CEECE4-E446-475B-AF76-515120829A59}" destId="{A2EC546D-5A14-4FCA-B092-13E6CDF34FAE}" srcOrd="0" destOrd="0" presId="urn:microsoft.com/office/officeart/2005/8/layout/hierarchy6"/>
    <dgm:cxn modelId="{B5DB02B9-149D-4DCF-B528-81D21D337A2A}" type="presParOf" srcId="{67CEECE4-E446-475B-AF76-515120829A59}" destId="{163B755A-D0C0-4204-AAD4-B265B9D7219D}" srcOrd="1" destOrd="0" presId="urn:microsoft.com/office/officeart/2005/8/layout/hierarchy6"/>
    <dgm:cxn modelId="{CF18DFA3-FB0A-4116-A6AC-15973FB33CBF}" type="presParOf" srcId="{2846DD32-71BE-485D-8187-F2B25DA96A0F}" destId="{19CDC73C-8AF8-40CE-9052-83F5C481B153}" srcOrd="2" destOrd="0" presId="urn:microsoft.com/office/officeart/2005/8/layout/hierarchy6"/>
    <dgm:cxn modelId="{9532EEE0-528E-4888-896F-841EC2E3B942}" type="presParOf" srcId="{2846DD32-71BE-485D-8187-F2B25DA96A0F}" destId="{2CB8BF9D-F886-4223-83C1-914742CACE63}" srcOrd="3" destOrd="0" presId="urn:microsoft.com/office/officeart/2005/8/layout/hierarchy6"/>
    <dgm:cxn modelId="{638F58FE-7FD3-407A-B850-DFCCFABD6444}" type="presParOf" srcId="{2CB8BF9D-F886-4223-83C1-914742CACE63}" destId="{C7587FBF-3971-4D6B-B819-1544A8A87EE8}" srcOrd="0" destOrd="0" presId="urn:microsoft.com/office/officeart/2005/8/layout/hierarchy6"/>
    <dgm:cxn modelId="{887AC682-1234-4FF4-8F54-1A2E98801F75}" type="presParOf" srcId="{2CB8BF9D-F886-4223-83C1-914742CACE63}" destId="{D8B1A17C-048A-4F8E-A634-7DF452EF6254}" srcOrd="1" destOrd="0" presId="urn:microsoft.com/office/officeart/2005/8/layout/hierarchy6"/>
    <dgm:cxn modelId="{87617D41-5DF2-41F0-A7E1-0B4A89C1FC6D}" type="presParOf" srcId="{D8B1A17C-048A-4F8E-A634-7DF452EF6254}" destId="{652932A3-94F9-4270-9485-B486AB8A3B64}" srcOrd="0" destOrd="0" presId="urn:microsoft.com/office/officeart/2005/8/layout/hierarchy6"/>
    <dgm:cxn modelId="{276B22C7-F7E3-4253-A4BD-5FD0FB81A933}" type="presParOf" srcId="{D8B1A17C-048A-4F8E-A634-7DF452EF6254}" destId="{1A6FD689-E7D4-4477-83B5-8A6D593EC900}" srcOrd="1" destOrd="0" presId="urn:microsoft.com/office/officeart/2005/8/layout/hierarchy6"/>
    <dgm:cxn modelId="{20FEF2CA-C48F-4F82-BAF3-E26D2A681B82}" type="presParOf" srcId="{1A6FD689-E7D4-4477-83B5-8A6D593EC900}" destId="{523952E9-CE5A-4DF4-A0B5-70E60A5D39B3}" srcOrd="0" destOrd="0" presId="urn:microsoft.com/office/officeart/2005/8/layout/hierarchy6"/>
    <dgm:cxn modelId="{783AA1F3-7AA9-4C90-9312-1CE80A64E10C}" type="presParOf" srcId="{1A6FD689-E7D4-4477-83B5-8A6D593EC900}" destId="{01CFC046-B749-4BBE-B0A7-ECECE5E4FF40}" srcOrd="1" destOrd="0" presId="urn:microsoft.com/office/officeart/2005/8/layout/hierarchy6"/>
    <dgm:cxn modelId="{F710F785-3001-48D5-B1A1-B1597AC0394C}" type="presParOf" srcId="{2846DD32-71BE-485D-8187-F2B25DA96A0F}" destId="{3D637908-5BD6-4637-8051-5C4AFCE5C002}" srcOrd="4" destOrd="0" presId="urn:microsoft.com/office/officeart/2005/8/layout/hierarchy6"/>
    <dgm:cxn modelId="{9014C20A-CB5D-448C-8FF7-EBDD201A537A}" type="presParOf" srcId="{2846DD32-71BE-485D-8187-F2B25DA96A0F}" destId="{7C8A3B33-FD71-48AD-B133-1A8DB8BE442F}" srcOrd="5" destOrd="0" presId="urn:microsoft.com/office/officeart/2005/8/layout/hierarchy6"/>
    <dgm:cxn modelId="{2D710C6C-A44D-47DB-9D6D-D2623B879763}" type="presParOf" srcId="{7C8A3B33-FD71-48AD-B133-1A8DB8BE442F}" destId="{CCD4F42A-C85E-4C5C-826C-3AD246E8EBF9}" srcOrd="0" destOrd="0" presId="urn:microsoft.com/office/officeart/2005/8/layout/hierarchy6"/>
    <dgm:cxn modelId="{503EF6BC-4B25-4728-9303-24227848A644}" type="presParOf" srcId="{7C8A3B33-FD71-48AD-B133-1A8DB8BE442F}" destId="{9A90F310-6E41-4183-9280-7BE00B09C8C0}" srcOrd="1" destOrd="0" presId="urn:microsoft.com/office/officeart/2005/8/layout/hierarchy6"/>
    <dgm:cxn modelId="{4234681D-44FE-4267-82A7-DB481769B96D}" type="presParOf" srcId="{2CF72663-CCC5-4D56-B499-8A4D1EC4E554}" destId="{65652D50-8535-49D6-9589-47F174A56D1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961FE0-5AD7-44E8-B0C5-B5C1542F772E}" type="doc">
      <dgm:prSet loTypeId="urn:microsoft.com/office/officeart/2005/8/layout/venn2" loCatId="relationship" qsTypeId="urn:microsoft.com/office/officeart/2005/8/quickstyle/simple1" qsCatId="simple" csTypeId="urn:microsoft.com/office/officeart/2005/8/colors/colorful3" csCatId="colorful" phldr="1"/>
      <dgm:spPr/>
      <dgm:t>
        <a:bodyPr/>
        <a:lstStyle/>
        <a:p>
          <a:endParaRPr lang="pl-PL"/>
        </a:p>
      </dgm:t>
    </dgm:pt>
    <dgm:pt modelId="{769BA5F3-7533-4F00-B1FE-8D42CCDA6567}">
      <dgm:prSet phldrT="[Tekst]"/>
      <dgm:spPr/>
      <dgm:t>
        <a:bodyPr/>
        <a:lstStyle/>
        <a:p>
          <a:r>
            <a:rPr lang="pl-PL" dirty="0" err="1"/>
            <a:t>ReST</a:t>
          </a:r>
          <a:endParaRPr lang="pl-PL" dirty="0"/>
        </a:p>
      </dgm:t>
    </dgm:pt>
    <dgm:pt modelId="{7674C968-32FF-4E2B-980A-2B69F0183A2B}" type="parTrans" cxnId="{2A6EE6DF-B921-44A2-994F-B4167B628B7C}">
      <dgm:prSet/>
      <dgm:spPr/>
      <dgm:t>
        <a:bodyPr/>
        <a:lstStyle/>
        <a:p>
          <a:endParaRPr lang="pl-PL"/>
        </a:p>
      </dgm:t>
    </dgm:pt>
    <dgm:pt modelId="{6C2AFCF5-A84F-4D78-9BC1-E0437F12B7CB}" type="sibTrans" cxnId="{2A6EE6DF-B921-44A2-994F-B4167B628B7C}">
      <dgm:prSet/>
      <dgm:spPr/>
      <dgm:t>
        <a:bodyPr/>
        <a:lstStyle/>
        <a:p>
          <a:endParaRPr lang="pl-PL"/>
        </a:p>
      </dgm:t>
    </dgm:pt>
    <dgm:pt modelId="{DD49368F-D000-4323-9512-04D5ED295393}">
      <dgm:prSet phldrT="[Tekst]"/>
      <dgm:spPr/>
      <dgm:t>
        <a:bodyPr/>
        <a:lstStyle/>
        <a:p>
          <a:r>
            <a:rPr lang="pl-PL" dirty="0"/>
            <a:t>HTTP</a:t>
          </a:r>
        </a:p>
      </dgm:t>
    </dgm:pt>
    <dgm:pt modelId="{8102A4A6-265B-46C6-BEBD-28F91B172A78}" type="parTrans" cxnId="{0FF3CE24-F8B0-4D2E-A2F9-E34D8A32C2F6}">
      <dgm:prSet/>
      <dgm:spPr/>
      <dgm:t>
        <a:bodyPr/>
        <a:lstStyle/>
        <a:p>
          <a:endParaRPr lang="pl-PL"/>
        </a:p>
      </dgm:t>
    </dgm:pt>
    <dgm:pt modelId="{67EE916E-9F53-4233-A3A2-768439CC1382}" type="sibTrans" cxnId="{0FF3CE24-F8B0-4D2E-A2F9-E34D8A32C2F6}">
      <dgm:prSet/>
      <dgm:spPr/>
      <dgm:t>
        <a:bodyPr/>
        <a:lstStyle/>
        <a:p>
          <a:endParaRPr lang="pl-PL"/>
        </a:p>
      </dgm:t>
    </dgm:pt>
    <dgm:pt modelId="{3ADAE27D-06E8-46E2-BACE-5E36DA82F32C}">
      <dgm:prSet phldrT="[Tekst]"/>
      <dgm:spPr/>
      <dgm:t>
        <a:bodyPr/>
        <a:lstStyle/>
        <a:p>
          <a:r>
            <a:rPr lang="pl-PL" dirty="0"/>
            <a:t>TCP/IP</a:t>
          </a:r>
        </a:p>
      </dgm:t>
    </dgm:pt>
    <dgm:pt modelId="{AC407590-D9E2-4BC4-ADB1-8E836EB4D518}" type="parTrans" cxnId="{523DD532-CB6F-4C0A-A26F-F7B8708DA026}">
      <dgm:prSet/>
      <dgm:spPr/>
      <dgm:t>
        <a:bodyPr/>
        <a:lstStyle/>
        <a:p>
          <a:endParaRPr lang="pl-PL"/>
        </a:p>
      </dgm:t>
    </dgm:pt>
    <dgm:pt modelId="{41839312-6689-4EC6-BD3E-9ACE0203E008}" type="sibTrans" cxnId="{523DD532-CB6F-4C0A-A26F-F7B8708DA026}">
      <dgm:prSet/>
      <dgm:spPr/>
      <dgm:t>
        <a:bodyPr/>
        <a:lstStyle/>
        <a:p>
          <a:endParaRPr lang="pl-PL"/>
        </a:p>
      </dgm:t>
    </dgm:pt>
    <dgm:pt modelId="{07BBAF56-8093-462E-A4BE-8964A687249E}" type="pres">
      <dgm:prSet presAssocID="{7A961FE0-5AD7-44E8-B0C5-B5C1542F772E}" presName="Name0" presStyleCnt="0">
        <dgm:presLayoutVars>
          <dgm:chMax val="7"/>
          <dgm:resizeHandles val="exact"/>
        </dgm:presLayoutVars>
      </dgm:prSet>
      <dgm:spPr/>
    </dgm:pt>
    <dgm:pt modelId="{ECC20A68-D25B-480D-ADB6-B47EC2949A0F}" type="pres">
      <dgm:prSet presAssocID="{7A961FE0-5AD7-44E8-B0C5-B5C1542F772E}" presName="comp1" presStyleCnt="0"/>
      <dgm:spPr/>
    </dgm:pt>
    <dgm:pt modelId="{41AC260B-009A-4093-8A41-0BF951963D26}" type="pres">
      <dgm:prSet presAssocID="{7A961FE0-5AD7-44E8-B0C5-B5C1542F772E}" presName="circle1" presStyleLbl="node1" presStyleIdx="0" presStyleCnt="3"/>
      <dgm:spPr/>
    </dgm:pt>
    <dgm:pt modelId="{52F4AD47-141A-46F8-A62D-47ABB8B3A282}" type="pres">
      <dgm:prSet presAssocID="{7A961FE0-5AD7-44E8-B0C5-B5C1542F772E}" presName="c1text" presStyleLbl="node1" presStyleIdx="0" presStyleCnt="3">
        <dgm:presLayoutVars>
          <dgm:bulletEnabled val="1"/>
        </dgm:presLayoutVars>
      </dgm:prSet>
      <dgm:spPr/>
    </dgm:pt>
    <dgm:pt modelId="{0FEB4A39-A5CF-43E4-BC3F-EA485E988EC3}" type="pres">
      <dgm:prSet presAssocID="{7A961FE0-5AD7-44E8-B0C5-B5C1542F772E}" presName="comp2" presStyleCnt="0"/>
      <dgm:spPr/>
    </dgm:pt>
    <dgm:pt modelId="{BB2E6E49-C13F-4329-9728-A0D009E2927E}" type="pres">
      <dgm:prSet presAssocID="{7A961FE0-5AD7-44E8-B0C5-B5C1542F772E}" presName="circle2" presStyleLbl="node1" presStyleIdx="1" presStyleCnt="3"/>
      <dgm:spPr/>
    </dgm:pt>
    <dgm:pt modelId="{5EC9BE43-83A2-43DC-89B2-33AA0B749BD9}" type="pres">
      <dgm:prSet presAssocID="{7A961FE0-5AD7-44E8-B0C5-B5C1542F772E}" presName="c2text" presStyleLbl="node1" presStyleIdx="1" presStyleCnt="3">
        <dgm:presLayoutVars>
          <dgm:bulletEnabled val="1"/>
        </dgm:presLayoutVars>
      </dgm:prSet>
      <dgm:spPr/>
    </dgm:pt>
    <dgm:pt modelId="{689FDC1C-EB13-463F-A46F-5CDC72653D6F}" type="pres">
      <dgm:prSet presAssocID="{7A961FE0-5AD7-44E8-B0C5-B5C1542F772E}" presName="comp3" presStyleCnt="0"/>
      <dgm:spPr/>
    </dgm:pt>
    <dgm:pt modelId="{1602E54E-ADB8-4A2D-BB46-8E3EB2911748}" type="pres">
      <dgm:prSet presAssocID="{7A961FE0-5AD7-44E8-B0C5-B5C1542F772E}" presName="circle3" presStyleLbl="node1" presStyleIdx="2" presStyleCnt="3"/>
      <dgm:spPr/>
    </dgm:pt>
    <dgm:pt modelId="{EC764004-4272-43AC-B49C-7229B91C0951}" type="pres">
      <dgm:prSet presAssocID="{7A961FE0-5AD7-44E8-B0C5-B5C1542F772E}" presName="c3text" presStyleLbl="node1" presStyleIdx="2" presStyleCnt="3">
        <dgm:presLayoutVars>
          <dgm:bulletEnabled val="1"/>
        </dgm:presLayoutVars>
      </dgm:prSet>
      <dgm:spPr/>
    </dgm:pt>
  </dgm:ptLst>
  <dgm:cxnLst>
    <dgm:cxn modelId="{523DD532-CB6F-4C0A-A26F-F7B8708DA026}" srcId="{7A961FE0-5AD7-44E8-B0C5-B5C1542F772E}" destId="{3ADAE27D-06E8-46E2-BACE-5E36DA82F32C}" srcOrd="2" destOrd="0" parTransId="{AC407590-D9E2-4BC4-ADB1-8E836EB4D518}" sibTransId="{41839312-6689-4EC6-BD3E-9ACE0203E008}"/>
    <dgm:cxn modelId="{190462A4-B38A-412C-8795-3A39DAE7D818}" type="presOf" srcId="{3ADAE27D-06E8-46E2-BACE-5E36DA82F32C}" destId="{1602E54E-ADB8-4A2D-BB46-8E3EB2911748}" srcOrd="0" destOrd="0" presId="urn:microsoft.com/office/officeart/2005/8/layout/venn2"/>
    <dgm:cxn modelId="{0FF3CE24-F8B0-4D2E-A2F9-E34D8A32C2F6}" srcId="{7A961FE0-5AD7-44E8-B0C5-B5C1542F772E}" destId="{DD49368F-D000-4323-9512-04D5ED295393}" srcOrd="1" destOrd="0" parTransId="{8102A4A6-265B-46C6-BEBD-28F91B172A78}" sibTransId="{67EE916E-9F53-4233-A3A2-768439CC1382}"/>
    <dgm:cxn modelId="{D08EFCB5-59C1-4FBB-AF9F-16743FC4CB8D}" type="presOf" srcId="{DD49368F-D000-4323-9512-04D5ED295393}" destId="{BB2E6E49-C13F-4329-9728-A0D009E2927E}" srcOrd="0" destOrd="0" presId="urn:microsoft.com/office/officeart/2005/8/layout/venn2"/>
    <dgm:cxn modelId="{01E02080-140E-467C-A61C-B89D8DB11E56}" type="presOf" srcId="{7A961FE0-5AD7-44E8-B0C5-B5C1542F772E}" destId="{07BBAF56-8093-462E-A4BE-8964A687249E}" srcOrd="0" destOrd="0" presId="urn:microsoft.com/office/officeart/2005/8/layout/venn2"/>
    <dgm:cxn modelId="{76DE659C-4F7B-4C25-BD78-FF7C12083FE4}" type="presOf" srcId="{3ADAE27D-06E8-46E2-BACE-5E36DA82F32C}" destId="{EC764004-4272-43AC-B49C-7229B91C0951}" srcOrd="1" destOrd="0" presId="urn:microsoft.com/office/officeart/2005/8/layout/venn2"/>
    <dgm:cxn modelId="{78EF9C55-D4EE-4FC1-87A2-07B96E1AF92D}" type="presOf" srcId="{769BA5F3-7533-4F00-B1FE-8D42CCDA6567}" destId="{52F4AD47-141A-46F8-A62D-47ABB8B3A282}" srcOrd="1" destOrd="0" presId="urn:microsoft.com/office/officeart/2005/8/layout/venn2"/>
    <dgm:cxn modelId="{48A2BCE6-A4DA-43AD-937E-FA3899F51231}" type="presOf" srcId="{769BA5F3-7533-4F00-B1FE-8D42CCDA6567}" destId="{41AC260B-009A-4093-8A41-0BF951963D26}" srcOrd="0" destOrd="0" presId="urn:microsoft.com/office/officeart/2005/8/layout/venn2"/>
    <dgm:cxn modelId="{2A6EE6DF-B921-44A2-994F-B4167B628B7C}" srcId="{7A961FE0-5AD7-44E8-B0C5-B5C1542F772E}" destId="{769BA5F3-7533-4F00-B1FE-8D42CCDA6567}" srcOrd="0" destOrd="0" parTransId="{7674C968-32FF-4E2B-980A-2B69F0183A2B}" sibTransId="{6C2AFCF5-A84F-4D78-9BC1-E0437F12B7CB}"/>
    <dgm:cxn modelId="{E2EFF55E-26B3-4EED-93E7-EE50654A18EA}" type="presOf" srcId="{DD49368F-D000-4323-9512-04D5ED295393}" destId="{5EC9BE43-83A2-43DC-89B2-33AA0B749BD9}" srcOrd="1" destOrd="0" presId="urn:microsoft.com/office/officeart/2005/8/layout/venn2"/>
    <dgm:cxn modelId="{5CCB076C-F7AE-4A4B-9AEC-E02E8E0BEFD4}" type="presParOf" srcId="{07BBAF56-8093-462E-A4BE-8964A687249E}" destId="{ECC20A68-D25B-480D-ADB6-B47EC2949A0F}" srcOrd="0" destOrd="0" presId="urn:microsoft.com/office/officeart/2005/8/layout/venn2"/>
    <dgm:cxn modelId="{386D22B5-E30D-42E5-8BA5-1E6361ED7188}" type="presParOf" srcId="{ECC20A68-D25B-480D-ADB6-B47EC2949A0F}" destId="{41AC260B-009A-4093-8A41-0BF951963D26}" srcOrd="0" destOrd="0" presId="urn:microsoft.com/office/officeart/2005/8/layout/venn2"/>
    <dgm:cxn modelId="{40F8C25F-089E-427E-8BC0-D51CDDD3235A}" type="presParOf" srcId="{ECC20A68-D25B-480D-ADB6-B47EC2949A0F}" destId="{52F4AD47-141A-46F8-A62D-47ABB8B3A282}" srcOrd="1" destOrd="0" presId="urn:microsoft.com/office/officeart/2005/8/layout/venn2"/>
    <dgm:cxn modelId="{FF43B64D-B13C-49DF-992D-0CFCABC6FA84}" type="presParOf" srcId="{07BBAF56-8093-462E-A4BE-8964A687249E}" destId="{0FEB4A39-A5CF-43E4-BC3F-EA485E988EC3}" srcOrd="1" destOrd="0" presId="urn:microsoft.com/office/officeart/2005/8/layout/venn2"/>
    <dgm:cxn modelId="{0025B188-051A-4D1B-865A-90F679B1A8B5}" type="presParOf" srcId="{0FEB4A39-A5CF-43E4-BC3F-EA485E988EC3}" destId="{BB2E6E49-C13F-4329-9728-A0D009E2927E}" srcOrd="0" destOrd="0" presId="urn:microsoft.com/office/officeart/2005/8/layout/venn2"/>
    <dgm:cxn modelId="{BB33D01D-AFA7-4393-BA0C-ED084E580FD3}" type="presParOf" srcId="{0FEB4A39-A5CF-43E4-BC3F-EA485E988EC3}" destId="{5EC9BE43-83A2-43DC-89B2-33AA0B749BD9}" srcOrd="1" destOrd="0" presId="urn:microsoft.com/office/officeart/2005/8/layout/venn2"/>
    <dgm:cxn modelId="{4BD7A9F2-20D7-4590-AEDA-DC064148072E}" type="presParOf" srcId="{07BBAF56-8093-462E-A4BE-8964A687249E}" destId="{689FDC1C-EB13-463F-A46F-5CDC72653D6F}" srcOrd="2" destOrd="0" presId="urn:microsoft.com/office/officeart/2005/8/layout/venn2"/>
    <dgm:cxn modelId="{00A44948-C66F-407A-9069-1BEC52C0C722}" type="presParOf" srcId="{689FDC1C-EB13-463F-A46F-5CDC72653D6F}" destId="{1602E54E-ADB8-4A2D-BB46-8E3EB2911748}" srcOrd="0" destOrd="0" presId="urn:microsoft.com/office/officeart/2005/8/layout/venn2"/>
    <dgm:cxn modelId="{2489BB61-0EC2-426E-A1BD-9893BB8E80BF}" type="presParOf" srcId="{689FDC1C-EB13-463F-A46F-5CDC72653D6F}" destId="{EC764004-4272-43AC-B49C-7229B91C095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FFCA0B-A466-434D-B95F-FC5E1384777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pl-PL"/>
        </a:p>
      </dgm:t>
    </dgm:pt>
    <dgm:pt modelId="{6E9C88F2-1C49-4931-91BD-84FB21BEFADC}">
      <dgm:prSet/>
      <dgm:spPr/>
      <dgm:t>
        <a:bodyPr/>
        <a:lstStyle/>
        <a:p>
          <a:r>
            <a:rPr lang="en-GB" b="0" i="0" dirty="0"/>
            <a:t>Client–server</a:t>
          </a:r>
          <a:endParaRPr lang="pl-PL" dirty="0"/>
        </a:p>
      </dgm:t>
    </dgm:pt>
    <dgm:pt modelId="{54CB2DA6-AC66-406F-93A7-D58DA600E912}" type="parTrans" cxnId="{21D59A38-5C3C-4EE6-A13D-D93E0A3E328B}">
      <dgm:prSet/>
      <dgm:spPr/>
      <dgm:t>
        <a:bodyPr/>
        <a:lstStyle/>
        <a:p>
          <a:endParaRPr lang="pl-PL"/>
        </a:p>
      </dgm:t>
    </dgm:pt>
    <dgm:pt modelId="{7F9DB4A7-E331-47E4-B370-C502D798DD16}" type="sibTrans" cxnId="{21D59A38-5C3C-4EE6-A13D-D93E0A3E328B}">
      <dgm:prSet/>
      <dgm:spPr/>
      <dgm:t>
        <a:bodyPr/>
        <a:lstStyle/>
        <a:p>
          <a:endParaRPr lang="pl-PL"/>
        </a:p>
      </dgm:t>
    </dgm:pt>
    <dgm:pt modelId="{A863ECD1-8D79-4B0D-A20C-8450D92D8BC3}">
      <dgm:prSet/>
      <dgm:spPr/>
      <dgm:t>
        <a:bodyPr/>
        <a:lstStyle/>
        <a:p>
          <a:r>
            <a:rPr lang="en-GB" b="1" i="0" dirty="0"/>
            <a:t>Stateless</a:t>
          </a:r>
          <a:endParaRPr lang="pl-PL" dirty="0"/>
        </a:p>
      </dgm:t>
    </dgm:pt>
    <dgm:pt modelId="{DC3BAA0F-582D-4944-956A-BDDD94C4CA46}" type="parTrans" cxnId="{DC9CB69C-9EC5-4CA7-A544-388835CA0AE0}">
      <dgm:prSet/>
      <dgm:spPr/>
      <dgm:t>
        <a:bodyPr/>
        <a:lstStyle/>
        <a:p>
          <a:endParaRPr lang="pl-PL"/>
        </a:p>
      </dgm:t>
    </dgm:pt>
    <dgm:pt modelId="{177B8A8F-A817-4629-8680-766AC3864A7B}" type="sibTrans" cxnId="{DC9CB69C-9EC5-4CA7-A544-388835CA0AE0}">
      <dgm:prSet/>
      <dgm:spPr/>
      <dgm:t>
        <a:bodyPr/>
        <a:lstStyle/>
        <a:p>
          <a:endParaRPr lang="pl-PL"/>
        </a:p>
      </dgm:t>
    </dgm:pt>
    <dgm:pt modelId="{7B1A6162-8C8A-4CD6-9E75-A1897931ED39}">
      <dgm:prSet/>
      <dgm:spPr/>
      <dgm:t>
        <a:bodyPr/>
        <a:lstStyle/>
        <a:p>
          <a:r>
            <a:rPr lang="en-GB" b="0" i="0" dirty="0"/>
            <a:t>Cacheable</a:t>
          </a:r>
          <a:endParaRPr lang="pl-PL" dirty="0"/>
        </a:p>
      </dgm:t>
    </dgm:pt>
    <dgm:pt modelId="{89244184-DD38-4531-9D73-6435F09F79CA}" type="parTrans" cxnId="{92A6ADF2-7C15-4C1F-A779-B9E4C22EAEFC}">
      <dgm:prSet/>
      <dgm:spPr/>
      <dgm:t>
        <a:bodyPr/>
        <a:lstStyle/>
        <a:p>
          <a:endParaRPr lang="pl-PL"/>
        </a:p>
      </dgm:t>
    </dgm:pt>
    <dgm:pt modelId="{C5E1F4B4-B501-4FA9-94AB-877CE55DE3C2}" type="sibTrans" cxnId="{92A6ADF2-7C15-4C1F-A779-B9E4C22EAEFC}">
      <dgm:prSet/>
      <dgm:spPr/>
      <dgm:t>
        <a:bodyPr/>
        <a:lstStyle/>
        <a:p>
          <a:endParaRPr lang="pl-PL"/>
        </a:p>
      </dgm:t>
    </dgm:pt>
    <dgm:pt modelId="{95701D8C-E6F3-4491-B217-D29AB5E61380}">
      <dgm:prSet/>
      <dgm:spPr/>
      <dgm:t>
        <a:bodyPr/>
        <a:lstStyle/>
        <a:p>
          <a:r>
            <a:rPr lang="pl-PL" dirty="0"/>
            <a:t>Uniform </a:t>
          </a:r>
          <a:r>
            <a:rPr lang="pl-PL" dirty="0" err="1"/>
            <a:t>interface</a:t>
          </a:r>
          <a:endParaRPr lang="pl-PL" dirty="0"/>
        </a:p>
      </dgm:t>
    </dgm:pt>
    <dgm:pt modelId="{3BD5ECEB-7BAF-4FD4-AF1A-D202E6771710}" type="parTrans" cxnId="{A448E44D-FD80-4256-820C-E67104553796}">
      <dgm:prSet/>
      <dgm:spPr/>
      <dgm:t>
        <a:bodyPr/>
        <a:lstStyle/>
        <a:p>
          <a:endParaRPr lang="pl-PL"/>
        </a:p>
      </dgm:t>
    </dgm:pt>
    <dgm:pt modelId="{78711C07-CC6E-4BAD-A551-1BDD9A7F519F}" type="sibTrans" cxnId="{A448E44D-FD80-4256-820C-E67104553796}">
      <dgm:prSet/>
      <dgm:spPr/>
      <dgm:t>
        <a:bodyPr/>
        <a:lstStyle/>
        <a:p>
          <a:endParaRPr lang="pl-PL"/>
        </a:p>
      </dgm:t>
    </dgm:pt>
    <dgm:pt modelId="{817E6523-B69D-4539-B9F3-01C1A9979803}">
      <dgm:prSet/>
      <dgm:spPr/>
      <dgm:t>
        <a:bodyPr/>
        <a:lstStyle/>
        <a:p>
          <a:r>
            <a:rPr lang="en-GB" b="0" i="0" dirty="0"/>
            <a:t>Layered system</a:t>
          </a:r>
          <a:endParaRPr lang="pl-PL" dirty="0"/>
        </a:p>
      </dgm:t>
    </dgm:pt>
    <dgm:pt modelId="{A183962B-2BED-46AD-B88B-BB50D2EBA093}" type="parTrans" cxnId="{AA2BD529-FD8C-4AF2-B559-61EACE00666A}">
      <dgm:prSet/>
      <dgm:spPr/>
      <dgm:t>
        <a:bodyPr/>
        <a:lstStyle/>
        <a:p>
          <a:endParaRPr lang="pl-PL"/>
        </a:p>
      </dgm:t>
    </dgm:pt>
    <dgm:pt modelId="{7251F66D-41FD-4C2A-9E98-F859050133B8}" type="sibTrans" cxnId="{AA2BD529-FD8C-4AF2-B559-61EACE00666A}">
      <dgm:prSet/>
      <dgm:spPr/>
      <dgm:t>
        <a:bodyPr/>
        <a:lstStyle/>
        <a:p>
          <a:endParaRPr lang="pl-PL"/>
        </a:p>
      </dgm:t>
    </dgm:pt>
    <dgm:pt modelId="{9D76594F-9BB7-4912-9C8B-9957C2D430F9}" type="pres">
      <dgm:prSet presAssocID="{10FFCA0B-A466-434D-B95F-FC5E13847770}" presName="cycle" presStyleCnt="0">
        <dgm:presLayoutVars>
          <dgm:dir/>
          <dgm:resizeHandles val="exact"/>
        </dgm:presLayoutVars>
      </dgm:prSet>
      <dgm:spPr/>
    </dgm:pt>
    <dgm:pt modelId="{888549DC-B98F-42A6-8757-683936F26A25}" type="pres">
      <dgm:prSet presAssocID="{6E9C88F2-1C49-4931-91BD-84FB21BEFADC}" presName="node" presStyleLbl="node1" presStyleIdx="0" presStyleCnt="5">
        <dgm:presLayoutVars>
          <dgm:bulletEnabled val="1"/>
        </dgm:presLayoutVars>
      </dgm:prSet>
      <dgm:spPr/>
    </dgm:pt>
    <dgm:pt modelId="{140E4836-698B-4A70-8AD4-AB3AE5D07B1A}" type="pres">
      <dgm:prSet presAssocID="{6E9C88F2-1C49-4931-91BD-84FB21BEFADC}" presName="spNode" presStyleCnt="0"/>
      <dgm:spPr/>
    </dgm:pt>
    <dgm:pt modelId="{CC10DE4D-BD63-44D2-BFFC-BB7C510EDD52}" type="pres">
      <dgm:prSet presAssocID="{7F9DB4A7-E331-47E4-B370-C502D798DD16}" presName="sibTrans" presStyleLbl="sibTrans1D1" presStyleIdx="0" presStyleCnt="5"/>
      <dgm:spPr/>
    </dgm:pt>
    <dgm:pt modelId="{F5BDAF1C-D25A-4608-BCB2-1C47475C65D3}" type="pres">
      <dgm:prSet presAssocID="{A863ECD1-8D79-4B0D-A20C-8450D92D8BC3}" presName="node" presStyleLbl="node1" presStyleIdx="1" presStyleCnt="5">
        <dgm:presLayoutVars>
          <dgm:bulletEnabled val="1"/>
        </dgm:presLayoutVars>
      </dgm:prSet>
      <dgm:spPr/>
    </dgm:pt>
    <dgm:pt modelId="{0E22FF38-6C6F-48AA-A53D-03AF78F619AB}" type="pres">
      <dgm:prSet presAssocID="{A863ECD1-8D79-4B0D-A20C-8450D92D8BC3}" presName="spNode" presStyleCnt="0"/>
      <dgm:spPr/>
    </dgm:pt>
    <dgm:pt modelId="{08C1B76C-804C-4A20-82ED-AF0098483D6C}" type="pres">
      <dgm:prSet presAssocID="{177B8A8F-A817-4629-8680-766AC3864A7B}" presName="sibTrans" presStyleLbl="sibTrans1D1" presStyleIdx="1" presStyleCnt="5"/>
      <dgm:spPr/>
    </dgm:pt>
    <dgm:pt modelId="{04673C70-4AD2-4F49-8158-E324EF3B29A6}" type="pres">
      <dgm:prSet presAssocID="{7B1A6162-8C8A-4CD6-9E75-A1897931ED39}" presName="node" presStyleLbl="node1" presStyleIdx="2" presStyleCnt="5">
        <dgm:presLayoutVars>
          <dgm:bulletEnabled val="1"/>
        </dgm:presLayoutVars>
      </dgm:prSet>
      <dgm:spPr/>
    </dgm:pt>
    <dgm:pt modelId="{B4305F28-C6F5-4CC6-82C2-B3CA8E87E207}" type="pres">
      <dgm:prSet presAssocID="{7B1A6162-8C8A-4CD6-9E75-A1897931ED39}" presName="spNode" presStyleCnt="0"/>
      <dgm:spPr/>
    </dgm:pt>
    <dgm:pt modelId="{AF1D6B00-F1EB-47CD-B5CA-4B2E82DB47CF}" type="pres">
      <dgm:prSet presAssocID="{C5E1F4B4-B501-4FA9-94AB-877CE55DE3C2}" presName="sibTrans" presStyleLbl="sibTrans1D1" presStyleIdx="2" presStyleCnt="5"/>
      <dgm:spPr/>
    </dgm:pt>
    <dgm:pt modelId="{7002FFDF-D714-4164-905C-4BEEE09D6439}" type="pres">
      <dgm:prSet presAssocID="{95701D8C-E6F3-4491-B217-D29AB5E61380}" presName="node" presStyleLbl="node1" presStyleIdx="3" presStyleCnt="5">
        <dgm:presLayoutVars>
          <dgm:bulletEnabled val="1"/>
        </dgm:presLayoutVars>
      </dgm:prSet>
      <dgm:spPr/>
    </dgm:pt>
    <dgm:pt modelId="{1B0983BD-F59C-47FA-A59F-1C3CCA2036A2}" type="pres">
      <dgm:prSet presAssocID="{95701D8C-E6F3-4491-B217-D29AB5E61380}" presName="spNode" presStyleCnt="0"/>
      <dgm:spPr/>
    </dgm:pt>
    <dgm:pt modelId="{B2439D79-985E-49BE-8077-C283BE21864B}" type="pres">
      <dgm:prSet presAssocID="{78711C07-CC6E-4BAD-A551-1BDD9A7F519F}" presName="sibTrans" presStyleLbl="sibTrans1D1" presStyleIdx="3" presStyleCnt="5"/>
      <dgm:spPr/>
    </dgm:pt>
    <dgm:pt modelId="{7728FBE7-0C6B-4DB8-9B2A-9248A1C4FDD2}" type="pres">
      <dgm:prSet presAssocID="{817E6523-B69D-4539-B9F3-01C1A9979803}" presName="node" presStyleLbl="node1" presStyleIdx="4" presStyleCnt="5">
        <dgm:presLayoutVars>
          <dgm:bulletEnabled val="1"/>
        </dgm:presLayoutVars>
      </dgm:prSet>
      <dgm:spPr/>
    </dgm:pt>
    <dgm:pt modelId="{9694C309-1817-492B-86A8-3C0AE3891CF1}" type="pres">
      <dgm:prSet presAssocID="{817E6523-B69D-4539-B9F3-01C1A9979803}" presName="spNode" presStyleCnt="0"/>
      <dgm:spPr/>
    </dgm:pt>
    <dgm:pt modelId="{4717C99A-2750-4AD6-A6DA-B4F807E7EE2C}" type="pres">
      <dgm:prSet presAssocID="{7251F66D-41FD-4C2A-9E98-F859050133B8}" presName="sibTrans" presStyleLbl="sibTrans1D1" presStyleIdx="4" presStyleCnt="5"/>
      <dgm:spPr/>
    </dgm:pt>
  </dgm:ptLst>
  <dgm:cxnLst>
    <dgm:cxn modelId="{AF985C77-385A-405C-88F8-8725D9163EDA}" type="presOf" srcId="{7F9DB4A7-E331-47E4-B370-C502D798DD16}" destId="{CC10DE4D-BD63-44D2-BFFC-BB7C510EDD52}" srcOrd="0" destOrd="0" presId="urn:microsoft.com/office/officeart/2005/8/layout/cycle6"/>
    <dgm:cxn modelId="{9FF7F692-A195-44D8-9B03-D2977F456249}" type="presOf" srcId="{A863ECD1-8D79-4B0D-A20C-8450D92D8BC3}" destId="{F5BDAF1C-D25A-4608-BCB2-1C47475C65D3}" srcOrd="0" destOrd="0" presId="urn:microsoft.com/office/officeart/2005/8/layout/cycle6"/>
    <dgm:cxn modelId="{A448E44D-FD80-4256-820C-E67104553796}" srcId="{10FFCA0B-A466-434D-B95F-FC5E13847770}" destId="{95701D8C-E6F3-4491-B217-D29AB5E61380}" srcOrd="3" destOrd="0" parTransId="{3BD5ECEB-7BAF-4FD4-AF1A-D202E6771710}" sibTransId="{78711C07-CC6E-4BAD-A551-1BDD9A7F519F}"/>
    <dgm:cxn modelId="{AA2BD529-FD8C-4AF2-B559-61EACE00666A}" srcId="{10FFCA0B-A466-434D-B95F-FC5E13847770}" destId="{817E6523-B69D-4539-B9F3-01C1A9979803}" srcOrd="4" destOrd="0" parTransId="{A183962B-2BED-46AD-B88B-BB50D2EBA093}" sibTransId="{7251F66D-41FD-4C2A-9E98-F859050133B8}"/>
    <dgm:cxn modelId="{B96008E3-E6B5-48C6-BAAD-12B440C050B5}" type="presOf" srcId="{817E6523-B69D-4539-B9F3-01C1A9979803}" destId="{7728FBE7-0C6B-4DB8-9B2A-9248A1C4FDD2}" srcOrd="0" destOrd="0" presId="urn:microsoft.com/office/officeart/2005/8/layout/cycle6"/>
    <dgm:cxn modelId="{00BFBCEF-F06E-4AE7-91D7-183F4D22EB99}" type="presOf" srcId="{6E9C88F2-1C49-4931-91BD-84FB21BEFADC}" destId="{888549DC-B98F-42A6-8757-683936F26A25}" srcOrd="0" destOrd="0" presId="urn:microsoft.com/office/officeart/2005/8/layout/cycle6"/>
    <dgm:cxn modelId="{8CB95CF8-0140-41FD-806E-87E97777D0FD}" type="presOf" srcId="{7B1A6162-8C8A-4CD6-9E75-A1897931ED39}" destId="{04673C70-4AD2-4F49-8158-E324EF3B29A6}" srcOrd="0" destOrd="0" presId="urn:microsoft.com/office/officeart/2005/8/layout/cycle6"/>
    <dgm:cxn modelId="{2CE3F863-23D7-4DAE-B53E-D4FD19F8732B}" type="presOf" srcId="{78711C07-CC6E-4BAD-A551-1BDD9A7F519F}" destId="{B2439D79-985E-49BE-8077-C283BE21864B}" srcOrd="0" destOrd="0" presId="urn:microsoft.com/office/officeart/2005/8/layout/cycle6"/>
    <dgm:cxn modelId="{DC9CB69C-9EC5-4CA7-A544-388835CA0AE0}" srcId="{10FFCA0B-A466-434D-B95F-FC5E13847770}" destId="{A863ECD1-8D79-4B0D-A20C-8450D92D8BC3}" srcOrd="1" destOrd="0" parTransId="{DC3BAA0F-582D-4944-956A-BDDD94C4CA46}" sibTransId="{177B8A8F-A817-4629-8680-766AC3864A7B}"/>
    <dgm:cxn modelId="{1ED8F092-3D77-4A17-95BD-B43B5357C8C4}" type="presOf" srcId="{10FFCA0B-A466-434D-B95F-FC5E13847770}" destId="{9D76594F-9BB7-4912-9C8B-9957C2D430F9}" srcOrd="0" destOrd="0" presId="urn:microsoft.com/office/officeart/2005/8/layout/cycle6"/>
    <dgm:cxn modelId="{21D59A38-5C3C-4EE6-A13D-D93E0A3E328B}" srcId="{10FFCA0B-A466-434D-B95F-FC5E13847770}" destId="{6E9C88F2-1C49-4931-91BD-84FB21BEFADC}" srcOrd="0" destOrd="0" parTransId="{54CB2DA6-AC66-406F-93A7-D58DA600E912}" sibTransId="{7F9DB4A7-E331-47E4-B370-C502D798DD16}"/>
    <dgm:cxn modelId="{92A6ADF2-7C15-4C1F-A779-B9E4C22EAEFC}" srcId="{10FFCA0B-A466-434D-B95F-FC5E13847770}" destId="{7B1A6162-8C8A-4CD6-9E75-A1897931ED39}" srcOrd="2" destOrd="0" parTransId="{89244184-DD38-4531-9D73-6435F09F79CA}" sibTransId="{C5E1F4B4-B501-4FA9-94AB-877CE55DE3C2}"/>
    <dgm:cxn modelId="{6CD94501-D037-40E4-A837-3D10A6F694BF}" type="presOf" srcId="{95701D8C-E6F3-4491-B217-D29AB5E61380}" destId="{7002FFDF-D714-4164-905C-4BEEE09D6439}" srcOrd="0" destOrd="0" presId="urn:microsoft.com/office/officeart/2005/8/layout/cycle6"/>
    <dgm:cxn modelId="{0A3C6F67-F02D-4592-B611-B1DA2CB76DF6}" type="presOf" srcId="{C5E1F4B4-B501-4FA9-94AB-877CE55DE3C2}" destId="{AF1D6B00-F1EB-47CD-B5CA-4B2E82DB47CF}" srcOrd="0" destOrd="0" presId="urn:microsoft.com/office/officeart/2005/8/layout/cycle6"/>
    <dgm:cxn modelId="{8AF025D8-1BD3-4961-9950-E5320E2BC4DB}" type="presOf" srcId="{177B8A8F-A817-4629-8680-766AC3864A7B}" destId="{08C1B76C-804C-4A20-82ED-AF0098483D6C}" srcOrd="0" destOrd="0" presId="urn:microsoft.com/office/officeart/2005/8/layout/cycle6"/>
    <dgm:cxn modelId="{FF6CF679-8A39-40D7-82EF-F0E4B08CC7B8}" type="presOf" srcId="{7251F66D-41FD-4C2A-9E98-F859050133B8}" destId="{4717C99A-2750-4AD6-A6DA-B4F807E7EE2C}" srcOrd="0" destOrd="0" presId="urn:microsoft.com/office/officeart/2005/8/layout/cycle6"/>
    <dgm:cxn modelId="{D66EBC44-C075-4720-AABD-1E31244A754F}" type="presParOf" srcId="{9D76594F-9BB7-4912-9C8B-9957C2D430F9}" destId="{888549DC-B98F-42A6-8757-683936F26A25}" srcOrd="0" destOrd="0" presId="urn:microsoft.com/office/officeart/2005/8/layout/cycle6"/>
    <dgm:cxn modelId="{E18533E4-74F3-4F96-8652-19B9DC3E10A9}" type="presParOf" srcId="{9D76594F-9BB7-4912-9C8B-9957C2D430F9}" destId="{140E4836-698B-4A70-8AD4-AB3AE5D07B1A}" srcOrd="1" destOrd="0" presId="urn:microsoft.com/office/officeart/2005/8/layout/cycle6"/>
    <dgm:cxn modelId="{88B09222-984C-429E-A1C6-86606FCEB72A}" type="presParOf" srcId="{9D76594F-9BB7-4912-9C8B-9957C2D430F9}" destId="{CC10DE4D-BD63-44D2-BFFC-BB7C510EDD52}" srcOrd="2" destOrd="0" presId="urn:microsoft.com/office/officeart/2005/8/layout/cycle6"/>
    <dgm:cxn modelId="{308EC542-6E6A-49DD-A8CD-DDC851364D44}" type="presParOf" srcId="{9D76594F-9BB7-4912-9C8B-9957C2D430F9}" destId="{F5BDAF1C-D25A-4608-BCB2-1C47475C65D3}" srcOrd="3" destOrd="0" presId="urn:microsoft.com/office/officeart/2005/8/layout/cycle6"/>
    <dgm:cxn modelId="{FCFCE1C9-9729-4B1C-9BE9-CB7FD33DA7D5}" type="presParOf" srcId="{9D76594F-9BB7-4912-9C8B-9957C2D430F9}" destId="{0E22FF38-6C6F-48AA-A53D-03AF78F619AB}" srcOrd="4" destOrd="0" presId="urn:microsoft.com/office/officeart/2005/8/layout/cycle6"/>
    <dgm:cxn modelId="{8E0B8EB9-DDC7-4C04-A990-1E86DC73DBB9}" type="presParOf" srcId="{9D76594F-9BB7-4912-9C8B-9957C2D430F9}" destId="{08C1B76C-804C-4A20-82ED-AF0098483D6C}" srcOrd="5" destOrd="0" presId="urn:microsoft.com/office/officeart/2005/8/layout/cycle6"/>
    <dgm:cxn modelId="{8522B5C7-1B9E-484D-B8E8-3B5928479DE2}" type="presParOf" srcId="{9D76594F-9BB7-4912-9C8B-9957C2D430F9}" destId="{04673C70-4AD2-4F49-8158-E324EF3B29A6}" srcOrd="6" destOrd="0" presId="urn:microsoft.com/office/officeart/2005/8/layout/cycle6"/>
    <dgm:cxn modelId="{286D57E5-7A93-4155-83EA-DDE429B9D537}" type="presParOf" srcId="{9D76594F-9BB7-4912-9C8B-9957C2D430F9}" destId="{B4305F28-C6F5-4CC6-82C2-B3CA8E87E207}" srcOrd="7" destOrd="0" presId="urn:microsoft.com/office/officeart/2005/8/layout/cycle6"/>
    <dgm:cxn modelId="{2899D628-7FD3-4D5A-90BF-161DCAE7F43D}" type="presParOf" srcId="{9D76594F-9BB7-4912-9C8B-9957C2D430F9}" destId="{AF1D6B00-F1EB-47CD-B5CA-4B2E82DB47CF}" srcOrd="8" destOrd="0" presId="urn:microsoft.com/office/officeart/2005/8/layout/cycle6"/>
    <dgm:cxn modelId="{564D312D-354C-43AA-8685-D251561720FB}" type="presParOf" srcId="{9D76594F-9BB7-4912-9C8B-9957C2D430F9}" destId="{7002FFDF-D714-4164-905C-4BEEE09D6439}" srcOrd="9" destOrd="0" presId="urn:microsoft.com/office/officeart/2005/8/layout/cycle6"/>
    <dgm:cxn modelId="{E728A377-B2DF-4F4B-9CA5-0237C8690269}" type="presParOf" srcId="{9D76594F-9BB7-4912-9C8B-9957C2D430F9}" destId="{1B0983BD-F59C-47FA-A59F-1C3CCA2036A2}" srcOrd="10" destOrd="0" presId="urn:microsoft.com/office/officeart/2005/8/layout/cycle6"/>
    <dgm:cxn modelId="{9D973483-6C7E-49DA-9043-8879DE1D7313}" type="presParOf" srcId="{9D76594F-9BB7-4912-9C8B-9957C2D430F9}" destId="{B2439D79-985E-49BE-8077-C283BE21864B}" srcOrd="11" destOrd="0" presId="urn:microsoft.com/office/officeart/2005/8/layout/cycle6"/>
    <dgm:cxn modelId="{F373ED1A-2A98-4548-9DD0-B711C54CEF0A}" type="presParOf" srcId="{9D76594F-9BB7-4912-9C8B-9957C2D430F9}" destId="{7728FBE7-0C6B-4DB8-9B2A-9248A1C4FDD2}" srcOrd="12" destOrd="0" presId="urn:microsoft.com/office/officeart/2005/8/layout/cycle6"/>
    <dgm:cxn modelId="{BCDF7A59-8A2F-4485-8D90-E648DD55F730}" type="presParOf" srcId="{9D76594F-9BB7-4912-9C8B-9957C2D430F9}" destId="{9694C309-1817-492B-86A8-3C0AE3891CF1}" srcOrd="13" destOrd="0" presId="urn:microsoft.com/office/officeart/2005/8/layout/cycle6"/>
    <dgm:cxn modelId="{01CA178B-0F1A-4026-8F62-1A44565B9A54}" type="presParOf" srcId="{9D76594F-9BB7-4912-9C8B-9957C2D430F9}" destId="{4717C99A-2750-4AD6-A6DA-B4F807E7EE2C}"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556A7-DF5D-4066-A4CE-F569CFBE6786}">
      <dsp:nvSpPr>
        <dsp:cNvPr id="0" name=""/>
        <dsp:cNvSpPr/>
      </dsp:nvSpPr>
      <dsp:spPr>
        <a:xfrm>
          <a:off x="161821" y="1918678"/>
          <a:ext cx="2355389" cy="776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pl-PL" sz="2900" kern="1200" dirty="0"/>
            <a:t>Error (</a:t>
          </a:r>
          <a:r>
            <a:rPr lang="pl-PL" sz="2900" kern="1200" dirty="0" err="1"/>
            <a:t>mistake</a:t>
          </a:r>
          <a:r>
            <a:rPr lang="pl-PL" sz="2900" kern="1200" dirty="0"/>
            <a:t>)</a:t>
          </a:r>
        </a:p>
      </dsp:txBody>
      <dsp:txXfrm>
        <a:off x="161821" y="1918678"/>
        <a:ext cx="2355389" cy="776208"/>
      </dsp:txXfrm>
    </dsp:sp>
    <dsp:sp modelId="{2BAC9DE9-E740-451B-AEDD-0C0B0A3CB18C}">
      <dsp:nvSpPr>
        <dsp:cNvPr id="0" name=""/>
        <dsp:cNvSpPr/>
      </dsp:nvSpPr>
      <dsp:spPr>
        <a:xfrm>
          <a:off x="159144" y="1682604"/>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8B3C1-1C7A-40DB-BE94-83DF62CBDF3D}">
      <dsp:nvSpPr>
        <dsp:cNvPr id="0" name=""/>
        <dsp:cNvSpPr/>
      </dsp:nvSpPr>
      <dsp:spPr>
        <a:xfrm>
          <a:off x="290296" y="1420299"/>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12C65-A043-4A04-B8C0-A0E0CA789520}">
      <dsp:nvSpPr>
        <dsp:cNvPr id="0" name=""/>
        <dsp:cNvSpPr/>
      </dsp:nvSpPr>
      <dsp:spPr>
        <a:xfrm>
          <a:off x="605062" y="1472760"/>
          <a:ext cx="294423" cy="29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A0E16-9EF7-4AAB-BB0C-D860BA4AE717}">
      <dsp:nvSpPr>
        <dsp:cNvPr id="0" name=""/>
        <dsp:cNvSpPr/>
      </dsp:nvSpPr>
      <dsp:spPr>
        <a:xfrm>
          <a:off x="867367" y="1184225"/>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EA917-E4ED-403F-A131-1D1CE5FC89D4}">
      <dsp:nvSpPr>
        <dsp:cNvPr id="0" name=""/>
        <dsp:cNvSpPr/>
      </dsp:nvSpPr>
      <dsp:spPr>
        <a:xfrm>
          <a:off x="1208363" y="1079303"/>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3DED-B7D9-4F20-A24D-6C74703DE475}">
      <dsp:nvSpPr>
        <dsp:cNvPr id="0" name=""/>
        <dsp:cNvSpPr/>
      </dsp:nvSpPr>
      <dsp:spPr>
        <a:xfrm>
          <a:off x="1628051" y="1262916"/>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B2CAC-3459-4294-802F-6CB2B1B44650}">
      <dsp:nvSpPr>
        <dsp:cNvPr id="0" name=""/>
        <dsp:cNvSpPr/>
      </dsp:nvSpPr>
      <dsp:spPr>
        <a:xfrm>
          <a:off x="1890356" y="1394068"/>
          <a:ext cx="294423" cy="29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1575E-9E27-412E-A8D1-B72526EF49C1}">
      <dsp:nvSpPr>
        <dsp:cNvPr id="0" name=""/>
        <dsp:cNvSpPr/>
      </dsp:nvSpPr>
      <dsp:spPr>
        <a:xfrm>
          <a:off x="2257582" y="1682604"/>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EC16E-DE92-4CBA-87D6-4B3F2B4DE6BC}">
      <dsp:nvSpPr>
        <dsp:cNvPr id="0" name=""/>
        <dsp:cNvSpPr/>
      </dsp:nvSpPr>
      <dsp:spPr>
        <a:xfrm>
          <a:off x="2414965" y="1971139"/>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94C2B-AA3B-4143-A93E-B0B2ED0CAE67}">
      <dsp:nvSpPr>
        <dsp:cNvPr id="0" name=""/>
        <dsp:cNvSpPr/>
      </dsp:nvSpPr>
      <dsp:spPr>
        <a:xfrm>
          <a:off x="1050980" y="1420299"/>
          <a:ext cx="481784" cy="4817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09E18-89ED-40E8-B221-C44E41E710C4}">
      <dsp:nvSpPr>
        <dsp:cNvPr id="0" name=""/>
        <dsp:cNvSpPr/>
      </dsp:nvSpPr>
      <dsp:spPr>
        <a:xfrm>
          <a:off x="27992" y="2417057"/>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6691F-D0E3-48C2-8393-7982B410CC1F}">
      <dsp:nvSpPr>
        <dsp:cNvPr id="0" name=""/>
        <dsp:cNvSpPr/>
      </dsp:nvSpPr>
      <dsp:spPr>
        <a:xfrm>
          <a:off x="185375" y="2653131"/>
          <a:ext cx="294423" cy="29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19B98-84DB-4336-B42F-13ABF6A37580}">
      <dsp:nvSpPr>
        <dsp:cNvPr id="0" name=""/>
        <dsp:cNvSpPr/>
      </dsp:nvSpPr>
      <dsp:spPr>
        <a:xfrm>
          <a:off x="578832" y="2862975"/>
          <a:ext cx="428252" cy="4282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F297F-17A4-4647-A6A4-3F55A05EE71F}">
      <dsp:nvSpPr>
        <dsp:cNvPr id="0" name=""/>
        <dsp:cNvSpPr/>
      </dsp:nvSpPr>
      <dsp:spPr>
        <a:xfrm>
          <a:off x="1129672" y="3203971"/>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A3D3E-98A3-4432-8A14-CCCA07D32AA1}">
      <dsp:nvSpPr>
        <dsp:cNvPr id="0" name=""/>
        <dsp:cNvSpPr/>
      </dsp:nvSpPr>
      <dsp:spPr>
        <a:xfrm>
          <a:off x="1234594" y="2862975"/>
          <a:ext cx="294423" cy="29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91421-A9CD-4AAE-A310-903BCAC35227}">
      <dsp:nvSpPr>
        <dsp:cNvPr id="0" name=""/>
        <dsp:cNvSpPr/>
      </dsp:nvSpPr>
      <dsp:spPr>
        <a:xfrm>
          <a:off x="1496898" y="3230202"/>
          <a:ext cx="187360" cy="1873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65B4-160A-440E-9DB3-154F99001E07}">
      <dsp:nvSpPr>
        <dsp:cNvPr id="0" name=""/>
        <dsp:cNvSpPr/>
      </dsp:nvSpPr>
      <dsp:spPr>
        <a:xfrm>
          <a:off x="1732973" y="2810514"/>
          <a:ext cx="428252" cy="4282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66D2E-61BA-48ED-B687-90BA2BDCC5AA}">
      <dsp:nvSpPr>
        <dsp:cNvPr id="0" name=""/>
        <dsp:cNvSpPr/>
      </dsp:nvSpPr>
      <dsp:spPr>
        <a:xfrm>
          <a:off x="2310043" y="2705592"/>
          <a:ext cx="294423" cy="29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D3AFF-8983-458E-9178-FBD92C4F0E92}">
      <dsp:nvSpPr>
        <dsp:cNvPr id="0" name=""/>
        <dsp:cNvSpPr/>
      </dsp:nvSpPr>
      <dsp:spPr>
        <a:xfrm>
          <a:off x="2604467" y="1472324"/>
          <a:ext cx="864680" cy="165076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3EC635-EED0-4537-831E-CF84AFE345CD}">
      <dsp:nvSpPr>
        <dsp:cNvPr id="0" name=""/>
        <dsp:cNvSpPr/>
      </dsp:nvSpPr>
      <dsp:spPr>
        <a:xfrm>
          <a:off x="3469148" y="1473125"/>
          <a:ext cx="2358219" cy="1650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pl-PL" sz="2900" kern="1200" dirty="0" err="1"/>
            <a:t>Defect</a:t>
          </a:r>
          <a:r>
            <a:rPr lang="pl-PL" sz="2900" kern="1200" dirty="0"/>
            <a:t> (</a:t>
          </a:r>
          <a:r>
            <a:rPr lang="pl-PL" sz="2900" kern="1200" dirty="0" err="1"/>
            <a:t>fault</a:t>
          </a:r>
          <a:r>
            <a:rPr lang="pl-PL" sz="2900" kern="1200" dirty="0"/>
            <a:t>/</a:t>
          </a:r>
          <a:r>
            <a:rPr lang="pl-PL" sz="2900" kern="1200" dirty="0" err="1"/>
            <a:t>bug</a:t>
          </a:r>
          <a:r>
            <a:rPr lang="pl-PL" sz="2900" kern="1200" dirty="0"/>
            <a:t>)</a:t>
          </a:r>
        </a:p>
      </dsp:txBody>
      <dsp:txXfrm>
        <a:off x="3469148" y="1473125"/>
        <a:ext cx="2358219" cy="1650753"/>
      </dsp:txXfrm>
    </dsp:sp>
    <dsp:sp modelId="{04FDA253-2B9F-4651-87A9-6D147ED1D685}">
      <dsp:nvSpPr>
        <dsp:cNvPr id="0" name=""/>
        <dsp:cNvSpPr/>
      </dsp:nvSpPr>
      <dsp:spPr>
        <a:xfrm>
          <a:off x="5827367" y="1472324"/>
          <a:ext cx="864680" cy="165076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14D2A1-CA0C-4181-845B-79FCA9EFB93B}">
      <dsp:nvSpPr>
        <dsp:cNvPr id="0" name=""/>
        <dsp:cNvSpPr/>
      </dsp:nvSpPr>
      <dsp:spPr>
        <a:xfrm>
          <a:off x="6786377" y="1335900"/>
          <a:ext cx="2004486" cy="2004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pl-PL" sz="2900" kern="1200" dirty="0" err="1"/>
            <a:t>Failure</a:t>
          </a:r>
          <a:endParaRPr lang="pl-PL" sz="2900" kern="1200" dirty="0"/>
        </a:p>
      </dsp:txBody>
      <dsp:txXfrm>
        <a:off x="7079927" y="1629450"/>
        <a:ext cx="1417386" cy="1417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B4378-1967-47D3-99F8-77B5A0E9A29F}">
      <dsp:nvSpPr>
        <dsp:cNvPr id="0" name=""/>
        <dsp:cNvSpPr/>
      </dsp:nvSpPr>
      <dsp:spPr>
        <a:xfrm>
          <a:off x="4640081" y="3182789"/>
          <a:ext cx="1940891" cy="19408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pl-PL" sz="3600" kern="1200" dirty="0" err="1"/>
            <a:t>Testing</a:t>
          </a:r>
          <a:endParaRPr lang="pl-PL" sz="3600" kern="1200" dirty="0"/>
        </a:p>
      </dsp:txBody>
      <dsp:txXfrm>
        <a:off x="4924318" y="3467026"/>
        <a:ext cx="1372417" cy="1372417"/>
      </dsp:txXfrm>
    </dsp:sp>
    <dsp:sp modelId="{EE63BDB0-1443-4276-A78B-80464BFAA427}">
      <dsp:nvSpPr>
        <dsp:cNvPr id="0" name=""/>
        <dsp:cNvSpPr/>
      </dsp:nvSpPr>
      <dsp:spPr>
        <a:xfrm rot="10800000">
          <a:off x="1908045" y="3876658"/>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49787E-6ECE-4C5B-B32B-FE6F9BFC3662}">
      <dsp:nvSpPr>
        <dsp:cNvPr id="0" name=""/>
        <dsp:cNvSpPr/>
      </dsp:nvSpPr>
      <dsp:spPr>
        <a:xfrm>
          <a:off x="1228733" y="3609785"/>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Planning and </a:t>
          </a:r>
          <a:r>
            <a:rPr lang="en-GB" sz="1200" kern="1200" noProof="0" dirty="0"/>
            <a:t>control</a:t>
          </a:r>
        </a:p>
      </dsp:txBody>
      <dsp:txXfrm>
        <a:off x="1260567" y="3641619"/>
        <a:ext cx="1294956" cy="1023231"/>
      </dsp:txXfrm>
    </dsp:sp>
    <dsp:sp modelId="{55D74D14-E967-4F8D-BA75-E9FE107AEFC8}">
      <dsp:nvSpPr>
        <dsp:cNvPr id="0" name=""/>
        <dsp:cNvSpPr/>
      </dsp:nvSpPr>
      <dsp:spPr>
        <a:xfrm rot="12342857">
          <a:off x="2146868" y="2830306"/>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B257AD-031E-498B-A02F-C4DAA53E95FB}">
      <dsp:nvSpPr>
        <dsp:cNvPr id="0" name=""/>
        <dsp:cNvSpPr/>
      </dsp:nvSpPr>
      <dsp:spPr>
        <a:xfrm>
          <a:off x="1595394" y="2003339"/>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t>Choosing</a:t>
          </a:r>
          <a:r>
            <a:rPr lang="pl-PL" sz="1200" kern="1200" dirty="0"/>
            <a:t> test </a:t>
          </a:r>
          <a:r>
            <a:rPr lang="pl-PL" sz="1200" kern="1200" dirty="0" err="1"/>
            <a:t>conditions</a:t>
          </a:r>
          <a:endParaRPr lang="pl-PL" sz="1200" kern="1200" dirty="0"/>
        </a:p>
      </dsp:txBody>
      <dsp:txXfrm>
        <a:off x="1627228" y="2035173"/>
        <a:ext cx="1294956" cy="1023231"/>
      </dsp:txXfrm>
    </dsp:sp>
    <dsp:sp modelId="{14FC547F-9F6A-46A1-871A-E1B7152D6F0C}">
      <dsp:nvSpPr>
        <dsp:cNvPr id="0" name=""/>
        <dsp:cNvSpPr/>
      </dsp:nvSpPr>
      <dsp:spPr>
        <a:xfrm rot="13885714">
          <a:off x="2816035" y="1991197"/>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8A6DCB-2D86-4160-9695-BD1C34BF6781}">
      <dsp:nvSpPr>
        <dsp:cNvPr id="0" name=""/>
        <dsp:cNvSpPr/>
      </dsp:nvSpPr>
      <dsp:spPr>
        <a:xfrm>
          <a:off x="2622755" y="715069"/>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err="1"/>
            <a:t>Designing</a:t>
          </a:r>
          <a:r>
            <a:rPr lang="pl-PL" sz="1200" kern="1200" dirty="0"/>
            <a:t> and </a:t>
          </a:r>
          <a:r>
            <a:rPr lang="pl-PL" sz="1200" kern="1200" dirty="0" err="1"/>
            <a:t>executing</a:t>
          </a:r>
          <a:r>
            <a:rPr lang="pl-PL" sz="1200" kern="1200" dirty="0"/>
            <a:t> test </a:t>
          </a:r>
          <a:r>
            <a:rPr lang="pl-PL" sz="1200" kern="1200" dirty="0" err="1"/>
            <a:t>cases</a:t>
          </a:r>
          <a:endParaRPr lang="pl-PL" sz="1200" kern="1200" dirty="0"/>
        </a:p>
      </dsp:txBody>
      <dsp:txXfrm>
        <a:off x="2654589" y="746903"/>
        <a:ext cx="1294956" cy="1023231"/>
      </dsp:txXfrm>
    </dsp:sp>
    <dsp:sp modelId="{BF9ED023-BE69-41EB-ABE0-73EF6EE8E351}">
      <dsp:nvSpPr>
        <dsp:cNvPr id="0" name=""/>
        <dsp:cNvSpPr/>
      </dsp:nvSpPr>
      <dsp:spPr>
        <a:xfrm rot="15428571">
          <a:off x="3783010" y="1525527"/>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347FE8-0F32-4995-9CA1-CB3A50229D25}">
      <dsp:nvSpPr>
        <dsp:cNvPr id="0" name=""/>
        <dsp:cNvSpPr/>
      </dsp:nvSpPr>
      <dsp:spPr>
        <a:xfrm>
          <a:off x="4107335" y="133"/>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err="1"/>
            <a:t>Checking</a:t>
          </a:r>
          <a:r>
            <a:rPr lang="pl-PL" sz="1200" kern="1200" dirty="0"/>
            <a:t> </a:t>
          </a:r>
          <a:r>
            <a:rPr lang="pl-PL" sz="1200" kern="1200" dirty="0" err="1"/>
            <a:t>results</a:t>
          </a:r>
          <a:endParaRPr lang="pl-PL" sz="1200" kern="1200" dirty="0"/>
        </a:p>
      </dsp:txBody>
      <dsp:txXfrm>
        <a:off x="4139169" y="31967"/>
        <a:ext cx="1294956" cy="1023231"/>
      </dsp:txXfrm>
    </dsp:sp>
    <dsp:sp modelId="{9C330981-8A8C-4871-A690-682CCB01E8C1}">
      <dsp:nvSpPr>
        <dsp:cNvPr id="0" name=""/>
        <dsp:cNvSpPr/>
      </dsp:nvSpPr>
      <dsp:spPr>
        <a:xfrm rot="16971429">
          <a:off x="4856270" y="1525527"/>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BD80F2-F460-4E2F-BC60-BEF18F3AF60B}">
      <dsp:nvSpPr>
        <dsp:cNvPr id="0" name=""/>
        <dsp:cNvSpPr/>
      </dsp:nvSpPr>
      <dsp:spPr>
        <a:xfrm>
          <a:off x="5755094" y="133"/>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err="1"/>
            <a:t>Evaluating</a:t>
          </a:r>
          <a:r>
            <a:rPr lang="pl-PL" sz="1200" kern="1200" dirty="0"/>
            <a:t> </a:t>
          </a:r>
          <a:r>
            <a:rPr lang="pl-PL" sz="1200" kern="1200" dirty="0" err="1"/>
            <a:t>exit</a:t>
          </a:r>
          <a:r>
            <a:rPr lang="pl-PL" sz="1200" kern="1200" dirty="0"/>
            <a:t> </a:t>
          </a:r>
          <a:r>
            <a:rPr lang="pl-PL" sz="1200" kern="1200" dirty="0" err="1"/>
            <a:t>criteria</a:t>
          </a:r>
          <a:endParaRPr lang="pl-PL" sz="1200" kern="1200" dirty="0"/>
        </a:p>
      </dsp:txBody>
      <dsp:txXfrm>
        <a:off x="5786928" y="31967"/>
        <a:ext cx="1294956" cy="1023231"/>
      </dsp:txXfrm>
    </dsp:sp>
    <dsp:sp modelId="{C121DC04-B8DB-408A-BADC-2291DFD38860}">
      <dsp:nvSpPr>
        <dsp:cNvPr id="0" name=""/>
        <dsp:cNvSpPr/>
      </dsp:nvSpPr>
      <dsp:spPr>
        <a:xfrm rot="18514286">
          <a:off x="5823244" y="1991197"/>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01FF51-C22D-43B0-909B-6DC37936C783}">
      <dsp:nvSpPr>
        <dsp:cNvPr id="0" name=""/>
        <dsp:cNvSpPr/>
      </dsp:nvSpPr>
      <dsp:spPr>
        <a:xfrm>
          <a:off x="7239674" y="715069"/>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a:t>Reporting on the </a:t>
          </a:r>
          <a:r>
            <a:rPr lang="pl-PL" sz="1200" kern="1200" dirty="0" err="1"/>
            <a:t>testing</a:t>
          </a:r>
          <a:r>
            <a:rPr lang="pl-PL" sz="1200" kern="1200" dirty="0"/>
            <a:t> proces and system </a:t>
          </a:r>
          <a:r>
            <a:rPr lang="pl-PL" sz="1200" kern="1200" dirty="0" err="1"/>
            <a:t>under</a:t>
          </a:r>
          <a:r>
            <a:rPr lang="pl-PL" sz="1200" kern="1200" dirty="0"/>
            <a:t> test</a:t>
          </a:r>
        </a:p>
      </dsp:txBody>
      <dsp:txXfrm>
        <a:off x="7271508" y="746903"/>
        <a:ext cx="1294956" cy="1023231"/>
      </dsp:txXfrm>
    </dsp:sp>
    <dsp:sp modelId="{AF3EE5DC-160E-4896-AB35-92CB34A0370F}">
      <dsp:nvSpPr>
        <dsp:cNvPr id="0" name=""/>
        <dsp:cNvSpPr/>
      </dsp:nvSpPr>
      <dsp:spPr>
        <a:xfrm rot="20057143">
          <a:off x="6492411" y="2830306"/>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146816-EA1E-4EB0-A1B4-9B239DF57315}">
      <dsp:nvSpPr>
        <dsp:cNvPr id="0" name=""/>
        <dsp:cNvSpPr/>
      </dsp:nvSpPr>
      <dsp:spPr>
        <a:xfrm>
          <a:off x="8267035" y="2003339"/>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err="1"/>
            <a:t>Finalazing</a:t>
          </a:r>
          <a:r>
            <a:rPr lang="pl-PL" sz="1200" kern="1200" dirty="0"/>
            <a:t> </a:t>
          </a:r>
          <a:r>
            <a:rPr lang="pl-PL" sz="1200" kern="1200" dirty="0" err="1"/>
            <a:t>or</a:t>
          </a:r>
          <a:r>
            <a:rPr lang="pl-PL" sz="1200" kern="1200" dirty="0"/>
            <a:t> </a:t>
          </a:r>
          <a:r>
            <a:rPr lang="pl-PL" sz="1200" kern="1200" dirty="0" err="1"/>
            <a:t>completing</a:t>
          </a:r>
          <a:r>
            <a:rPr lang="pl-PL" sz="1200" kern="1200" dirty="0"/>
            <a:t> </a:t>
          </a:r>
          <a:r>
            <a:rPr lang="pl-PL" sz="1200" kern="1200" dirty="0" err="1"/>
            <a:t>closure</a:t>
          </a:r>
          <a:r>
            <a:rPr lang="pl-PL" sz="1200" kern="1200" dirty="0"/>
            <a:t> </a:t>
          </a:r>
          <a:r>
            <a:rPr lang="pl-PL" sz="1200" kern="1200" dirty="0" err="1"/>
            <a:t>activities</a:t>
          </a:r>
          <a:r>
            <a:rPr lang="pl-PL" sz="1200" kern="1200" dirty="0"/>
            <a:t> </a:t>
          </a:r>
          <a:r>
            <a:rPr lang="pl-PL" sz="1200" kern="1200" dirty="0" err="1"/>
            <a:t>after</a:t>
          </a:r>
          <a:r>
            <a:rPr lang="pl-PL" sz="1200" kern="1200" dirty="0"/>
            <a:t> a test </a:t>
          </a:r>
          <a:r>
            <a:rPr lang="pl-PL" sz="1200" kern="1200" dirty="0" err="1"/>
            <a:t>phase</a:t>
          </a:r>
          <a:r>
            <a:rPr lang="pl-PL" sz="1200" kern="1200" dirty="0"/>
            <a:t> </a:t>
          </a:r>
          <a:r>
            <a:rPr lang="pl-PL" sz="1200" kern="1200" dirty="0" err="1"/>
            <a:t>has</a:t>
          </a:r>
          <a:r>
            <a:rPr lang="pl-PL" sz="1200" kern="1200" dirty="0"/>
            <a:t> </a:t>
          </a:r>
          <a:r>
            <a:rPr lang="pl-PL" sz="1200" kern="1200" dirty="0" err="1"/>
            <a:t>been</a:t>
          </a:r>
          <a:r>
            <a:rPr lang="pl-PL" sz="1200" kern="1200" dirty="0"/>
            <a:t> </a:t>
          </a:r>
          <a:r>
            <a:rPr lang="pl-PL" sz="1200" kern="1200" dirty="0" err="1"/>
            <a:t>completed</a:t>
          </a:r>
          <a:endParaRPr lang="pl-PL" sz="1200" kern="1200" dirty="0"/>
        </a:p>
      </dsp:txBody>
      <dsp:txXfrm>
        <a:off x="8298869" y="2035173"/>
        <a:ext cx="1294956" cy="1023231"/>
      </dsp:txXfrm>
    </dsp:sp>
    <dsp:sp modelId="{528ED396-B44B-49C0-A96A-19F2D06D0F61}">
      <dsp:nvSpPr>
        <dsp:cNvPr id="0" name=""/>
        <dsp:cNvSpPr/>
      </dsp:nvSpPr>
      <dsp:spPr>
        <a:xfrm>
          <a:off x="6731234" y="3876658"/>
          <a:ext cx="2581773" cy="55315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AA9678-9F17-4BC0-8EBB-50C616457635}">
      <dsp:nvSpPr>
        <dsp:cNvPr id="0" name=""/>
        <dsp:cNvSpPr/>
      </dsp:nvSpPr>
      <dsp:spPr>
        <a:xfrm>
          <a:off x="8633696" y="3609785"/>
          <a:ext cx="1358624" cy="108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pl-PL" sz="1200" kern="1200" dirty="0" err="1"/>
            <a:t>Reviewing</a:t>
          </a:r>
          <a:r>
            <a:rPr lang="pl-PL" sz="1200" kern="1200" dirty="0"/>
            <a:t> </a:t>
          </a:r>
          <a:r>
            <a:rPr lang="pl-PL" sz="1200" kern="1200" dirty="0" err="1"/>
            <a:t>documents</a:t>
          </a:r>
          <a:r>
            <a:rPr lang="pl-PL" sz="1200" kern="1200" dirty="0"/>
            <a:t> (</a:t>
          </a:r>
          <a:r>
            <a:rPr lang="pl-PL" sz="1200" kern="1200" dirty="0" err="1"/>
            <a:t>incl</a:t>
          </a:r>
          <a:r>
            <a:rPr lang="pl-PL" sz="1200" kern="1200" dirty="0"/>
            <a:t>. </a:t>
          </a:r>
          <a:r>
            <a:rPr lang="pl-PL" sz="1200" kern="1200" dirty="0" err="1"/>
            <a:t>source</a:t>
          </a:r>
          <a:r>
            <a:rPr lang="pl-PL" sz="1200" kern="1200" dirty="0"/>
            <a:t> </a:t>
          </a:r>
          <a:r>
            <a:rPr lang="pl-PL" sz="1200" kern="1200" dirty="0" err="1"/>
            <a:t>code</a:t>
          </a:r>
          <a:r>
            <a:rPr lang="pl-PL" sz="1200" kern="1200" dirty="0"/>
            <a:t>) and </a:t>
          </a:r>
          <a:r>
            <a:rPr lang="pl-PL" sz="1200" kern="1200" dirty="0" err="1"/>
            <a:t>conducting</a:t>
          </a:r>
          <a:r>
            <a:rPr lang="pl-PL" sz="1200" kern="1200" dirty="0"/>
            <a:t> </a:t>
          </a:r>
          <a:r>
            <a:rPr lang="pl-PL" sz="1200" kern="1200" dirty="0" err="1"/>
            <a:t>static</a:t>
          </a:r>
          <a:r>
            <a:rPr lang="pl-PL" sz="1200" kern="1200" dirty="0"/>
            <a:t> </a:t>
          </a:r>
          <a:r>
            <a:rPr lang="pl-PL" sz="1200" kern="1200" dirty="0" err="1"/>
            <a:t>analysis</a:t>
          </a:r>
          <a:endParaRPr lang="pl-PL" sz="1200" kern="1200" dirty="0"/>
        </a:p>
      </dsp:txBody>
      <dsp:txXfrm>
        <a:off x="8665530" y="3641619"/>
        <a:ext cx="1294956" cy="1023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B81B8-5341-407C-9D20-7DFB761EAC1D}">
      <dsp:nvSpPr>
        <dsp:cNvPr id="0" name=""/>
        <dsp:cNvSpPr/>
      </dsp:nvSpPr>
      <dsp:spPr>
        <a:xfrm>
          <a:off x="3761981" y="1127147"/>
          <a:ext cx="2946406" cy="340906"/>
        </a:xfrm>
        <a:custGeom>
          <a:avLst/>
          <a:gdLst/>
          <a:ahLst/>
          <a:cxnLst/>
          <a:rect l="0" t="0" r="0" b="0"/>
          <a:pathLst>
            <a:path>
              <a:moveTo>
                <a:pt x="0" y="0"/>
              </a:moveTo>
              <a:lnTo>
                <a:pt x="0" y="170453"/>
              </a:lnTo>
              <a:lnTo>
                <a:pt x="2946406" y="170453"/>
              </a:lnTo>
              <a:lnTo>
                <a:pt x="2946406" y="3409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2000AB-173D-453F-A9A4-25BDF1A5856E}">
      <dsp:nvSpPr>
        <dsp:cNvPr id="0" name=""/>
        <dsp:cNvSpPr/>
      </dsp:nvSpPr>
      <dsp:spPr>
        <a:xfrm>
          <a:off x="3761981" y="1127147"/>
          <a:ext cx="982135" cy="340906"/>
        </a:xfrm>
        <a:custGeom>
          <a:avLst/>
          <a:gdLst/>
          <a:ahLst/>
          <a:cxnLst/>
          <a:rect l="0" t="0" r="0" b="0"/>
          <a:pathLst>
            <a:path>
              <a:moveTo>
                <a:pt x="0" y="0"/>
              </a:moveTo>
              <a:lnTo>
                <a:pt x="0" y="170453"/>
              </a:lnTo>
              <a:lnTo>
                <a:pt x="982135" y="170453"/>
              </a:lnTo>
              <a:lnTo>
                <a:pt x="982135" y="3409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1FA9A-343A-4684-B58B-99CF9954B009}">
      <dsp:nvSpPr>
        <dsp:cNvPr id="0" name=""/>
        <dsp:cNvSpPr/>
      </dsp:nvSpPr>
      <dsp:spPr>
        <a:xfrm>
          <a:off x="2779845" y="1127147"/>
          <a:ext cx="982135" cy="340906"/>
        </a:xfrm>
        <a:custGeom>
          <a:avLst/>
          <a:gdLst/>
          <a:ahLst/>
          <a:cxnLst/>
          <a:rect l="0" t="0" r="0" b="0"/>
          <a:pathLst>
            <a:path>
              <a:moveTo>
                <a:pt x="982135" y="0"/>
              </a:moveTo>
              <a:lnTo>
                <a:pt x="982135" y="170453"/>
              </a:lnTo>
              <a:lnTo>
                <a:pt x="0" y="170453"/>
              </a:lnTo>
              <a:lnTo>
                <a:pt x="0" y="3409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D150FA-406B-4253-838B-57517AC972EC}">
      <dsp:nvSpPr>
        <dsp:cNvPr id="0" name=""/>
        <dsp:cNvSpPr/>
      </dsp:nvSpPr>
      <dsp:spPr>
        <a:xfrm>
          <a:off x="815574" y="1127147"/>
          <a:ext cx="2946406" cy="340906"/>
        </a:xfrm>
        <a:custGeom>
          <a:avLst/>
          <a:gdLst/>
          <a:ahLst/>
          <a:cxnLst/>
          <a:rect l="0" t="0" r="0" b="0"/>
          <a:pathLst>
            <a:path>
              <a:moveTo>
                <a:pt x="2946406" y="0"/>
              </a:moveTo>
              <a:lnTo>
                <a:pt x="2946406" y="170453"/>
              </a:lnTo>
              <a:lnTo>
                <a:pt x="0" y="170453"/>
              </a:lnTo>
              <a:lnTo>
                <a:pt x="0" y="3409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3D0348-9A8D-4F30-BA12-2BFA9CB450F7}">
      <dsp:nvSpPr>
        <dsp:cNvPr id="0" name=""/>
        <dsp:cNvSpPr/>
      </dsp:nvSpPr>
      <dsp:spPr>
        <a:xfrm>
          <a:off x="2950298" y="315464"/>
          <a:ext cx="1623364" cy="8116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l-PL" sz="1800" kern="1200" dirty="0"/>
            <a:t>Integration </a:t>
          </a:r>
          <a:r>
            <a:rPr lang="pl-PL" sz="1800" kern="1200" dirty="0" err="1"/>
            <a:t>testing</a:t>
          </a:r>
          <a:endParaRPr lang="pl-PL" sz="1800" kern="1200" dirty="0"/>
        </a:p>
      </dsp:txBody>
      <dsp:txXfrm>
        <a:off x="2950298" y="315464"/>
        <a:ext cx="1623364" cy="811682"/>
      </dsp:txXfrm>
    </dsp:sp>
    <dsp:sp modelId="{592946FF-24EB-485A-9540-A296BCB186BC}">
      <dsp:nvSpPr>
        <dsp:cNvPr id="0" name=""/>
        <dsp:cNvSpPr/>
      </dsp:nvSpPr>
      <dsp:spPr>
        <a:xfrm>
          <a:off x="3891" y="1468053"/>
          <a:ext cx="1623364" cy="8116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l-PL" sz="1800" kern="1200" dirty="0"/>
            <a:t>Big </a:t>
          </a:r>
          <a:r>
            <a:rPr lang="pl-PL" sz="1800" kern="1200" dirty="0" err="1"/>
            <a:t>bang</a:t>
          </a:r>
          <a:r>
            <a:rPr lang="pl-PL" sz="1800" kern="1200" dirty="0"/>
            <a:t> </a:t>
          </a:r>
          <a:r>
            <a:rPr lang="pl-PL" sz="1800" kern="1200" dirty="0" err="1"/>
            <a:t>testing</a:t>
          </a:r>
          <a:endParaRPr lang="pl-PL" sz="1800" kern="1200" dirty="0"/>
        </a:p>
      </dsp:txBody>
      <dsp:txXfrm>
        <a:off x="3891" y="1468053"/>
        <a:ext cx="1623364" cy="811682"/>
      </dsp:txXfrm>
    </dsp:sp>
    <dsp:sp modelId="{57377E25-39A8-428E-BCAB-2CCAF483EC5A}">
      <dsp:nvSpPr>
        <dsp:cNvPr id="0" name=""/>
        <dsp:cNvSpPr/>
      </dsp:nvSpPr>
      <dsp:spPr>
        <a:xfrm>
          <a:off x="1968163" y="1468053"/>
          <a:ext cx="1623364" cy="8116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l-PL" sz="1800" kern="1200" dirty="0"/>
            <a:t>Top-down </a:t>
          </a:r>
          <a:r>
            <a:rPr lang="pl-PL" sz="1800" kern="1200" dirty="0" err="1"/>
            <a:t>testing</a:t>
          </a:r>
          <a:endParaRPr lang="pl-PL" sz="1800" kern="1200" dirty="0"/>
        </a:p>
      </dsp:txBody>
      <dsp:txXfrm>
        <a:off x="1968163" y="1468053"/>
        <a:ext cx="1623364" cy="811682"/>
      </dsp:txXfrm>
    </dsp:sp>
    <dsp:sp modelId="{5B6643FB-3CA7-4EEB-A605-AD2536DE76EB}">
      <dsp:nvSpPr>
        <dsp:cNvPr id="0" name=""/>
        <dsp:cNvSpPr/>
      </dsp:nvSpPr>
      <dsp:spPr>
        <a:xfrm>
          <a:off x="3932434" y="1468053"/>
          <a:ext cx="1623364" cy="8116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l-PL" sz="1800" kern="1200" dirty="0" err="1"/>
            <a:t>Bottom-up</a:t>
          </a:r>
          <a:r>
            <a:rPr lang="pl-PL" sz="1800" kern="1200" dirty="0"/>
            <a:t> </a:t>
          </a:r>
          <a:r>
            <a:rPr lang="pl-PL" sz="1800" kern="1200" dirty="0" err="1"/>
            <a:t>testing</a:t>
          </a:r>
          <a:endParaRPr lang="pl-PL" sz="1800" kern="1200" dirty="0"/>
        </a:p>
      </dsp:txBody>
      <dsp:txXfrm>
        <a:off x="3932434" y="1468053"/>
        <a:ext cx="1623364" cy="811682"/>
      </dsp:txXfrm>
    </dsp:sp>
    <dsp:sp modelId="{E60B3612-51A2-4CA3-9223-E8347E4623F9}">
      <dsp:nvSpPr>
        <dsp:cNvPr id="0" name=""/>
        <dsp:cNvSpPr/>
      </dsp:nvSpPr>
      <dsp:spPr>
        <a:xfrm>
          <a:off x="5896705" y="1468053"/>
          <a:ext cx="1623364" cy="8116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l-PL" sz="1800" kern="1200" dirty="0"/>
            <a:t>Sandwich/</a:t>
          </a:r>
          <a:r>
            <a:rPr lang="pl-PL" sz="1800" kern="1200" dirty="0" err="1"/>
            <a:t>Hybrid</a:t>
          </a:r>
          <a:r>
            <a:rPr lang="pl-PL" sz="1800" kern="1200" dirty="0"/>
            <a:t> </a:t>
          </a:r>
          <a:r>
            <a:rPr lang="pl-PL" sz="1800" kern="1200" dirty="0" err="1"/>
            <a:t>testing</a:t>
          </a:r>
          <a:endParaRPr lang="pl-PL" sz="1800" kern="1200" dirty="0"/>
        </a:p>
      </dsp:txBody>
      <dsp:txXfrm>
        <a:off x="5896705" y="1468053"/>
        <a:ext cx="1623364" cy="811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558C0-AE4C-48B2-9F6A-EAE2987DE083}">
      <dsp:nvSpPr>
        <dsp:cNvPr id="0" name=""/>
        <dsp:cNvSpPr/>
      </dsp:nvSpPr>
      <dsp:spPr>
        <a:xfrm>
          <a:off x="3049776" y="1741476"/>
          <a:ext cx="1424409" cy="14244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pl-PL" sz="2500" b="1" kern="1200" dirty="0"/>
            <a:t>System</a:t>
          </a:r>
          <a:endParaRPr lang="pl-PL" sz="2500" kern="1200" dirty="0"/>
        </a:p>
      </dsp:txBody>
      <dsp:txXfrm>
        <a:off x="3258376" y="1950076"/>
        <a:ext cx="1007209" cy="1007209"/>
      </dsp:txXfrm>
    </dsp:sp>
    <dsp:sp modelId="{92ED5625-EC0B-414D-BB7C-AB2259198B89}">
      <dsp:nvSpPr>
        <dsp:cNvPr id="0" name=""/>
        <dsp:cNvSpPr/>
      </dsp:nvSpPr>
      <dsp:spPr>
        <a:xfrm rot="10800000">
          <a:off x="1602105" y="2250702"/>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8A767D-9C2B-4CE7-B7CE-C857DD30CC70}">
      <dsp:nvSpPr>
        <dsp:cNvPr id="0" name=""/>
        <dsp:cNvSpPr/>
      </dsp:nvSpPr>
      <dsp:spPr>
        <a:xfrm>
          <a:off x="1103562" y="2054846"/>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1</a:t>
          </a:r>
          <a:endParaRPr lang="pl-PL" sz="2100" kern="1200" dirty="0"/>
        </a:p>
      </dsp:txBody>
      <dsp:txXfrm>
        <a:off x="1126925" y="2078209"/>
        <a:ext cx="950360" cy="750943"/>
      </dsp:txXfrm>
    </dsp:sp>
    <dsp:sp modelId="{C59001BC-22C6-4043-B085-F114A78FD82C}">
      <dsp:nvSpPr>
        <dsp:cNvPr id="0" name=""/>
        <dsp:cNvSpPr/>
      </dsp:nvSpPr>
      <dsp:spPr>
        <a:xfrm rot="12960000">
          <a:off x="1883967" y="1383218"/>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665EE8-AC05-4C15-8898-F12293B51D27}">
      <dsp:nvSpPr>
        <dsp:cNvPr id="0" name=""/>
        <dsp:cNvSpPr/>
      </dsp:nvSpPr>
      <dsp:spPr>
        <a:xfrm>
          <a:off x="1516061" y="785303"/>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2</a:t>
          </a:r>
          <a:endParaRPr lang="pl-PL" sz="2100" kern="1200" dirty="0"/>
        </a:p>
      </dsp:txBody>
      <dsp:txXfrm>
        <a:off x="1539424" y="808666"/>
        <a:ext cx="950360" cy="750943"/>
      </dsp:txXfrm>
    </dsp:sp>
    <dsp:sp modelId="{F91D832C-78E0-459E-9ECE-BDAC3DC6D84C}">
      <dsp:nvSpPr>
        <dsp:cNvPr id="0" name=""/>
        <dsp:cNvSpPr/>
      </dsp:nvSpPr>
      <dsp:spPr>
        <a:xfrm rot="15120000">
          <a:off x="2621893" y="847084"/>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15EB7B-34C6-4C7B-9949-7141CC9CC077}">
      <dsp:nvSpPr>
        <dsp:cNvPr id="0" name=""/>
        <dsp:cNvSpPr/>
      </dsp:nvSpPr>
      <dsp:spPr>
        <a:xfrm>
          <a:off x="2595999" y="682"/>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3</a:t>
          </a:r>
          <a:endParaRPr lang="pl-PL" sz="2100" kern="1200" dirty="0"/>
        </a:p>
      </dsp:txBody>
      <dsp:txXfrm>
        <a:off x="2619362" y="24045"/>
        <a:ext cx="950360" cy="750943"/>
      </dsp:txXfrm>
    </dsp:sp>
    <dsp:sp modelId="{D912D0EE-CBF1-48EC-B752-2DD0CBF14310}">
      <dsp:nvSpPr>
        <dsp:cNvPr id="0" name=""/>
        <dsp:cNvSpPr/>
      </dsp:nvSpPr>
      <dsp:spPr>
        <a:xfrm rot="17280000">
          <a:off x="3534019" y="847084"/>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A27896-17CA-4FA6-8637-538C7BC7A54E}">
      <dsp:nvSpPr>
        <dsp:cNvPr id="0" name=""/>
        <dsp:cNvSpPr/>
      </dsp:nvSpPr>
      <dsp:spPr>
        <a:xfrm>
          <a:off x="3930875" y="682"/>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4</a:t>
          </a:r>
          <a:endParaRPr lang="pl-PL" sz="2100" kern="1200" dirty="0"/>
        </a:p>
      </dsp:txBody>
      <dsp:txXfrm>
        <a:off x="3954238" y="24045"/>
        <a:ext cx="950360" cy="750943"/>
      </dsp:txXfrm>
    </dsp:sp>
    <dsp:sp modelId="{BF92E5A4-A150-4F41-BBBB-751B183C01D8}">
      <dsp:nvSpPr>
        <dsp:cNvPr id="0" name=""/>
        <dsp:cNvSpPr/>
      </dsp:nvSpPr>
      <dsp:spPr>
        <a:xfrm rot="19440000">
          <a:off x="4271945" y="1383218"/>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1ADF12-A03B-4D78-A955-93B551255CCD}">
      <dsp:nvSpPr>
        <dsp:cNvPr id="0" name=""/>
        <dsp:cNvSpPr/>
      </dsp:nvSpPr>
      <dsp:spPr>
        <a:xfrm>
          <a:off x="5010813" y="785303"/>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5</a:t>
          </a:r>
          <a:endParaRPr lang="pl-PL" sz="2100" kern="1200" dirty="0"/>
        </a:p>
      </dsp:txBody>
      <dsp:txXfrm>
        <a:off x="5034176" y="808666"/>
        <a:ext cx="950360" cy="750943"/>
      </dsp:txXfrm>
    </dsp:sp>
    <dsp:sp modelId="{B34EFE92-67AF-4F29-9CE3-7E48979CA1D5}">
      <dsp:nvSpPr>
        <dsp:cNvPr id="0" name=""/>
        <dsp:cNvSpPr/>
      </dsp:nvSpPr>
      <dsp:spPr>
        <a:xfrm>
          <a:off x="4553807" y="2250702"/>
          <a:ext cx="1368048" cy="40595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4431AB-6C33-495C-A4DF-2511BC5D8EA6}">
      <dsp:nvSpPr>
        <dsp:cNvPr id="0" name=""/>
        <dsp:cNvSpPr/>
      </dsp:nvSpPr>
      <dsp:spPr>
        <a:xfrm>
          <a:off x="5423313" y="2054846"/>
          <a:ext cx="997086" cy="797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pl-PL" sz="2100" b="1" kern="1200" dirty="0"/>
            <a:t>Module 6</a:t>
          </a:r>
          <a:endParaRPr lang="pl-PL" sz="2100" kern="1200" dirty="0"/>
        </a:p>
      </dsp:txBody>
      <dsp:txXfrm>
        <a:off x="5446676" y="2078209"/>
        <a:ext cx="950360" cy="750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CB137-B11C-4F0D-83FF-6682144F53D2}">
      <dsp:nvSpPr>
        <dsp:cNvPr id="0" name=""/>
        <dsp:cNvSpPr/>
      </dsp:nvSpPr>
      <dsp:spPr>
        <a:xfrm>
          <a:off x="3655899" y="946"/>
          <a:ext cx="606178" cy="40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1</a:t>
          </a:r>
          <a:endParaRPr lang="pl-PL" sz="1000" kern="1200" dirty="0"/>
        </a:p>
      </dsp:txBody>
      <dsp:txXfrm>
        <a:off x="3667735" y="12782"/>
        <a:ext cx="582506" cy="380447"/>
      </dsp:txXfrm>
    </dsp:sp>
    <dsp:sp modelId="{7269E31D-E80C-4A8D-AB17-E4921E3F3CB6}">
      <dsp:nvSpPr>
        <dsp:cNvPr id="0" name=""/>
        <dsp:cNvSpPr/>
      </dsp:nvSpPr>
      <dsp:spPr>
        <a:xfrm>
          <a:off x="2973948" y="405065"/>
          <a:ext cx="985040" cy="161647"/>
        </a:xfrm>
        <a:custGeom>
          <a:avLst/>
          <a:gdLst/>
          <a:ahLst/>
          <a:cxnLst/>
          <a:rect l="0" t="0" r="0" b="0"/>
          <a:pathLst>
            <a:path>
              <a:moveTo>
                <a:pt x="985040" y="0"/>
              </a:moveTo>
              <a:lnTo>
                <a:pt x="985040" y="80823"/>
              </a:lnTo>
              <a:lnTo>
                <a:pt x="0" y="80823"/>
              </a:lnTo>
              <a:lnTo>
                <a:pt x="0"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E2E45-FFBE-4928-8F06-B4D254D7DB6C}">
      <dsp:nvSpPr>
        <dsp:cNvPr id="0" name=""/>
        <dsp:cNvSpPr/>
      </dsp:nvSpPr>
      <dsp:spPr>
        <a:xfrm>
          <a:off x="2670859"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2</a:t>
          </a:r>
          <a:endParaRPr lang="pl-PL" sz="1000" kern="1200" dirty="0"/>
        </a:p>
      </dsp:txBody>
      <dsp:txXfrm>
        <a:off x="2682695" y="578549"/>
        <a:ext cx="582506" cy="380447"/>
      </dsp:txXfrm>
    </dsp:sp>
    <dsp:sp modelId="{095668BD-70BD-4AE1-909D-84739DB53025}">
      <dsp:nvSpPr>
        <dsp:cNvPr id="0" name=""/>
        <dsp:cNvSpPr/>
      </dsp:nvSpPr>
      <dsp:spPr>
        <a:xfrm>
          <a:off x="2579932" y="970832"/>
          <a:ext cx="394016" cy="161647"/>
        </a:xfrm>
        <a:custGeom>
          <a:avLst/>
          <a:gdLst/>
          <a:ahLst/>
          <a:cxnLst/>
          <a:rect l="0" t="0" r="0" b="0"/>
          <a:pathLst>
            <a:path>
              <a:moveTo>
                <a:pt x="394016" y="0"/>
              </a:moveTo>
              <a:lnTo>
                <a:pt x="394016" y="80823"/>
              </a:lnTo>
              <a:lnTo>
                <a:pt x="0" y="80823"/>
              </a:lnTo>
              <a:lnTo>
                <a:pt x="0"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AB628-BC2B-4FDB-9974-0FB6CC32C0E9}">
      <dsp:nvSpPr>
        <dsp:cNvPr id="0" name=""/>
        <dsp:cNvSpPr/>
      </dsp:nvSpPr>
      <dsp:spPr>
        <a:xfrm>
          <a:off x="2276843"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5</a:t>
          </a:r>
          <a:endParaRPr lang="pl-PL" sz="1000" kern="1200" dirty="0"/>
        </a:p>
      </dsp:txBody>
      <dsp:txXfrm>
        <a:off x="2288679" y="1144315"/>
        <a:ext cx="582506" cy="380447"/>
      </dsp:txXfrm>
    </dsp:sp>
    <dsp:sp modelId="{69A8E499-11FD-45F5-93B4-79D52EDFA050}">
      <dsp:nvSpPr>
        <dsp:cNvPr id="0" name=""/>
        <dsp:cNvSpPr/>
      </dsp:nvSpPr>
      <dsp:spPr>
        <a:xfrm>
          <a:off x="2534212" y="1536598"/>
          <a:ext cx="91440" cy="161647"/>
        </a:xfrm>
        <a:custGeom>
          <a:avLst/>
          <a:gdLst/>
          <a:ahLst/>
          <a:cxnLst/>
          <a:rect l="0" t="0" r="0" b="0"/>
          <a:pathLst>
            <a:path>
              <a:moveTo>
                <a:pt x="45720" y="0"/>
              </a:moveTo>
              <a:lnTo>
                <a:pt x="45720" y="1616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852CA8-F8C2-40E2-927C-D632E6421F9E}">
      <dsp:nvSpPr>
        <dsp:cNvPr id="0" name=""/>
        <dsp:cNvSpPr/>
      </dsp:nvSpPr>
      <dsp:spPr>
        <a:xfrm>
          <a:off x="2276843" y="1698246"/>
          <a:ext cx="606178" cy="4041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8</a:t>
          </a:r>
          <a:endParaRPr lang="pl-PL" sz="1000" kern="1200" dirty="0"/>
        </a:p>
      </dsp:txBody>
      <dsp:txXfrm>
        <a:off x="2288679" y="1710082"/>
        <a:ext cx="582506" cy="380447"/>
      </dsp:txXfrm>
    </dsp:sp>
    <dsp:sp modelId="{D06322B7-A314-4D97-8575-6FC70191E02C}">
      <dsp:nvSpPr>
        <dsp:cNvPr id="0" name=""/>
        <dsp:cNvSpPr/>
      </dsp:nvSpPr>
      <dsp:spPr>
        <a:xfrm>
          <a:off x="2973948" y="970832"/>
          <a:ext cx="394016" cy="161647"/>
        </a:xfrm>
        <a:custGeom>
          <a:avLst/>
          <a:gdLst/>
          <a:ahLst/>
          <a:cxnLst/>
          <a:rect l="0" t="0" r="0" b="0"/>
          <a:pathLst>
            <a:path>
              <a:moveTo>
                <a:pt x="0" y="0"/>
              </a:moveTo>
              <a:lnTo>
                <a:pt x="0" y="80823"/>
              </a:lnTo>
              <a:lnTo>
                <a:pt x="394016" y="80823"/>
              </a:lnTo>
              <a:lnTo>
                <a:pt x="394016"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EC546D-5A14-4FCA-B092-13E6CDF34FAE}">
      <dsp:nvSpPr>
        <dsp:cNvPr id="0" name=""/>
        <dsp:cNvSpPr/>
      </dsp:nvSpPr>
      <dsp:spPr>
        <a:xfrm>
          <a:off x="3064875"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6</a:t>
          </a:r>
          <a:endParaRPr lang="pl-PL" sz="1000" kern="1200" dirty="0"/>
        </a:p>
      </dsp:txBody>
      <dsp:txXfrm>
        <a:off x="3076711" y="1144315"/>
        <a:ext cx="582506" cy="380447"/>
      </dsp:txXfrm>
    </dsp:sp>
    <dsp:sp modelId="{19CDC73C-8AF8-40CE-9052-83F5C481B153}">
      <dsp:nvSpPr>
        <dsp:cNvPr id="0" name=""/>
        <dsp:cNvSpPr/>
      </dsp:nvSpPr>
      <dsp:spPr>
        <a:xfrm>
          <a:off x="3958989" y="405065"/>
          <a:ext cx="197008" cy="161647"/>
        </a:xfrm>
        <a:custGeom>
          <a:avLst/>
          <a:gdLst/>
          <a:ahLst/>
          <a:cxnLst/>
          <a:rect l="0" t="0" r="0" b="0"/>
          <a:pathLst>
            <a:path>
              <a:moveTo>
                <a:pt x="0" y="0"/>
              </a:moveTo>
              <a:lnTo>
                <a:pt x="0" y="80823"/>
              </a:lnTo>
              <a:lnTo>
                <a:pt x="197008" y="80823"/>
              </a:lnTo>
              <a:lnTo>
                <a:pt x="197008"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87FBF-3971-4D6B-B819-1544A8A87EE8}">
      <dsp:nvSpPr>
        <dsp:cNvPr id="0" name=""/>
        <dsp:cNvSpPr/>
      </dsp:nvSpPr>
      <dsp:spPr>
        <a:xfrm>
          <a:off x="3852907"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3</a:t>
          </a:r>
          <a:endParaRPr lang="pl-PL" sz="1000" kern="1200" dirty="0"/>
        </a:p>
      </dsp:txBody>
      <dsp:txXfrm>
        <a:off x="3864743" y="578549"/>
        <a:ext cx="582506" cy="380447"/>
      </dsp:txXfrm>
    </dsp:sp>
    <dsp:sp modelId="{652932A3-94F9-4270-9485-B486AB8A3B64}">
      <dsp:nvSpPr>
        <dsp:cNvPr id="0" name=""/>
        <dsp:cNvSpPr/>
      </dsp:nvSpPr>
      <dsp:spPr>
        <a:xfrm>
          <a:off x="4110277" y="970832"/>
          <a:ext cx="91440" cy="161647"/>
        </a:xfrm>
        <a:custGeom>
          <a:avLst/>
          <a:gdLst/>
          <a:ahLst/>
          <a:cxnLst/>
          <a:rect l="0" t="0" r="0" b="0"/>
          <a:pathLst>
            <a:path>
              <a:moveTo>
                <a:pt x="45720" y="0"/>
              </a:moveTo>
              <a:lnTo>
                <a:pt x="45720"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952E9-CE5A-4DF4-A0B5-70E60A5D39B3}">
      <dsp:nvSpPr>
        <dsp:cNvPr id="0" name=""/>
        <dsp:cNvSpPr/>
      </dsp:nvSpPr>
      <dsp:spPr>
        <a:xfrm>
          <a:off x="3852907"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7</a:t>
          </a:r>
          <a:endParaRPr lang="pl-PL" sz="1000" kern="1200" dirty="0"/>
        </a:p>
      </dsp:txBody>
      <dsp:txXfrm>
        <a:off x="3864743" y="1144315"/>
        <a:ext cx="582506" cy="380447"/>
      </dsp:txXfrm>
    </dsp:sp>
    <dsp:sp modelId="{3D637908-5BD6-4637-8051-5C4AFCE5C002}">
      <dsp:nvSpPr>
        <dsp:cNvPr id="0" name=""/>
        <dsp:cNvSpPr/>
      </dsp:nvSpPr>
      <dsp:spPr>
        <a:xfrm>
          <a:off x="3958989" y="405065"/>
          <a:ext cx="985040" cy="161647"/>
        </a:xfrm>
        <a:custGeom>
          <a:avLst/>
          <a:gdLst/>
          <a:ahLst/>
          <a:cxnLst/>
          <a:rect l="0" t="0" r="0" b="0"/>
          <a:pathLst>
            <a:path>
              <a:moveTo>
                <a:pt x="0" y="0"/>
              </a:moveTo>
              <a:lnTo>
                <a:pt x="0" y="80823"/>
              </a:lnTo>
              <a:lnTo>
                <a:pt x="985040" y="80823"/>
              </a:lnTo>
              <a:lnTo>
                <a:pt x="985040"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D4F42A-C85E-4C5C-826C-3AD246E8EBF9}">
      <dsp:nvSpPr>
        <dsp:cNvPr id="0" name=""/>
        <dsp:cNvSpPr/>
      </dsp:nvSpPr>
      <dsp:spPr>
        <a:xfrm>
          <a:off x="4640939"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4</a:t>
          </a:r>
          <a:endParaRPr lang="pl-PL" sz="1000" kern="1200" dirty="0"/>
        </a:p>
      </dsp:txBody>
      <dsp:txXfrm>
        <a:off x="4652775" y="578549"/>
        <a:ext cx="582506" cy="380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CB137-B11C-4F0D-83FF-6682144F53D2}">
      <dsp:nvSpPr>
        <dsp:cNvPr id="0" name=""/>
        <dsp:cNvSpPr/>
      </dsp:nvSpPr>
      <dsp:spPr>
        <a:xfrm>
          <a:off x="3655899" y="946"/>
          <a:ext cx="606178" cy="40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1</a:t>
          </a:r>
          <a:endParaRPr lang="pl-PL" sz="1000" kern="1200" dirty="0"/>
        </a:p>
      </dsp:txBody>
      <dsp:txXfrm>
        <a:off x="3667735" y="12782"/>
        <a:ext cx="582506" cy="380447"/>
      </dsp:txXfrm>
    </dsp:sp>
    <dsp:sp modelId="{7269E31D-E80C-4A8D-AB17-E4921E3F3CB6}">
      <dsp:nvSpPr>
        <dsp:cNvPr id="0" name=""/>
        <dsp:cNvSpPr/>
      </dsp:nvSpPr>
      <dsp:spPr>
        <a:xfrm>
          <a:off x="2973948" y="405065"/>
          <a:ext cx="985040" cy="161647"/>
        </a:xfrm>
        <a:custGeom>
          <a:avLst/>
          <a:gdLst/>
          <a:ahLst/>
          <a:cxnLst/>
          <a:rect l="0" t="0" r="0" b="0"/>
          <a:pathLst>
            <a:path>
              <a:moveTo>
                <a:pt x="985040" y="0"/>
              </a:moveTo>
              <a:lnTo>
                <a:pt x="985040" y="80823"/>
              </a:lnTo>
              <a:lnTo>
                <a:pt x="0" y="80823"/>
              </a:lnTo>
              <a:lnTo>
                <a:pt x="0"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E2E45-FFBE-4928-8F06-B4D254D7DB6C}">
      <dsp:nvSpPr>
        <dsp:cNvPr id="0" name=""/>
        <dsp:cNvSpPr/>
      </dsp:nvSpPr>
      <dsp:spPr>
        <a:xfrm>
          <a:off x="2670859"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2</a:t>
          </a:r>
          <a:endParaRPr lang="pl-PL" sz="1000" kern="1200" dirty="0"/>
        </a:p>
      </dsp:txBody>
      <dsp:txXfrm>
        <a:off x="2682695" y="578549"/>
        <a:ext cx="582506" cy="380447"/>
      </dsp:txXfrm>
    </dsp:sp>
    <dsp:sp modelId="{095668BD-70BD-4AE1-909D-84739DB53025}">
      <dsp:nvSpPr>
        <dsp:cNvPr id="0" name=""/>
        <dsp:cNvSpPr/>
      </dsp:nvSpPr>
      <dsp:spPr>
        <a:xfrm>
          <a:off x="2579932" y="970832"/>
          <a:ext cx="394016" cy="161647"/>
        </a:xfrm>
        <a:custGeom>
          <a:avLst/>
          <a:gdLst/>
          <a:ahLst/>
          <a:cxnLst/>
          <a:rect l="0" t="0" r="0" b="0"/>
          <a:pathLst>
            <a:path>
              <a:moveTo>
                <a:pt x="394016" y="0"/>
              </a:moveTo>
              <a:lnTo>
                <a:pt x="394016" y="80823"/>
              </a:lnTo>
              <a:lnTo>
                <a:pt x="0" y="80823"/>
              </a:lnTo>
              <a:lnTo>
                <a:pt x="0"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AB628-BC2B-4FDB-9974-0FB6CC32C0E9}">
      <dsp:nvSpPr>
        <dsp:cNvPr id="0" name=""/>
        <dsp:cNvSpPr/>
      </dsp:nvSpPr>
      <dsp:spPr>
        <a:xfrm>
          <a:off x="2276843"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5</a:t>
          </a:r>
          <a:endParaRPr lang="pl-PL" sz="1000" kern="1200" dirty="0"/>
        </a:p>
      </dsp:txBody>
      <dsp:txXfrm>
        <a:off x="2288679" y="1144315"/>
        <a:ext cx="582506" cy="380447"/>
      </dsp:txXfrm>
    </dsp:sp>
    <dsp:sp modelId="{69A8E499-11FD-45F5-93B4-79D52EDFA050}">
      <dsp:nvSpPr>
        <dsp:cNvPr id="0" name=""/>
        <dsp:cNvSpPr/>
      </dsp:nvSpPr>
      <dsp:spPr>
        <a:xfrm>
          <a:off x="2534212" y="1536598"/>
          <a:ext cx="91440" cy="161647"/>
        </a:xfrm>
        <a:custGeom>
          <a:avLst/>
          <a:gdLst/>
          <a:ahLst/>
          <a:cxnLst/>
          <a:rect l="0" t="0" r="0" b="0"/>
          <a:pathLst>
            <a:path>
              <a:moveTo>
                <a:pt x="45720" y="0"/>
              </a:moveTo>
              <a:lnTo>
                <a:pt x="45720" y="1616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852CA8-F8C2-40E2-927C-D632E6421F9E}">
      <dsp:nvSpPr>
        <dsp:cNvPr id="0" name=""/>
        <dsp:cNvSpPr/>
      </dsp:nvSpPr>
      <dsp:spPr>
        <a:xfrm>
          <a:off x="2276843" y="1698246"/>
          <a:ext cx="606178" cy="4041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8</a:t>
          </a:r>
          <a:endParaRPr lang="pl-PL" sz="1000" kern="1200" dirty="0"/>
        </a:p>
      </dsp:txBody>
      <dsp:txXfrm>
        <a:off x="2288679" y="1710082"/>
        <a:ext cx="582506" cy="380447"/>
      </dsp:txXfrm>
    </dsp:sp>
    <dsp:sp modelId="{D06322B7-A314-4D97-8575-6FC70191E02C}">
      <dsp:nvSpPr>
        <dsp:cNvPr id="0" name=""/>
        <dsp:cNvSpPr/>
      </dsp:nvSpPr>
      <dsp:spPr>
        <a:xfrm>
          <a:off x="2973948" y="970832"/>
          <a:ext cx="394016" cy="161647"/>
        </a:xfrm>
        <a:custGeom>
          <a:avLst/>
          <a:gdLst/>
          <a:ahLst/>
          <a:cxnLst/>
          <a:rect l="0" t="0" r="0" b="0"/>
          <a:pathLst>
            <a:path>
              <a:moveTo>
                <a:pt x="0" y="0"/>
              </a:moveTo>
              <a:lnTo>
                <a:pt x="0" y="80823"/>
              </a:lnTo>
              <a:lnTo>
                <a:pt x="394016" y="80823"/>
              </a:lnTo>
              <a:lnTo>
                <a:pt x="394016"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EC546D-5A14-4FCA-B092-13E6CDF34FAE}">
      <dsp:nvSpPr>
        <dsp:cNvPr id="0" name=""/>
        <dsp:cNvSpPr/>
      </dsp:nvSpPr>
      <dsp:spPr>
        <a:xfrm>
          <a:off x="3064875"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6</a:t>
          </a:r>
          <a:endParaRPr lang="pl-PL" sz="1000" kern="1200" dirty="0"/>
        </a:p>
      </dsp:txBody>
      <dsp:txXfrm>
        <a:off x="3076711" y="1144315"/>
        <a:ext cx="582506" cy="380447"/>
      </dsp:txXfrm>
    </dsp:sp>
    <dsp:sp modelId="{19CDC73C-8AF8-40CE-9052-83F5C481B153}">
      <dsp:nvSpPr>
        <dsp:cNvPr id="0" name=""/>
        <dsp:cNvSpPr/>
      </dsp:nvSpPr>
      <dsp:spPr>
        <a:xfrm>
          <a:off x="3958989" y="405065"/>
          <a:ext cx="197008" cy="161647"/>
        </a:xfrm>
        <a:custGeom>
          <a:avLst/>
          <a:gdLst/>
          <a:ahLst/>
          <a:cxnLst/>
          <a:rect l="0" t="0" r="0" b="0"/>
          <a:pathLst>
            <a:path>
              <a:moveTo>
                <a:pt x="0" y="0"/>
              </a:moveTo>
              <a:lnTo>
                <a:pt x="0" y="80823"/>
              </a:lnTo>
              <a:lnTo>
                <a:pt x="197008" y="80823"/>
              </a:lnTo>
              <a:lnTo>
                <a:pt x="197008"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87FBF-3971-4D6B-B819-1544A8A87EE8}">
      <dsp:nvSpPr>
        <dsp:cNvPr id="0" name=""/>
        <dsp:cNvSpPr/>
      </dsp:nvSpPr>
      <dsp:spPr>
        <a:xfrm>
          <a:off x="3852907"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3</a:t>
          </a:r>
          <a:endParaRPr lang="pl-PL" sz="1000" kern="1200" dirty="0"/>
        </a:p>
      </dsp:txBody>
      <dsp:txXfrm>
        <a:off x="3864743" y="578549"/>
        <a:ext cx="582506" cy="380447"/>
      </dsp:txXfrm>
    </dsp:sp>
    <dsp:sp modelId="{652932A3-94F9-4270-9485-B486AB8A3B64}">
      <dsp:nvSpPr>
        <dsp:cNvPr id="0" name=""/>
        <dsp:cNvSpPr/>
      </dsp:nvSpPr>
      <dsp:spPr>
        <a:xfrm>
          <a:off x="4110277" y="970832"/>
          <a:ext cx="91440" cy="161647"/>
        </a:xfrm>
        <a:custGeom>
          <a:avLst/>
          <a:gdLst/>
          <a:ahLst/>
          <a:cxnLst/>
          <a:rect l="0" t="0" r="0" b="0"/>
          <a:pathLst>
            <a:path>
              <a:moveTo>
                <a:pt x="45720" y="0"/>
              </a:moveTo>
              <a:lnTo>
                <a:pt x="45720" y="1616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952E9-CE5A-4DF4-A0B5-70E60A5D39B3}">
      <dsp:nvSpPr>
        <dsp:cNvPr id="0" name=""/>
        <dsp:cNvSpPr/>
      </dsp:nvSpPr>
      <dsp:spPr>
        <a:xfrm>
          <a:off x="3852907" y="1132479"/>
          <a:ext cx="606178" cy="4041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7</a:t>
          </a:r>
          <a:endParaRPr lang="pl-PL" sz="1000" kern="1200" dirty="0"/>
        </a:p>
      </dsp:txBody>
      <dsp:txXfrm>
        <a:off x="3864743" y="1144315"/>
        <a:ext cx="582506" cy="380447"/>
      </dsp:txXfrm>
    </dsp:sp>
    <dsp:sp modelId="{3D637908-5BD6-4637-8051-5C4AFCE5C002}">
      <dsp:nvSpPr>
        <dsp:cNvPr id="0" name=""/>
        <dsp:cNvSpPr/>
      </dsp:nvSpPr>
      <dsp:spPr>
        <a:xfrm>
          <a:off x="3958989" y="405065"/>
          <a:ext cx="985040" cy="161647"/>
        </a:xfrm>
        <a:custGeom>
          <a:avLst/>
          <a:gdLst/>
          <a:ahLst/>
          <a:cxnLst/>
          <a:rect l="0" t="0" r="0" b="0"/>
          <a:pathLst>
            <a:path>
              <a:moveTo>
                <a:pt x="0" y="0"/>
              </a:moveTo>
              <a:lnTo>
                <a:pt x="0" y="80823"/>
              </a:lnTo>
              <a:lnTo>
                <a:pt x="985040" y="80823"/>
              </a:lnTo>
              <a:lnTo>
                <a:pt x="985040" y="1616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D4F42A-C85E-4C5C-826C-3AD246E8EBF9}">
      <dsp:nvSpPr>
        <dsp:cNvPr id="0" name=""/>
        <dsp:cNvSpPr/>
      </dsp:nvSpPr>
      <dsp:spPr>
        <a:xfrm>
          <a:off x="4640939" y="566713"/>
          <a:ext cx="606178" cy="4041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b="1" kern="1200" dirty="0"/>
            <a:t>Module 4</a:t>
          </a:r>
          <a:endParaRPr lang="pl-PL" sz="1000" kern="1200" dirty="0"/>
        </a:p>
      </dsp:txBody>
      <dsp:txXfrm>
        <a:off x="4652775" y="578549"/>
        <a:ext cx="582506" cy="3804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CB137-B11C-4F0D-83FF-6682144F53D2}">
      <dsp:nvSpPr>
        <dsp:cNvPr id="0" name=""/>
        <dsp:cNvSpPr/>
      </dsp:nvSpPr>
      <dsp:spPr>
        <a:xfrm>
          <a:off x="3616842" y="1130"/>
          <a:ext cx="829362" cy="552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1</a:t>
          </a:r>
          <a:endParaRPr lang="pl-PL" sz="1400" kern="1200" dirty="0"/>
        </a:p>
      </dsp:txBody>
      <dsp:txXfrm>
        <a:off x="3633036" y="17324"/>
        <a:ext cx="796974" cy="520520"/>
      </dsp:txXfrm>
    </dsp:sp>
    <dsp:sp modelId="{7269E31D-E80C-4A8D-AB17-E4921E3F3CB6}">
      <dsp:nvSpPr>
        <dsp:cNvPr id="0" name=""/>
        <dsp:cNvSpPr/>
      </dsp:nvSpPr>
      <dsp:spPr>
        <a:xfrm>
          <a:off x="2683809" y="554038"/>
          <a:ext cx="1347714" cy="221163"/>
        </a:xfrm>
        <a:custGeom>
          <a:avLst/>
          <a:gdLst/>
          <a:ahLst/>
          <a:cxnLst/>
          <a:rect l="0" t="0" r="0" b="0"/>
          <a:pathLst>
            <a:path>
              <a:moveTo>
                <a:pt x="1347714" y="0"/>
              </a:moveTo>
              <a:lnTo>
                <a:pt x="1347714" y="110581"/>
              </a:lnTo>
              <a:lnTo>
                <a:pt x="0" y="110581"/>
              </a:lnTo>
              <a:lnTo>
                <a:pt x="0" y="2211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E2E45-FFBE-4928-8F06-B4D254D7DB6C}">
      <dsp:nvSpPr>
        <dsp:cNvPr id="0" name=""/>
        <dsp:cNvSpPr/>
      </dsp:nvSpPr>
      <dsp:spPr>
        <a:xfrm>
          <a:off x="2269128" y="775201"/>
          <a:ext cx="829362" cy="5529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2</a:t>
          </a:r>
          <a:endParaRPr lang="pl-PL" sz="1400" kern="1200" dirty="0"/>
        </a:p>
      </dsp:txBody>
      <dsp:txXfrm>
        <a:off x="2285322" y="791395"/>
        <a:ext cx="796974" cy="520520"/>
      </dsp:txXfrm>
    </dsp:sp>
    <dsp:sp modelId="{095668BD-70BD-4AE1-909D-84739DB53025}">
      <dsp:nvSpPr>
        <dsp:cNvPr id="0" name=""/>
        <dsp:cNvSpPr/>
      </dsp:nvSpPr>
      <dsp:spPr>
        <a:xfrm>
          <a:off x="2144724" y="1328110"/>
          <a:ext cx="539085" cy="221163"/>
        </a:xfrm>
        <a:custGeom>
          <a:avLst/>
          <a:gdLst/>
          <a:ahLst/>
          <a:cxnLst/>
          <a:rect l="0" t="0" r="0" b="0"/>
          <a:pathLst>
            <a:path>
              <a:moveTo>
                <a:pt x="539085" y="0"/>
              </a:moveTo>
              <a:lnTo>
                <a:pt x="539085" y="110581"/>
              </a:lnTo>
              <a:lnTo>
                <a:pt x="0" y="110581"/>
              </a:lnTo>
              <a:lnTo>
                <a:pt x="0" y="22116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AB628-BC2B-4FDB-9974-0FB6CC32C0E9}">
      <dsp:nvSpPr>
        <dsp:cNvPr id="0" name=""/>
        <dsp:cNvSpPr/>
      </dsp:nvSpPr>
      <dsp:spPr>
        <a:xfrm>
          <a:off x="1730042" y="1549273"/>
          <a:ext cx="829362" cy="5529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5</a:t>
          </a:r>
          <a:endParaRPr lang="pl-PL" sz="1400" kern="1200" dirty="0"/>
        </a:p>
      </dsp:txBody>
      <dsp:txXfrm>
        <a:off x="1746236" y="1565467"/>
        <a:ext cx="796974" cy="520520"/>
      </dsp:txXfrm>
    </dsp:sp>
    <dsp:sp modelId="{D06322B7-A314-4D97-8575-6FC70191E02C}">
      <dsp:nvSpPr>
        <dsp:cNvPr id="0" name=""/>
        <dsp:cNvSpPr/>
      </dsp:nvSpPr>
      <dsp:spPr>
        <a:xfrm>
          <a:off x="2683809" y="1328110"/>
          <a:ext cx="539085" cy="221163"/>
        </a:xfrm>
        <a:custGeom>
          <a:avLst/>
          <a:gdLst/>
          <a:ahLst/>
          <a:cxnLst/>
          <a:rect l="0" t="0" r="0" b="0"/>
          <a:pathLst>
            <a:path>
              <a:moveTo>
                <a:pt x="0" y="0"/>
              </a:moveTo>
              <a:lnTo>
                <a:pt x="0" y="110581"/>
              </a:lnTo>
              <a:lnTo>
                <a:pt x="539085" y="110581"/>
              </a:lnTo>
              <a:lnTo>
                <a:pt x="539085" y="22116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EC546D-5A14-4FCA-B092-13E6CDF34FAE}">
      <dsp:nvSpPr>
        <dsp:cNvPr id="0" name=""/>
        <dsp:cNvSpPr/>
      </dsp:nvSpPr>
      <dsp:spPr>
        <a:xfrm>
          <a:off x="2808214" y="1549273"/>
          <a:ext cx="829362" cy="5529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6</a:t>
          </a:r>
          <a:endParaRPr lang="pl-PL" sz="1400" kern="1200" dirty="0"/>
        </a:p>
      </dsp:txBody>
      <dsp:txXfrm>
        <a:off x="2824408" y="1565467"/>
        <a:ext cx="796974" cy="520520"/>
      </dsp:txXfrm>
    </dsp:sp>
    <dsp:sp modelId="{19CDC73C-8AF8-40CE-9052-83F5C481B153}">
      <dsp:nvSpPr>
        <dsp:cNvPr id="0" name=""/>
        <dsp:cNvSpPr/>
      </dsp:nvSpPr>
      <dsp:spPr>
        <a:xfrm>
          <a:off x="4031523" y="554038"/>
          <a:ext cx="269542" cy="221163"/>
        </a:xfrm>
        <a:custGeom>
          <a:avLst/>
          <a:gdLst/>
          <a:ahLst/>
          <a:cxnLst/>
          <a:rect l="0" t="0" r="0" b="0"/>
          <a:pathLst>
            <a:path>
              <a:moveTo>
                <a:pt x="0" y="0"/>
              </a:moveTo>
              <a:lnTo>
                <a:pt x="0" y="110581"/>
              </a:lnTo>
              <a:lnTo>
                <a:pt x="269542" y="110581"/>
              </a:lnTo>
              <a:lnTo>
                <a:pt x="269542" y="2211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87FBF-3971-4D6B-B819-1544A8A87EE8}">
      <dsp:nvSpPr>
        <dsp:cNvPr id="0" name=""/>
        <dsp:cNvSpPr/>
      </dsp:nvSpPr>
      <dsp:spPr>
        <a:xfrm>
          <a:off x="3886385" y="775201"/>
          <a:ext cx="829362" cy="5529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3</a:t>
          </a:r>
          <a:endParaRPr lang="pl-PL" sz="1400" kern="1200" dirty="0"/>
        </a:p>
      </dsp:txBody>
      <dsp:txXfrm>
        <a:off x="3902579" y="791395"/>
        <a:ext cx="796974" cy="520520"/>
      </dsp:txXfrm>
    </dsp:sp>
    <dsp:sp modelId="{652932A3-94F9-4270-9485-B486AB8A3B64}">
      <dsp:nvSpPr>
        <dsp:cNvPr id="0" name=""/>
        <dsp:cNvSpPr/>
      </dsp:nvSpPr>
      <dsp:spPr>
        <a:xfrm>
          <a:off x="4255346" y="1328110"/>
          <a:ext cx="91440" cy="221163"/>
        </a:xfrm>
        <a:custGeom>
          <a:avLst/>
          <a:gdLst/>
          <a:ahLst/>
          <a:cxnLst/>
          <a:rect l="0" t="0" r="0" b="0"/>
          <a:pathLst>
            <a:path>
              <a:moveTo>
                <a:pt x="45720" y="0"/>
              </a:moveTo>
              <a:lnTo>
                <a:pt x="45720" y="22116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952E9-CE5A-4DF4-A0B5-70E60A5D39B3}">
      <dsp:nvSpPr>
        <dsp:cNvPr id="0" name=""/>
        <dsp:cNvSpPr/>
      </dsp:nvSpPr>
      <dsp:spPr>
        <a:xfrm>
          <a:off x="3886385" y="1549273"/>
          <a:ext cx="829362" cy="5529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7</a:t>
          </a:r>
          <a:endParaRPr lang="pl-PL" sz="1400" kern="1200" dirty="0"/>
        </a:p>
      </dsp:txBody>
      <dsp:txXfrm>
        <a:off x="3902579" y="1565467"/>
        <a:ext cx="796974" cy="520520"/>
      </dsp:txXfrm>
    </dsp:sp>
    <dsp:sp modelId="{3D637908-5BD6-4637-8051-5C4AFCE5C002}">
      <dsp:nvSpPr>
        <dsp:cNvPr id="0" name=""/>
        <dsp:cNvSpPr/>
      </dsp:nvSpPr>
      <dsp:spPr>
        <a:xfrm>
          <a:off x="4031523" y="554038"/>
          <a:ext cx="1347714" cy="221163"/>
        </a:xfrm>
        <a:custGeom>
          <a:avLst/>
          <a:gdLst/>
          <a:ahLst/>
          <a:cxnLst/>
          <a:rect l="0" t="0" r="0" b="0"/>
          <a:pathLst>
            <a:path>
              <a:moveTo>
                <a:pt x="0" y="0"/>
              </a:moveTo>
              <a:lnTo>
                <a:pt x="0" y="110581"/>
              </a:lnTo>
              <a:lnTo>
                <a:pt x="1347714" y="110581"/>
              </a:lnTo>
              <a:lnTo>
                <a:pt x="1347714" y="2211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D4F42A-C85E-4C5C-826C-3AD246E8EBF9}">
      <dsp:nvSpPr>
        <dsp:cNvPr id="0" name=""/>
        <dsp:cNvSpPr/>
      </dsp:nvSpPr>
      <dsp:spPr>
        <a:xfrm>
          <a:off x="4964556" y="775201"/>
          <a:ext cx="829362" cy="5529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b="1" kern="1200" dirty="0"/>
            <a:t>Module 4</a:t>
          </a:r>
          <a:endParaRPr lang="pl-PL" sz="1400" kern="1200" dirty="0"/>
        </a:p>
      </dsp:txBody>
      <dsp:txXfrm>
        <a:off x="4980750" y="791395"/>
        <a:ext cx="796974" cy="5205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C260B-009A-4093-8A41-0BF951963D26}">
      <dsp:nvSpPr>
        <dsp:cNvPr id="0" name=""/>
        <dsp:cNvSpPr/>
      </dsp:nvSpPr>
      <dsp:spPr>
        <a:xfrm>
          <a:off x="745116" y="0"/>
          <a:ext cx="2980464" cy="298046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err="1"/>
            <a:t>ReST</a:t>
          </a:r>
          <a:endParaRPr lang="pl-PL" sz="1400" kern="1200" dirty="0"/>
        </a:p>
      </dsp:txBody>
      <dsp:txXfrm>
        <a:off x="1714511" y="149023"/>
        <a:ext cx="1041672" cy="447069"/>
      </dsp:txXfrm>
    </dsp:sp>
    <dsp:sp modelId="{BB2E6E49-C13F-4329-9728-A0D009E2927E}">
      <dsp:nvSpPr>
        <dsp:cNvPr id="0" name=""/>
        <dsp:cNvSpPr/>
      </dsp:nvSpPr>
      <dsp:spPr>
        <a:xfrm>
          <a:off x="1117674" y="745115"/>
          <a:ext cx="2235348" cy="2235348"/>
        </a:xfrm>
        <a:prstGeom prst="ellipse">
          <a:avLst/>
        </a:prstGeom>
        <a:solidFill>
          <a:schemeClr val="accent3">
            <a:hueOff val="496367"/>
            <a:satOff val="2575"/>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HTTP</a:t>
          </a:r>
        </a:p>
      </dsp:txBody>
      <dsp:txXfrm>
        <a:off x="1714511" y="884825"/>
        <a:ext cx="1041672" cy="419127"/>
      </dsp:txXfrm>
    </dsp:sp>
    <dsp:sp modelId="{1602E54E-ADB8-4A2D-BB46-8E3EB2911748}">
      <dsp:nvSpPr>
        <dsp:cNvPr id="0" name=""/>
        <dsp:cNvSpPr/>
      </dsp:nvSpPr>
      <dsp:spPr>
        <a:xfrm>
          <a:off x="1490232" y="1490232"/>
          <a:ext cx="1490232" cy="1490232"/>
        </a:xfrm>
        <a:prstGeom prst="ellipse">
          <a:avLst/>
        </a:prstGeom>
        <a:solidFill>
          <a:schemeClr val="accent3">
            <a:hueOff val="992734"/>
            <a:satOff val="515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pl-PL" sz="1400" kern="1200" dirty="0"/>
            <a:t>TCP/IP</a:t>
          </a:r>
        </a:p>
      </dsp:txBody>
      <dsp:txXfrm>
        <a:off x="1708471" y="1862790"/>
        <a:ext cx="1053753" cy="7451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549DC-B98F-42A6-8757-683936F26A25}">
      <dsp:nvSpPr>
        <dsp:cNvPr id="0" name=""/>
        <dsp:cNvSpPr/>
      </dsp:nvSpPr>
      <dsp:spPr>
        <a:xfrm>
          <a:off x="2920678" y="2584"/>
          <a:ext cx="1682604" cy="1093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0" i="0" kern="1200" dirty="0"/>
            <a:t>Client–server</a:t>
          </a:r>
          <a:endParaRPr lang="pl-PL" sz="2500" kern="1200" dirty="0"/>
        </a:p>
      </dsp:txBody>
      <dsp:txXfrm>
        <a:off x="2974068" y="55974"/>
        <a:ext cx="1575824" cy="986913"/>
      </dsp:txXfrm>
    </dsp:sp>
    <dsp:sp modelId="{CC10DE4D-BD63-44D2-BFFC-BB7C510EDD52}">
      <dsp:nvSpPr>
        <dsp:cNvPr id="0" name=""/>
        <dsp:cNvSpPr/>
      </dsp:nvSpPr>
      <dsp:spPr>
        <a:xfrm>
          <a:off x="1577037" y="549430"/>
          <a:ext cx="4369887" cy="4369887"/>
        </a:xfrm>
        <a:custGeom>
          <a:avLst/>
          <a:gdLst/>
          <a:ahLst/>
          <a:cxnLst/>
          <a:rect l="0" t="0" r="0" b="0"/>
          <a:pathLst>
            <a:path>
              <a:moveTo>
                <a:pt x="3037803" y="173325"/>
              </a:moveTo>
              <a:arcTo wR="2184943" hR="2184943" stAng="17578520" swAng="19613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BDAF1C-D25A-4608-BCB2-1C47475C65D3}">
      <dsp:nvSpPr>
        <dsp:cNvPr id="0" name=""/>
        <dsp:cNvSpPr/>
      </dsp:nvSpPr>
      <dsp:spPr>
        <a:xfrm>
          <a:off x="4998683" y="1512343"/>
          <a:ext cx="1682604" cy="1093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1" i="0" kern="1200" dirty="0"/>
            <a:t>Stateless</a:t>
          </a:r>
          <a:endParaRPr lang="pl-PL" sz="2500" kern="1200" dirty="0"/>
        </a:p>
      </dsp:txBody>
      <dsp:txXfrm>
        <a:off x="5052073" y="1565733"/>
        <a:ext cx="1575824" cy="986913"/>
      </dsp:txXfrm>
    </dsp:sp>
    <dsp:sp modelId="{08C1B76C-804C-4A20-82ED-AF0098483D6C}">
      <dsp:nvSpPr>
        <dsp:cNvPr id="0" name=""/>
        <dsp:cNvSpPr/>
      </dsp:nvSpPr>
      <dsp:spPr>
        <a:xfrm>
          <a:off x="1577037" y="549430"/>
          <a:ext cx="4369887" cy="4369887"/>
        </a:xfrm>
        <a:custGeom>
          <a:avLst/>
          <a:gdLst/>
          <a:ahLst/>
          <a:cxnLst/>
          <a:rect l="0" t="0" r="0" b="0"/>
          <a:pathLst>
            <a:path>
              <a:moveTo>
                <a:pt x="4366891" y="2070571"/>
              </a:moveTo>
              <a:arcTo wR="2184943" hR="2184943" stAng="21419966" swAng="21961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673C70-4AD2-4F49-8158-E324EF3B29A6}">
      <dsp:nvSpPr>
        <dsp:cNvPr id="0" name=""/>
        <dsp:cNvSpPr/>
      </dsp:nvSpPr>
      <dsp:spPr>
        <a:xfrm>
          <a:off x="4204956" y="3955184"/>
          <a:ext cx="1682604" cy="1093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0" i="0" kern="1200" dirty="0"/>
            <a:t>Cacheable</a:t>
          </a:r>
          <a:endParaRPr lang="pl-PL" sz="2500" kern="1200" dirty="0"/>
        </a:p>
      </dsp:txBody>
      <dsp:txXfrm>
        <a:off x="4258346" y="4008574"/>
        <a:ext cx="1575824" cy="986913"/>
      </dsp:txXfrm>
    </dsp:sp>
    <dsp:sp modelId="{AF1D6B00-F1EB-47CD-B5CA-4B2E82DB47CF}">
      <dsp:nvSpPr>
        <dsp:cNvPr id="0" name=""/>
        <dsp:cNvSpPr/>
      </dsp:nvSpPr>
      <dsp:spPr>
        <a:xfrm>
          <a:off x="1577037" y="549430"/>
          <a:ext cx="4369887" cy="4369887"/>
        </a:xfrm>
        <a:custGeom>
          <a:avLst/>
          <a:gdLst/>
          <a:ahLst/>
          <a:cxnLst/>
          <a:rect l="0" t="0" r="0" b="0"/>
          <a:pathLst>
            <a:path>
              <a:moveTo>
                <a:pt x="2619239" y="4326290"/>
              </a:moveTo>
              <a:arcTo wR="2184943" hR="2184943" stAng="4712106" swAng="1375789"/>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002FFDF-D714-4164-905C-4BEEE09D6439}">
      <dsp:nvSpPr>
        <dsp:cNvPr id="0" name=""/>
        <dsp:cNvSpPr/>
      </dsp:nvSpPr>
      <dsp:spPr>
        <a:xfrm>
          <a:off x="1636400" y="3955184"/>
          <a:ext cx="1682604" cy="1093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Uniform </a:t>
          </a:r>
          <a:r>
            <a:rPr lang="pl-PL" sz="2500" kern="1200" dirty="0" err="1"/>
            <a:t>interface</a:t>
          </a:r>
          <a:endParaRPr lang="pl-PL" sz="2500" kern="1200" dirty="0"/>
        </a:p>
      </dsp:txBody>
      <dsp:txXfrm>
        <a:off x="1689790" y="4008574"/>
        <a:ext cx="1575824" cy="986913"/>
      </dsp:txXfrm>
    </dsp:sp>
    <dsp:sp modelId="{B2439D79-985E-49BE-8077-C283BE21864B}">
      <dsp:nvSpPr>
        <dsp:cNvPr id="0" name=""/>
        <dsp:cNvSpPr/>
      </dsp:nvSpPr>
      <dsp:spPr>
        <a:xfrm>
          <a:off x="1577037" y="549430"/>
          <a:ext cx="4369887" cy="4369887"/>
        </a:xfrm>
        <a:custGeom>
          <a:avLst/>
          <a:gdLst/>
          <a:ahLst/>
          <a:cxnLst/>
          <a:rect l="0" t="0" r="0" b="0"/>
          <a:pathLst>
            <a:path>
              <a:moveTo>
                <a:pt x="365094" y="3394128"/>
              </a:moveTo>
              <a:arcTo wR="2184943" hR="2184943" stAng="8783895" swAng="21961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28FBE7-0C6B-4DB8-9B2A-9248A1C4FDD2}">
      <dsp:nvSpPr>
        <dsp:cNvPr id="0" name=""/>
        <dsp:cNvSpPr/>
      </dsp:nvSpPr>
      <dsp:spPr>
        <a:xfrm>
          <a:off x="842673" y="1512343"/>
          <a:ext cx="1682604" cy="1093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0" i="0" kern="1200" dirty="0"/>
            <a:t>Layered system</a:t>
          </a:r>
          <a:endParaRPr lang="pl-PL" sz="2500" kern="1200" dirty="0"/>
        </a:p>
      </dsp:txBody>
      <dsp:txXfrm>
        <a:off x="896063" y="1565733"/>
        <a:ext cx="1575824" cy="986913"/>
      </dsp:txXfrm>
    </dsp:sp>
    <dsp:sp modelId="{4717C99A-2750-4AD6-A6DA-B4F807E7EE2C}">
      <dsp:nvSpPr>
        <dsp:cNvPr id="0" name=""/>
        <dsp:cNvSpPr/>
      </dsp:nvSpPr>
      <dsp:spPr>
        <a:xfrm>
          <a:off x="1577037" y="549430"/>
          <a:ext cx="4369887" cy="4369887"/>
        </a:xfrm>
        <a:custGeom>
          <a:avLst/>
          <a:gdLst/>
          <a:ahLst/>
          <a:cxnLst/>
          <a:rect l="0" t="0" r="0" b="0"/>
          <a:pathLst>
            <a:path>
              <a:moveTo>
                <a:pt x="380738" y="952539"/>
              </a:moveTo>
              <a:arcTo wR="2184943" hR="2184943" stAng="12860156" swAng="19613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5264" y="1346661"/>
            <a:ext cx="5295297" cy="2799443"/>
          </a:xfrm>
        </p:spPr>
        <p:txBody>
          <a:bodyPr anchor="b">
            <a:normAutofit/>
          </a:bodyPr>
          <a:lstStyle>
            <a:lvl1pPr algn="l">
              <a:defRPr sz="5400" baseline="0">
                <a:latin typeface="Univers LT CYR 47 Lt Cn" panose="020B0306020202040204" pitchFamily="34" charset="-18"/>
              </a:defRPr>
            </a:lvl1pPr>
          </a:lstStyle>
          <a:p>
            <a:r>
              <a:rPr lang="pl-PL" dirty="0"/>
              <a:t>Kliknij zby dodać główny tytuł prezentacji</a:t>
            </a:r>
          </a:p>
        </p:txBody>
      </p:sp>
      <p:sp>
        <p:nvSpPr>
          <p:cNvPr id="3" name="Subtitle 2"/>
          <p:cNvSpPr>
            <a:spLocks noGrp="1"/>
          </p:cNvSpPr>
          <p:nvPr>
            <p:ph type="subTitle" idx="1" hasCustomPrompt="1"/>
          </p:nvPr>
        </p:nvSpPr>
        <p:spPr>
          <a:xfrm>
            <a:off x="565264" y="4615511"/>
            <a:ext cx="5295297" cy="1655762"/>
          </a:xfrm>
        </p:spPr>
        <p:txBody>
          <a:bodyPr/>
          <a:lstStyle>
            <a:lvl1pPr marL="0" indent="0" algn="l">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dirty="0"/>
              <a:t>KLIKNIJ ABY DODAĆ PODTYTUŁ PREZENTACJI</a:t>
            </a:r>
          </a:p>
        </p:txBody>
      </p:sp>
      <p:cxnSp>
        <p:nvCxnSpPr>
          <p:cNvPr id="10" name="Straight Connector 9"/>
          <p:cNvCxnSpPr/>
          <p:nvPr userDrawn="1"/>
        </p:nvCxnSpPr>
        <p:spPr>
          <a:xfrm>
            <a:off x="565264" y="4380807"/>
            <a:ext cx="5361711"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725" y="710057"/>
            <a:ext cx="2201855" cy="478664"/>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0562" y="0"/>
            <a:ext cx="6331438" cy="6858000"/>
          </a:xfrm>
          <a:prstGeom prst="rect">
            <a:avLst/>
          </a:prstGeom>
        </p:spPr>
      </p:pic>
    </p:spTree>
    <p:extLst>
      <p:ext uri="{BB962C8B-B14F-4D97-AF65-F5344CB8AC3E}">
        <p14:creationId xmlns:p14="http://schemas.microsoft.com/office/powerpoint/2010/main" val="126465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l-PL" dirty="0"/>
              <a:t>Kliknij aby dodać tytuł slajdu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sp>
        <p:nvSpPr>
          <p:cNvPr id="9" name="Rectangle 8"/>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8899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sp>
        <p:nvSpPr>
          <p:cNvPr id="6" name="Rectangle 5"/>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12365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9068" y="737118"/>
            <a:ext cx="4392958" cy="1320283"/>
          </a:xfrm>
        </p:spPr>
        <p:txBody>
          <a:bodyPr anchor="b"/>
          <a:lstStyle>
            <a:lvl1pPr>
              <a:defRPr sz="3200" baseline="0"/>
            </a:lvl1pPr>
          </a:lstStyle>
          <a:p>
            <a:r>
              <a:rPr lang="pl-PL" dirty="0"/>
              <a:t>Kliknij aby dodać tytuł</a:t>
            </a:r>
          </a:p>
        </p:txBody>
      </p:sp>
      <p:sp>
        <p:nvSpPr>
          <p:cNvPr id="3" name="Content Placeholder 2"/>
          <p:cNvSpPr>
            <a:spLocks noGrp="1"/>
          </p:cNvSpPr>
          <p:nvPr>
            <p:ph idx="1" hasCustomPrompt="1"/>
          </p:nvPr>
        </p:nvSpPr>
        <p:spPr>
          <a:xfrm>
            <a:off x="5183188" y="979713"/>
            <a:ext cx="6645822" cy="5383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sp>
        <p:nvSpPr>
          <p:cNvPr id="4" name="Text Placeholder 3"/>
          <p:cNvSpPr>
            <a:spLocks noGrp="1"/>
          </p:cNvSpPr>
          <p:nvPr>
            <p:ph type="body" sz="half" idx="2" hasCustomPrompt="1"/>
          </p:nvPr>
        </p:nvSpPr>
        <p:spPr>
          <a:xfrm>
            <a:off x="379068" y="2136710"/>
            <a:ext cx="4392958" cy="4226768"/>
          </a:xfrm>
        </p:spPr>
        <p:txBody>
          <a:bodyPr/>
          <a:lstStyle>
            <a:lvl1pPr marL="0" indent="0">
              <a:buNone/>
              <a:defRPr sz="1600" b="0">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dirty="0"/>
              <a:t>Dodaj opis</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8363" y="334219"/>
            <a:ext cx="600647" cy="402899"/>
          </a:xfrm>
          <a:prstGeom prst="rect">
            <a:avLst/>
          </a:prstGeom>
        </p:spPr>
      </p:pic>
      <p:cxnSp>
        <p:nvCxnSpPr>
          <p:cNvPr id="10" name="Straight Connector 9"/>
          <p:cNvCxnSpPr/>
          <p:nvPr userDrawn="1"/>
        </p:nvCxnSpPr>
        <p:spPr>
          <a:xfrm flipV="1">
            <a:off x="379067" y="2085393"/>
            <a:ext cx="4392959" cy="475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67138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9068" y="737118"/>
            <a:ext cx="4392958" cy="1320283"/>
          </a:xfrm>
        </p:spPr>
        <p:txBody>
          <a:bodyPr anchor="b"/>
          <a:lstStyle>
            <a:lvl1pPr>
              <a:defRPr sz="3200" baseline="0"/>
            </a:lvl1pPr>
          </a:lstStyle>
          <a:p>
            <a:r>
              <a:rPr lang="pl-PL" dirty="0"/>
              <a:t>Kliknij aby dodać tytuł</a:t>
            </a:r>
          </a:p>
        </p:txBody>
      </p:sp>
      <p:sp>
        <p:nvSpPr>
          <p:cNvPr id="4" name="Text Placeholder 3"/>
          <p:cNvSpPr>
            <a:spLocks noGrp="1"/>
          </p:cNvSpPr>
          <p:nvPr>
            <p:ph type="body" sz="half" idx="2" hasCustomPrompt="1"/>
          </p:nvPr>
        </p:nvSpPr>
        <p:spPr>
          <a:xfrm>
            <a:off x="379068" y="2136710"/>
            <a:ext cx="4392958" cy="4226768"/>
          </a:xfrm>
        </p:spPr>
        <p:txBody>
          <a:bodyPr/>
          <a:lstStyle>
            <a:lvl1pPr marL="0" indent="0">
              <a:buNone/>
              <a:defRPr sz="1600" b="0">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dirty="0"/>
              <a:t>Dodaj opis</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8363" y="334219"/>
            <a:ext cx="600647" cy="402899"/>
          </a:xfrm>
          <a:prstGeom prst="rect">
            <a:avLst/>
          </a:prstGeom>
        </p:spPr>
      </p:pic>
      <p:cxnSp>
        <p:nvCxnSpPr>
          <p:cNvPr id="10" name="Straight Connector 9"/>
          <p:cNvCxnSpPr/>
          <p:nvPr userDrawn="1"/>
        </p:nvCxnSpPr>
        <p:spPr>
          <a:xfrm flipV="1">
            <a:off x="379067" y="2085393"/>
            <a:ext cx="4392959" cy="475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hasCustomPrompt="1"/>
          </p:nvPr>
        </p:nvSpPr>
        <p:spPr>
          <a:xfrm>
            <a:off x="5178972" y="971703"/>
            <a:ext cx="6650038" cy="5391775"/>
          </a:xfrm>
        </p:spPr>
        <p:txBody>
          <a:bodyPr/>
          <a:lstStyle>
            <a:lvl1pPr marL="0" indent="0">
              <a:buFont typeface="Arial" panose="020B0604020202020204" pitchFamily="34" charset="0"/>
              <a:buNone/>
              <a:defRPr/>
            </a:lvl1pPr>
          </a:lstStyle>
          <a:p>
            <a:r>
              <a:rPr lang="pl-PL" dirty="0"/>
              <a:t>Obraz</a:t>
            </a:r>
          </a:p>
        </p:txBody>
      </p:sp>
      <p:sp>
        <p:nvSpPr>
          <p:cNvPr id="11" name="Rectangle 10"/>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745209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amp; Materials list">
    <p:bg>
      <p:bgPr>
        <a:solidFill>
          <a:schemeClr val="accent4"/>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 y="5752055"/>
            <a:ext cx="10058400" cy="1115276"/>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72216" y="390063"/>
            <a:ext cx="1074882" cy="721936"/>
          </a:xfrm>
          <a:prstGeom prst="rect">
            <a:avLst/>
          </a:prstGeom>
        </p:spPr>
      </p:pic>
      <p:sp>
        <p:nvSpPr>
          <p:cNvPr id="8" name="Content Placeholder 2"/>
          <p:cNvSpPr>
            <a:spLocks noGrp="1"/>
          </p:cNvSpPr>
          <p:nvPr>
            <p:ph idx="1" hasCustomPrompt="1"/>
          </p:nvPr>
        </p:nvSpPr>
        <p:spPr>
          <a:xfrm>
            <a:off x="395513" y="1280160"/>
            <a:ext cx="11327201" cy="4471896"/>
          </a:xfrm>
        </p:spPr>
        <p:txBody>
          <a:bodyPr/>
          <a:lstStyle>
            <a:lvl1pPr>
              <a:defRPr sz="3200">
                <a:solidFill>
                  <a:schemeClr val="bg2"/>
                </a:solidFill>
              </a:defRPr>
            </a:lvl1pPr>
            <a:lvl2pPr marL="457200" indent="0">
              <a:buNone/>
              <a:defRPr sz="2800">
                <a:solidFill>
                  <a:schemeClr val="bg2"/>
                </a:solidFill>
              </a:defRPr>
            </a:lvl2pPr>
            <a:lvl3pPr>
              <a:defRPr sz="2400">
                <a:solidFill>
                  <a:schemeClr val="bg2"/>
                </a:solidFill>
              </a:defRPr>
            </a:lvl3pPr>
            <a:lvl4pPr>
              <a:defRPr sz="2000">
                <a:solidFill>
                  <a:schemeClr val="bg2"/>
                </a:solidFill>
              </a:defRPr>
            </a:lvl4pPr>
            <a:lvl5pPr>
              <a:defRPr sz="2000">
                <a:solidFill>
                  <a:schemeClr val="bg2"/>
                </a:solidFill>
              </a:defRPr>
            </a:lvl5pPr>
            <a:lvl6pPr>
              <a:defRPr sz="2000"/>
            </a:lvl6pPr>
            <a:lvl7pPr>
              <a:defRPr sz="2000"/>
            </a:lvl7pPr>
            <a:lvl8pPr>
              <a:defRPr sz="2000"/>
            </a:lvl8pPr>
            <a:lvl9pPr>
              <a:defRPr sz="2000"/>
            </a:lvl9pPr>
          </a:lstStyle>
          <a:p>
            <a:pPr lvl="0"/>
            <a:r>
              <a:rPr lang="pl-PL" dirty="0"/>
              <a:t>Edytuj spis materiałów i odnośników</a:t>
            </a:r>
            <a:endParaRPr lang="en-US" dirty="0"/>
          </a:p>
        </p:txBody>
      </p:sp>
      <p:sp>
        <p:nvSpPr>
          <p:cNvPr id="9" name="Title 1"/>
          <p:cNvSpPr>
            <a:spLocks noGrp="1"/>
          </p:cNvSpPr>
          <p:nvPr>
            <p:ph type="title" hasCustomPrompt="1"/>
          </p:nvPr>
        </p:nvSpPr>
        <p:spPr>
          <a:xfrm>
            <a:off x="379068" y="365125"/>
            <a:ext cx="11449942" cy="757093"/>
          </a:xfrm>
        </p:spPr>
        <p:txBody>
          <a:bodyPr/>
          <a:lstStyle>
            <a:lvl1pPr>
              <a:defRPr>
                <a:solidFill>
                  <a:schemeClr val="bg2"/>
                </a:solidFill>
              </a:defRPr>
            </a:lvl1pPr>
          </a:lstStyle>
          <a:p>
            <a:r>
              <a:rPr lang="pl-PL" dirty="0"/>
              <a:t>Kliknij aby dodać tytuł</a:t>
            </a:r>
          </a:p>
        </p:txBody>
      </p:sp>
    </p:spTree>
    <p:extLst>
      <p:ext uri="{BB962C8B-B14F-4D97-AF65-F5344CB8AC3E}">
        <p14:creationId xmlns:p14="http://schemas.microsoft.com/office/powerpoint/2010/main" val="1937494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51986" y="4040161"/>
            <a:ext cx="8508093" cy="1884778"/>
          </a:xfrm>
        </p:spPr>
        <p:txBody>
          <a:bodyPr anchor="t">
            <a:normAutofit/>
          </a:bodyPr>
          <a:lstStyle>
            <a:lvl1pPr algn="ctr">
              <a:defRPr sz="5400" baseline="0">
                <a:solidFill>
                  <a:schemeClr val="bg2"/>
                </a:solidFill>
              </a:defRPr>
            </a:lvl1pPr>
          </a:lstStyle>
          <a:p>
            <a:r>
              <a:rPr lang="en-US" dirty="0" err="1"/>
              <a:t>Kliknij</a:t>
            </a:r>
            <a:r>
              <a:rPr lang="en-US" dirty="0"/>
              <a:t> aby </a:t>
            </a:r>
            <a:r>
              <a:rPr lang="pl-PL" dirty="0"/>
              <a:t>dodać podziękowania końcowe.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5530" y="1277288"/>
            <a:ext cx="3502341" cy="2352319"/>
          </a:xfrm>
          <a:prstGeom prst="rect">
            <a:avLst/>
          </a:prstGeom>
        </p:spPr>
      </p:pic>
    </p:spTree>
    <p:extLst>
      <p:ext uri="{BB962C8B-B14F-4D97-AF65-F5344CB8AC3E}">
        <p14:creationId xmlns:p14="http://schemas.microsoft.com/office/powerpoint/2010/main" val="45921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abstrac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pl-PL" dirty="0"/>
              <a:t>Kliknij aby dodać tytuł slajdu agendy</a:t>
            </a:r>
          </a:p>
        </p:txBody>
      </p:sp>
      <p:sp>
        <p:nvSpPr>
          <p:cNvPr id="3" name="Content Placeholder 2"/>
          <p:cNvSpPr>
            <a:spLocks noGrp="1"/>
          </p:cNvSpPr>
          <p:nvPr>
            <p:ph idx="1" hasCustomPrompt="1"/>
          </p:nvPr>
        </p:nvSpPr>
        <p:spPr>
          <a:xfrm>
            <a:off x="379067" y="1360111"/>
            <a:ext cx="7523962" cy="5123815"/>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r="5421"/>
          <a:stretch/>
        </p:blipFill>
        <p:spPr>
          <a:xfrm>
            <a:off x="6419461" y="2769930"/>
            <a:ext cx="5772539" cy="4088069"/>
          </a:xfrm>
          <a:prstGeom prst="rect">
            <a:avLst/>
          </a:prstGeom>
        </p:spPr>
      </p:pic>
      <p:sp>
        <p:nvSpPr>
          <p:cNvPr id="10" name="Rectangle 9"/>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5891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lide abstrac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pl-PL" dirty="0"/>
              <a:t>Kliknij aby dodać tytuł slajdu</a:t>
            </a:r>
          </a:p>
        </p:txBody>
      </p:sp>
      <p:sp>
        <p:nvSpPr>
          <p:cNvPr id="3" name="Content Placeholder 2"/>
          <p:cNvSpPr>
            <a:spLocks noGrp="1"/>
          </p:cNvSpPr>
          <p:nvPr>
            <p:ph idx="1" hasCustomPrompt="1"/>
          </p:nvPr>
        </p:nvSpPr>
        <p:spPr>
          <a:xfrm>
            <a:off x="379067" y="1360111"/>
            <a:ext cx="7523962" cy="5123815"/>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83750" y="3452326"/>
            <a:ext cx="3245260" cy="3405673"/>
          </a:xfrm>
          <a:prstGeom prst="rect">
            <a:avLst/>
          </a:prstGeom>
        </p:spPr>
      </p:pic>
      <p:sp>
        <p:nvSpPr>
          <p:cNvPr id="8" name="Rectangle 7"/>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0712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lide abstract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pl-PL" dirty="0"/>
              <a:t>Kliknij aby dodać tytuł slajdu</a:t>
            </a:r>
          </a:p>
        </p:txBody>
      </p:sp>
      <p:sp>
        <p:nvSpPr>
          <p:cNvPr id="3" name="Content Placeholder 2"/>
          <p:cNvSpPr>
            <a:spLocks noGrp="1"/>
          </p:cNvSpPr>
          <p:nvPr>
            <p:ph idx="1" hasCustomPrompt="1"/>
          </p:nvPr>
        </p:nvSpPr>
        <p:spPr>
          <a:xfrm>
            <a:off x="379067" y="1360111"/>
            <a:ext cx="7523962" cy="5123815"/>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6581" y="4440262"/>
            <a:ext cx="4928030" cy="2427069"/>
          </a:xfrm>
          <a:prstGeom prst="rect">
            <a:avLst/>
          </a:prstGeom>
        </p:spPr>
      </p:pic>
      <p:sp>
        <p:nvSpPr>
          <p:cNvPr id="8" name="Rectangle 7"/>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0437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lide abstract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pl-PL" dirty="0"/>
              <a:t>Kliknij aby dodać tytuł slajdu</a:t>
            </a:r>
          </a:p>
        </p:txBody>
      </p:sp>
      <p:sp>
        <p:nvSpPr>
          <p:cNvPr id="3" name="Content Placeholder 2"/>
          <p:cNvSpPr>
            <a:spLocks noGrp="1"/>
          </p:cNvSpPr>
          <p:nvPr>
            <p:ph idx="1" hasCustomPrompt="1"/>
          </p:nvPr>
        </p:nvSpPr>
        <p:spPr>
          <a:xfrm>
            <a:off x="379067" y="1360111"/>
            <a:ext cx="7523962" cy="5123815"/>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69560" y="3754263"/>
            <a:ext cx="2904039" cy="2729663"/>
          </a:xfrm>
          <a:prstGeom prst="rect">
            <a:avLst/>
          </a:prstGeom>
        </p:spPr>
      </p:pic>
      <p:sp>
        <p:nvSpPr>
          <p:cNvPr id="8" name="Rectangle 7"/>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11019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Art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pl-PL" dirty="0"/>
              <a:t>Kliknij aby dodać tytuł slajdu</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sp>
        <p:nvSpPr>
          <p:cNvPr id="4" name="Rectangle 3"/>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 Placeholder 3"/>
          <p:cNvSpPr>
            <a:spLocks noGrp="1"/>
          </p:cNvSpPr>
          <p:nvPr>
            <p:ph type="body" sz="half" idx="2" hasCustomPrompt="1"/>
          </p:nvPr>
        </p:nvSpPr>
        <p:spPr>
          <a:xfrm>
            <a:off x="379068" y="1441623"/>
            <a:ext cx="4990954" cy="4992427"/>
          </a:xfrm>
        </p:spPr>
        <p:txBody>
          <a:bodyPr/>
          <a:lstStyle>
            <a:lvl1pPr marL="0" indent="0">
              <a:buNone/>
              <a:defRPr sz="16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dirty="0"/>
              <a:t>Edytuj opis elementu z prawej strony</a:t>
            </a:r>
            <a:endParaRPr lang="en-US" dirty="0"/>
          </a:p>
        </p:txBody>
      </p:sp>
      <p:sp>
        <p:nvSpPr>
          <p:cNvPr id="8" name="SmartArt Placeholder 7"/>
          <p:cNvSpPr>
            <a:spLocks noGrp="1"/>
          </p:cNvSpPr>
          <p:nvPr>
            <p:ph type="dgm" sz="quarter" idx="10" hasCustomPrompt="1"/>
          </p:nvPr>
        </p:nvSpPr>
        <p:spPr>
          <a:xfrm>
            <a:off x="5710238" y="1441450"/>
            <a:ext cx="6118225" cy="4992688"/>
          </a:xfrm>
        </p:spPr>
        <p:txBody>
          <a:bodyPr/>
          <a:lstStyle>
            <a:lvl1pPr marL="0" indent="0">
              <a:buFont typeface="Arial" panose="020B0604020202020204" pitchFamily="34" charset="0"/>
              <a:buNone/>
              <a:defRPr/>
            </a:lvl1pPr>
          </a:lstStyle>
          <a:p>
            <a:r>
              <a:rPr lang="pl-PL" dirty="0"/>
              <a:t>Element typu SmartArt (wykresy itp.)</a:t>
            </a:r>
          </a:p>
        </p:txBody>
      </p:sp>
    </p:spTree>
    <p:extLst>
      <p:ext uri="{BB962C8B-B14F-4D97-AF65-F5344CB8AC3E}">
        <p14:creationId xmlns:p14="http://schemas.microsoft.com/office/powerpoint/2010/main" val="277596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4525" y="1709738"/>
            <a:ext cx="8508093" cy="2918245"/>
          </a:xfrm>
        </p:spPr>
        <p:txBody>
          <a:bodyPr anchor="b">
            <a:normAutofit/>
          </a:bodyPr>
          <a:lstStyle>
            <a:lvl1pPr>
              <a:defRPr sz="5400">
                <a:solidFill>
                  <a:schemeClr val="bg2"/>
                </a:solidFill>
              </a:defRPr>
            </a:lvl1pPr>
          </a:lstStyle>
          <a:p>
            <a:r>
              <a:rPr lang="en-US" dirty="0" err="1"/>
              <a:t>Kliknij</a:t>
            </a:r>
            <a:r>
              <a:rPr lang="en-US" dirty="0"/>
              <a:t> aby </a:t>
            </a:r>
            <a:r>
              <a:rPr lang="pl-PL" dirty="0"/>
              <a:t>dodać tytuł rozdziału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 y="5752055"/>
            <a:ext cx="10058400" cy="1115276"/>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4423" y="558832"/>
            <a:ext cx="2738291" cy="1839151"/>
          </a:xfrm>
          <a:prstGeom prst="rect">
            <a:avLst/>
          </a:prstGeom>
        </p:spPr>
      </p:pic>
    </p:spTree>
    <p:extLst>
      <p:ext uri="{BB962C8B-B14F-4D97-AF65-F5344CB8AC3E}">
        <p14:creationId xmlns:p14="http://schemas.microsoft.com/office/powerpoint/2010/main" val="115849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l-PL" dirty="0"/>
              <a:t>Kliknij aby dodać tytuł slajdu</a:t>
            </a:r>
          </a:p>
        </p:txBody>
      </p:sp>
      <p:sp>
        <p:nvSpPr>
          <p:cNvPr id="3" name="Content Placeholder 2"/>
          <p:cNvSpPr>
            <a:spLocks noGrp="1"/>
          </p:cNvSpPr>
          <p:nvPr>
            <p:ph sz="half" idx="1" hasCustomPrompt="1"/>
          </p:nvPr>
        </p:nvSpPr>
        <p:spPr>
          <a:xfrm>
            <a:off x="379068" y="1446245"/>
            <a:ext cx="5640732" cy="5066522"/>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sp>
        <p:nvSpPr>
          <p:cNvPr id="4" name="Content Placeholder 3"/>
          <p:cNvSpPr>
            <a:spLocks noGrp="1"/>
          </p:cNvSpPr>
          <p:nvPr>
            <p:ph sz="half" idx="2" hasCustomPrompt="1"/>
          </p:nvPr>
        </p:nvSpPr>
        <p:spPr>
          <a:xfrm>
            <a:off x="6172200" y="1446245"/>
            <a:ext cx="5656810" cy="5066522"/>
          </a:xfrm>
        </p:spPr>
        <p:txBody>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sp>
        <p:nvSpPr>
          <p:cNvPr id="9" name="Rectangle 8"/>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7570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9067" y="365125"/>
            <a:ext cx="11449943" cy="1090451"/>
          </a:xfrm>
        </p:spPr>
        <p:txBody>
          <a:bodyPr/>
          <a:lstStyle/>
          <a:p>
            <a:r>
              <a:rPr lang="pl-PL" dirty="0"/>
              <a:t>Kliknij aby dodać tytuł slajdu</a:t>
            </a:r>
          </a:p>
        </p:txBody>
      </p:sp>
      <p:sp>
        <p:nvSpPr>
          <p:cNvPr id="3" name="Text Placeholder 2"/>
          <p:cNvSpPr>
            <a:spLocks noGrp="1"/>
          </p:cNvSpPr>
          <p:nvPr>
            <p:ph type="body" idx="1" hasCustomPrompt="1"/>
          </p:nvPr>
        </p:nvSpPr>
        <p:spPr>
          <a:xfrm>
            <a:off x="379067" y="1485212"/>
            <a:ext cx="5618509" cy="823912"/>
          </a:xfrm>
        </p:spPr>
        <p:txBody>
          <a:bodyPr anchor="b"/>
          <a:lstStyle>
            <a:lvl1pPr marL="0" indent="0">
              <a:buNone/>
              <a:defRPr sz="2400" b="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dirty="0"/>
              <a:t>Dodaj tytuł</a:t>
            </a:r>
            <a:endParaRPr lang="en-US" dirty="0"/>
          </a:p>
        </p:txBody>
      </p:sp>
      <p:sp>
        <p:nvSpPr>
          <p:cNvPr id="4" name="Content Placeholder 3"/>
          <p:cNvSpPr>
            <a:spLocks noGrp="1"/>
          </p:cNvSpPr>
          <p:nvPr>
            <p:ph sz="half" idx="2" hasCustomPrompt="1"/>
          </p:nvPr>
        </p:nvSpPr>
        <p:spPr>
          <a:xfrm>
            <a:off x="379067" y="2425959"/>
            <a:ext cx="5618509" cy="4077478"/>
          </a:xfrm>
        </p:spPr>
        <p:txBody>
          <a:bodyPr>
            <a:normAutofit/>
          </a:bodyPr>
          <a:lstStyle>
            <a:lvl1pPr>
              <a:buSzPct val="100000"/>
              <a:defRPr sz="2000"/>
            </a:lvl1pPr>
            <a:lvl2pPr>
              <a:defRPr sz="1800"/>
            </a:lvl2pPr>
            <a:lvl3pPr>
              <a:defRPr sz="1600"/>
            </a:lvl3pPr>
            <a:lvl4pPr>
              <a:defRPr sz="1400"/>
            </a:lvl4pPr>
            <a:lvl5pPr>
              <a:defRPr sz="1400"/>
            </a:lvl5p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sp>
        <p:nvSpPr>
          <p:cNvPr id="5" name="Text Placeholder 4"/>
          <p:cNvSpPr>
            <a:spLocks noGrp="1"/>
          </p:cNvSpPr>
          <p:nvPr>
            <p:ph type="body" sz="quarter" idx="3" hasCustomPrompt="1"/>
          </p:nvPr>
        </p:nvSpPr>
        <p:spPr>
          <a:xfrm>
            <a:off x="6172200" y="1485212"/>
            <a:ext cx="5656810" cy="823912"/>
          </a:xfrm>
        </p:spPr>
        <p:txBody>
          <a:bodyPr anchor="b"/>
          <a:lstStyle>
            <a:lvl1pPr marL="0" indent="0">
              <a:buNone/>
              <a:defRPr sz="2400" b="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dirty="0"/>
              <a:t>Dodaj tytuł</a:t>
            </a:r>
            <a:endParaRPr lang="en-US" dirty="0"/>
          </a:p>
        </p:txBody>
      </p:sp>
      <p:sp>
        <p:nvSpPr>
          <p:cNvPr id="6" name="Content Placeholder 5"/>
          <p:cNvSpPr>
            <a:spLocks noGrp="1"/>
          </p:cNvSpPr>
          <p:nvPr>
            <p:ph sz="quarter" idx="4" hasCustomPrompt="1"/>
          </p:nvPr>
        </p:nvSpPr>
        <p:spPr>
          <a:xfrm>
            <a:off x="6172200" y="2425959"/>
            <a:ext cx="5656810" cy="4077478"/>
          </a:xfrm>
        </p:spPr>
        <p:txBody>
          <a:bodyPr>
            <a:normAutofit/>
          </a:bodyPr>
          <a:lstStyle>
            <a:lvl1pPr>
              <a:buSzPct val="100000"/>
              <a:defRPr sz="2000"/>
            </a:lvl1pPr>
            <a:lvl2pPr>
              <a:defRPr sz="1800"/>
            </a:lvl2pPr>
            <a:lvl3pPr>
              <a:defRPr sz="1600"/>
            </a:lvl3pPr>
            <a:lvl4pPr>
              <a:defRPr sz="1400"/>
            </a:lvl4pPr>
            <a:lvl5pPr>
              <a:defRPr sz="1400"/>
            </a:lvl5p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9920" y="390064"/>
            <a:ext cx="1039090" cy="696996"/>
          </a:xfrm>
          <a:prstGeom prst="rect">
            <a:avLst/>
          </a:prstGeom>
        </p:spPr>
      </p:pic>
      <p:sp>
        <p:nvSpPr>
          <p:cNvPr id="13" name="Rectangle 12"/>
          <p:cNvSpPr/>
          <p:nvPr userDrawn="1"/>
        </p:nvSpPr>
        <p:spPr>
          <a:xfrm>
            <a:off x="0" y="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6249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68" y="365125"/>
            <a:ext cx="11449942" cy="757093"/>
          </a:xfrm>
          <a:prstGeom prst="rect">
            <a:avLst/>
          </a:prstGeom>
        </p:spPr>
        <p:txBody>
          <a:bodyPr vert="horz" lIns="91440" tIns="45720" rIns="91440" bIns="45720" rtlCol="0" anchor="ctr">
            <a:normAutofit/>
          </a:bodyPr>
          <a:lstStyle/>
          <a:p>
            <a:r>
              <a:rPr lang="pl-PL" dirty="0"/>
              <a:t>Kliknij aby dodać tytuł</a:t>
            </a:r>
          </a:p>
        </p:txBody>
      </p:sp>
      <p:sp>
        <p:nvSpPr>
          <p:cNvPr id="3" name="Text Placeholder 2"/>
          <p:cNvSpPr>
            <a:spLocks noGrp="1"/>
          </p:cNvSpPr>
          <p:nvPr>
            <p:ph type="body" idx="1"/>
          </p:nvPr>
        </p:nvSpPr>
        <p:spPr>
          <a:xfrm>
            <a:off x="379067" y="1360111"/>
            <a:ext cx="11449943" cy="5123815"/>
          </a:xfrm>
          <a:prstGeom prst="rect">
            <a:avLst/>
          </a:prstGeom>
        </p:spPr>
        <p:txBody>
          <a:bodyPr vert="horz" lIns="91440" tIns="45720" rIns="91440" bIns="45720" rtlCol="0">
            <a:normAutofit/>
          </a:bodyPr>
          <a:lstStyle/>
          <a:p>
            <a:pPr lvl="0"/>
            <a:r>
              <a:rPr lang="pl-PL" dirty="0"/>
              <a:t>Edytuj tekst listy</a:t>
            </a:r>
            <a:endParaRPr lang="en-US" dirty="0"/>
          </a:p>
          <a:p>
            <a:pPr lvl="1"/>
            <a:r>
              <a:rPr lang="pl-PL" dirty="0"/>
              <a:t>Drugi poziom listy</a:t>
            </a:r>
            <a:endParaRPr lang="en-US" dirty="0"/>
          </a:p>
          <a:p>
            <a:pPr lvl="2"/>
            <a:r>
              <a:rPr lang="pl-PL" dirty="0"/>
              <a:t>Trzeci poziom listy</a:t>
            </a:r>
            <a:endParaRPr lang="en-US" dirty="0"/>
          </a:p>
          <a:p>
            <a:pPr lvl="3"/>
            <a:r>
              <a:rPr lang="pl-PL" dirty="0"/>
              <a:t>Czwarty poziom listy</a:t>
            </a:r>
            <a:endParaRPr lang="en-US" dirty="0"/>
          </a:p>
          <a:p>
            <a:pPr lvl="4"/>
            <a:r>
              <a:rPr lang="pl-PL" dirty="0"/>
              <a:t>Piąty poziom listy</a:t>
            </a:r>
          </a:p>
        </p:txBody>
      </p:sp>
    </p:spTree>
    <p:extLst>
      <p:ext uri="{BB962C8B-B14F-4D97-AF65-F5344CB8AC3E}">
        <p14:creationId xmlns:p14="http://schemas.microsoft.com/office/powerpoint/2010/main" val="221640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63" r:id="rId14"/>
    <p:sldLayoutId id="2147483658" r:id="rId1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77000"/>
        <a:buFontTx/>
        <a:buBlip>
          <a:blip r:embed="rId17"/>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Continuous_integration" TargetMode="External"/><Relationship Id="rId7" Type="http://schemas.openxmlformats.org/officeDocument/2006/relationships/hyperlink" Target="https://en.wikipedia.org/wiki/Application_performance_management" TargetMode="External"/><Relationship Id="rId2" Type="http://schemas.openxmlformats.org/officeDocument/2006/relationships/hyperlink" Target="https://en.wikipedia.org/wiki/List_of_version_control_software" TargetMode="External"/><Relationship Id="rId1" Type="http://schemas.openxmlformats.org/officeDocument/2006/relationships/slideLayout" Target="../slideLayouts/slideLayout10.xml"/><Relationship Id="rId6" Type="http://schemas.openxmlformats.org/officeDocument/2006/relationships/hyperlink" Target="https://en.wikipedia.org/wiki/Infrastructure_as_Code" TargetMode="External"/><Relationship Id="rId5" Type="http://schemas.openxmlformats.org/officeDocument/2006/relationships/hyperlink" Target="https://en.wikipedia.org/wiki/Application_release_automation" TargetMode="External"/><Relationship Id="rId4" Type="http://schemas.openxmlformats.org/officeDocument/2006/relationships/hyperlink" Target="https://en.wikipedia.org/wiki/Binary_repository_manager"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Software engineering applied in </a:t>
            </a:r>
            <a:r>
              <a:rPr lang="pl-PL" dirty="0" err="1">
                <a:solidFill>
                  <a:schemeClr val="accent3"/>
                </a:solidFill>
              </a:rPr>
              <a:t>IoT</a:t>
            </a:r>
            <a:endParaRPr lang="pl-PL" dirty="0">
              <a:solidFill>
                <a:schemeClr val="accent3"/>
              </a:solidFill>
            </a:endParaRPr>
          </a:p>
        </p:txBody>
      </p:sp>
      <p:sp>
        <p:nvSpPr>
          <p:cNvPr id="3" name="Subtitle 2"/>
          <p:cNvSpPr>
            <a:spLocks noGrp="1"/>
          </p:cNvSpPr>
          <p:nvPr>
            <p:ph type="subTitle" idx="1"/>
          </p:nvPr>
        </p:nvSpPr>
        <p:spPr/>
        <p:txBody>
          <a:bodyPr>
            <a:normAutofit/>
          </a:bodyPr>
          <a:lstStyle/>
          <a:p>
            <a:r>
              <a:rPr lang="pl-PL" dirty="0"/>
              <a:t>INTEGRATION TESTS AND DEVOPS</a:t>
            </a:r>
          </a:p>
        </p:txBody>
      </p:sp>
    </p:spTree>
    <p:extLst>
      <p:ext uri="{BB962C8B-B14F-4D97-AF65-F5344CB8AC3E}">
        <p14:creationId xmlns:p14="http://schemas.microsoft.com/office/powerpoint/2010/main" val="31335614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Test levels – V Model</a:t>
            </a:r>
          </a:p>
        </p:txBody>
      </p:sp>
      <p:sp>
        <p:nvSpPr>
          <p:cNvPr id="5" name="Prostokąt 4"/>
          <p:cNvSpPr/>
          <p:nvPr/>
        </p:nvSpPr>
        <p:spPr>
          <a:xfrm>
            <a:off x="1221438" y="1365828"/>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err="1"/>
              <a:t>Requirment</a:t>
            </a:r>
            <a:r>
              <a:rPr lang="pl-PL" dirty="0"/>
              <a:t> </a:t>
            </a:r>
            <a:r>
              <a:rPr lang="pl-PL" dirty="0" err="1"/>
              <a:t>Gathering</a:t>
            </a:r>
            <a:endParaRPr lang="pl-PL" dirty="0"/>
          </a:p>
        </p:txBody>
      </p:sp>
      <p:sp>
        <p:nvSpPr>
          <p:cNvPr id="6" name="Prostokąt 5"/>
          <p:cNvSpPr/>
          <p:nvPr/>
        </p:nvSpPr>
        <p:spPr>
          <a:xfrm>
            <a:off x="1221439" y="2364404"/>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System </a:t>
            </a:r>
            <a:r>
              <a:rPr lang="pl-PL" dirty="0" err="1"/>
              <a:t>requirments</a:t>
            </a:r>
            <a:endParaRPr lang="pl-PL" dirty="0"/>
          </a:p>
        </p:txBody>
      </p:sp>
      <p:sp>
        <p:nvSpPr>
          <p:cNvPr id="7" name="Prostokąt 6"/>
          <p:cNvSpPr/>
          <p:nvPr/>
        </p:nvSpPr>
        <p:spPr>
          <a:xfrm>
            <a:off x="1221439" y="3362980"/>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Architecture design</a:t>
            </a:r>
          </a:p>
        </p:txBody>
      </p:sp>
      <p:sp>
        <p:nvSpPr>
          <p:cNvPr id="8" name="Prostokąt 7"/>
          <p:cNvSpPr/>
          <p:nvPr/>
        </p:nvSpPr>
        <p:spPr>
          <a:xfrm>
            <a:off x="1221438" y="4361556"/>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err="1"/>
              <a:t>Low</a:t>
            </a:r>
            <a:r>
              <a:rPr lang="pl-PL" dirty="0"/>
              <a:t> Level Design</a:t>
            </a:r>
          </a:p>
        </p:txBody>
      </p:sp>
      <p:sp>
        <p:nvSpPr>
          <p:cNvPr id="9" name="Prostokąt 8"/>
          <p:cNvSpPr/>
          <p:nvPr/>
        </p:nvSpPr>
        <p:spPr>
          <a:xfrm>
            <a:off x="3316052" y="5555615"/>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err="1"/>
              <a:t>Coding</a:t>
            </a:r>
            <a:endParaRPr lang="pl-PL" dirty="0"/>
          </a:p>
        </p:txBody>
      </p:sp>
      <p:sp>
        <p:nvSpPr>
          <p:cNvPr id="10" name="Prostokąt 9"/>
          <p:cNvSpPr/>
          <p:nvPr/>
        </p:nvSpPr>
        <p:spPr>
          <a:xfrm>
            <a:off x="5638414" y="4361556"/>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Unit </a:t>
            </a:r>
            <a:r>
              <a:rPr lang="pl-PL" dirty="0" err="1"/>
              <a:t>Testing</a:t>
            </a:r>
            <a:endParaRPr lang="pl-PL" dirty="0"/>
          </a:p>
        </p:txBody>
      </p:sp>
      <p:sp>
        <p:nvSpPr>
          <p:cNvPr id="11" name="Prostokąt 10"/>
          <p:cNvSpPr/>
          <p:nvPr/>
        </p:nvSpPr>
        <p:spPr>
          <a:xfrm>
            <a:off x="5638414" y="3362980"/>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Integration </a:t>
            </a:r>
            <a:r>
              <a:rPr lang="pl-PL" dirty="0" err="1"/>
              <a:t>Testing</a:t>
            </a:r>
            <a:endParaRPr lang="pl-PL" dirty="0"/>
          </a:p>
        </p:txBody>
      </p:sp>
      <p:sp>
        <p:nvSpPr>
          <p:cNvPr id="12" name="Prostokąt 11"/>
          <p:cNvSpPr/>
          <p:nvPr/>
        </p:nvSpPr>
        <p:spPr>
          <a:xfrm>
            <a:off x="5638414" y="2364404"/>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a:t>System </a:t>
            </a:r>
            <a:r>
              <a:rPr lang="pl-PL" dirty="0" err="1"/>
              <a:t>Testing</a:t>
            </a:r>
            <a:endParaRPr lang="pl-PL" dirty="0"/>
          </a:p>
        </p:txBody>
      </p:sp>
      <p:sp>
        <p:nvSpPr>
          <p:cNvPr id="13" name="Prostokąt 12"/>
          <p:cNvSpPr/>
          <p:nvPr/>
        </p:nvSpPr>
        <p:spPr>
          <a:xfrm>
            <a:off x="5638415" y="1365828"/>
            <a:ext cx="1924493" cy="7336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l-PL" dirty="0" err="1"/>
              <a:t>Acceptance</a:t>
            </a:r>
            <a:r>
              <a:rPr lang="pl-PL" dirty="0"/>
              <a:t> </a:t>
            </a:r>
            <a:r>
              <a:rPr lang="pl-PL" dirty="0" err="1"/>
              <a:t>tesing</a:t>
            </a:r>
            <a:endParaRPr lang="pl-PL" dirty="0"/>
          </a:p>
        </p:txBody>
      </p:sp>
      <p:cxnSp>
        <p:nvCxnSpPr>
          <p:cNvPr id="16" name="Łącznik prosty ze strzałką 15"/>
          <p:cNvCxnSpPr>
            <a:stCxn id="5" idx="2"/>
            <a:endCxn id="6" idx="0"/>
          </p:cNvCxnSpPr>
          <p:nvPr/>
        </p:nvCxnSpPr>
        <p:spPr>
          <a:xfrm>
            <a:off x="2183685" y="2099474"/>
            <a:ext cx="1"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stCxn id="6" idx="2"/>
            <a:endCxn id="7" idx="0"/>
          </p:cNvCxnSpPr>
          <p:nvPr/>
        </p:nvCxnSpPr>
        <p:spPr>
          <a:xfrm>
            <a:off x="2183686" y="3098050"/>
            <a:ext cx="0"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p:cNvCxnSpPr>
            <a:stCxn id="7" idx="2"/>
            <a:endCxn id="8" idx="0"/>
          </p:cNvCxnSpPr>
          <p:nvPr/>
        </p:nvCxnSpPr>
        <p:spPr>
          <a:xfrm flipH="1">
            <a:off x="2183685" y="4096626"/>
            <a:ext cx="1"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a:stCxn id="8" idx="2"/>
            <a:endCxn id="9" idx="0"/>
          </p:cNvCxnSpPr>
          <p:nvPr/>
        </p:nvCxnSpPr>
        <p:spPr>
          <a:xfrm>
            <a:off x="2183685" y="5095202"/>
            <a:ext cx="2094614" cy="46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a:stCxn id="9" idx="0"/>
            <a:endCxn id="10" idx="2"/>
          </p:cNvCxnSpPr>
          <p:nvPr/>
        </p:nvCxnSpPr>
        <p:spPr>
          <a:xfrm flipV="1">
            <a:off x="4278299" y="5095202"/>
            <a:ext cx="2322362" cy="46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a:stCxn id="10" idx="0"/>
            <a:endCxn id="11" idx="2"/>
          </p:cNvCxnSpPr>
          <p:nvPr/>
        </p:nvCxnSpPr>
        <p:spPr>
          <a:xfrm flipV="1">
            <a:off x="6600661" y="4096626"/>
            <a:ext cx="0"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p:cNvCxnSpPr>
            <a:stCxn id="11" idx="0"/>
            <a:endCxn id="12" idx="2"/>
          </p:cNvCxnSpPr>
          <p:nvPr/>
        </p:nvCxnSpPr>
        <p:spPr>
          <a:xfrm flipV="1">
            <a:off x="6600661" y="3098050"/>
            <a:ext cx="0"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Łącznik prosty ze strzałką 29"/>
          <p:cNvCxnSpPr>
            <a:stCxn id="12" idx="0"/>
            <a:endCxn id="13" idx="2"/>
          </p:cNvCxnSpPr>
          <p:nvPr/>
        </p:nvCxnSpPr>
        <p:spPr>
          <a:xfrm flipV="1">
            <a:off x="6600661" y="2099474"/>
            <a:ext cx="1" cy="2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pole tekstowe 30"/>
          <p:cNvSpPr txBox="1"/>
          <p:nvPr/>
        </p:nvSpPr>
        <p:spPr>
          <a:xfrm rot="16200000">
            <a:off x="-290403" y="3964066"/>
            <a:ext cx="1800606" cy="461665"/>
          </a:xfrm>
          <a:prstGeom prst="rect">
            <a:avLst/>
          </a:prstGeom>
          <a:noFill/>
        </p:spPr>
        <p:txBody>
          <a:bodyPr wrap="square" rtlCol="0">
            <a:spAutoFit/>
          </a:bodyPr>
          <a:lstStyle/>
          <a:p>
            <a:r>
              <a:rPr lang="pl-PL" sz="2400" dirty="0"/>
              <a:t>Design</a:t>
            </a:r>
          </a:p>
        </p:txBody>
      </p:sp>
      <p:sp>
        <p:nvSpPr>
          <p:cNvPr id="32" name="pole tekstowe 31"/>
          <p:cNvSpPr txBox="1"/>
          <p:nvPr/>
        </p:nvSpPr>
        <p:spPr>
          <a:xfrm rot="16200000">
            <a:off x="7291306" y="3961555"/>
            <a:ext cx="1800606" cy="461665"/>
          </a:xfrm>
          <a:prstGeom prst="rect">
            <a:avLst/>
          </a:prstGeom>
          <a:noFill/>
        </p:spPr>
        <p:txBody>
          <a:bodyPr wrap="square" rtlCol="0">
            <a:spAutoFit/>
          </a:bodyPr>
          <a:lstStyle/>
          <a:p>
            <a:r>
              <a:rPr lang="pl-PL" sz="2400" dirty="0"/>
              <a:t>Test</a:t>
            </a:r>
          </a:p>
        </p:txBody>
      </p:sp>
    </p:spTree>
    <p:extLst>
      <p:ext uri="{BB962C8B-B14F-4D97-AF65-F5344CB8AC3E}">
        <p14:creationId xmlns:p14="http://schemas.microsoft.com/office/powerpoint/2010/main" val="997497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Test </a:t>
            </a:r>
            <a:r>
              <a:rPr lang="pl-PL" dirty="0" err="1"/>
              <a:t>types</a:t>
            </a:r>
            <a:endParaRPr lang="pl-PL" dirty="0"/>
          </a:p>
        </p:txBody>
      </p:sp>
      <p:sp>
        <p:nvSpPr>
          <p:cNvPr id="4" name="pole tekstowe 3"/>
          <p:cNvSpPr txBox="1"/>
          <p:nvPr/>
        </p:nvSpPr>
        <p:spPr>
          <a:xfrm>
            <a:off x="379067" y="1456660"/>
            <a:ext cx="11593193"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Test </a:t>
            </a:r>
            <a:r>
              <a:rPr lang="pl-PL" sz="2800" b="1" dirty="0" err="1"/>
              <a:t>type</a:t>
            </a:r>
            <a:r>
              <a:rPr lang="pl-PL" sz="2800" i="1" dirty="0"/>
              <a:t>– „</a:t>
            </a:r>
            <a:r>
              <a:rPr lang="en-GB" sz="2800" i="1" dirty="0"/>
              <a:t>A group of test activities aimed at testing a component or system focused on a specific test objective, i.e. functional test, usability test, regression test etc. A test type may take place on one or more test levels or test phases.</a:t>
            </a:r>
            <a:r>
              <a:rPr lang="pl-PL" sz="2800" dirty="0"/>
              <a:t>” Słownik wyrażeń związanych z testowaniem, SJSI</a:t>
            </a:r>
          </a:p>
        </p:txBody>
      </p:sp>
    </p:spTree>
    <p:extLst>
      <p:ext uri="{BB962C8B-B14F-4D97-AF65-F5344CB8AC3E}">
        <p14:creationId xmlns:p14="http://schemas.microsoft.com/office/powerpoint/2010/main" val="72352868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Test </a:t>
            </a:r>
            <a:r>
              <a:rPr lang="pl-PL" dirty="0" err="1"/>
              <a:t>types</a:t>
            </a:r>
            <a:endParaRPr lang="pl-PL" dirty="0"/>
          </a:p>
        </p:txBody>
      </p:sp>
      <p:sp>
        <p:nvSpPr>
          <p:cNvPr id="3" name="Symbol zastępczy zawartości 2"/>
          <p:cNvSpPr>
            <a:spLocks noGrp="1"/>
          </p:cNvSpPr>
          <p:nvPr>
            <p:ph idx="1"/>
          </p:nvPr>
        </p:nvSpPr>
        <p:spPr/>
        <p:txBody>
          <a:bodyPr>
            <a:normAutofit fontScale="92500" lnSpcReduction="10000"/>
          </a:bodyPr>
          <a:lstStyle/>
          <a:p>
            <a:r>
              <a:rPr lang="pl-PL" b="1" dirty="0" err="1"/>
              <a:t>Functional</a:t>
            </a:r>
            <a:r>
              <a:rPr lang="pl-PL" b="1" dirty="0"/>
              <a:t> </a:t>
            </a:r>
            <a:r>
              <a:rPr lang="pl-PL" b="1" dirty="0" err="1"/>
              <a:t>testing</a:t>
            </a:r>
            <a:r>
              <a:rPr lang="pl-PL" b="1" dirty="0"/>
              <a:t>(„</a:t>
            </a:r>
            <a:r>
              <a:rPr lang="pl-PL" b="1" dirty="0" err="1"/>
              <a:t>what</a:t>
            </a:r>
            <a:r>
              <a:rPr lang="pl-PL" b="1" dirty="0"/>
              <a:t>” the system </a:t>
            </a:r>
            <a:r>
              <a:rPr lang="pl-PL" b="1" dirty="0" err="1"/>
              <a:t>does</a:t>
            </a:r>
            <a:r>
              <a:rPr lang="pl-PL" b="1" dirty="0"/>
              <a:t>)</a:t>
            </a:r>
          </a:p>
          <a:p>
            <a:pPr lvl="1"/>
            <a:r>
              <a:rPr lang="pl-PL" dirty="0"/>
              <a:t>The </a:t>
            </a:r>
            <a:r>
              <a:rPr lang="pl-PL" dirty="0" err="1"/>
              <a:t>functions</a:t>
            </a:r>
            <a:r>
              <a:rPr lang="pl-PL" dirty="0"/>
              <a:t> </a:t>
            </a:r>
            <a:r>
              <a:rPr lang="pl-PL" dirty="0" err="1"/>
              <a:t>are</a:t>
            </a:r>
            <a:r>
              <a:rPr lang="pl-PL" dirty="0"/>
              <a:t> „</a:t>
            </a:r>
            <a:r>
              <a:rPr lang="pl-PL" dirty="0" err="1"/>
              <a:t>what</a:t>
            </a:r>
            <a:r>
              <a:rPr lang="pl-PL" dirty="0"/>
              <a:t>” the system </a:t>
            </a:r>
            <a:r>
              <a:rPr lang="pl-PL" dirty="0" err="1"/>
              <a:t>does</a:t>
            </a:r>
            <a:endParaRPr lang="pl-PL" dirty="0"/>
          </a:p>
          <a:p>
            <a:r>
              <a:rPr lang="pl-PL" b="1" dirty="0"/>
              <a:t>Non-</a:t>
            </a:r>
            <a:r>
              <a:rPr lang="pl-PL" b="1" dirty="0" err="1"/>
              <a:t>functional</a:t>
            </a:r>
            <a:r>
              <a:rPr lang="pl-PL" b="1" dirty="0"/>
              <a:t> </a:t>
            </a:r>
            <a:r>
              <a:rPr lang="pl-PL" b="1" dirty="0" err="1"/>
              <a:t>testing</a:t>
            </a:r>
            <a:r>
              <a:rPr lang="pl-PL" b="1" dirty="0"/>
              <a:t> („</a:t>
            </a:r>
            <a:r>
              <a:rPr lang="pl-PL" b="1" dirty="0" err="1"/>
              <a:t>how</a:t>
            </a:r>
            <a:r>
              <a:rPr lang="pl-PL" b="1" dirty="0"/>
              <a:t>” the system </a:t>
            </a:r>
            <a:r>
              <a:rPr lang="pl-PL" b="1" dirty="0" err="1"/>
              <a:t>works</a:t>
            </a:r>
            <a:r>
              <a:rPr lang="pl-PL" b="1" dirty="0"/>
              <a:t>)</a:t>
            </a:r>
          </a:p>
          <a:p>
            <a:pPr lvl="1"/>
            <a:r>
              <a:rPr lang="en-GB" dirty="0"/>
              <a:t>performance testing</a:t>
            </a:r>
          </a:p>
          <a:p>
            <a:pPr lvl="1"/>
            <a:r>
              <a:rPr lang="en-GB" dirty="0"/>
              <a:t>load testing</a:t>
            </a:r>
          </a:p>
          <a:p>
            <a:pPr lvl="1"/>
            <a:r>
              <a:rPr lang="en-GB" dirty="0"/>
              <a:t>stress testing</a:t>
            </a:r>
          </a:p>
          <a:p>
            <a:pPr lvl="1"/>
            <a:r>
              <a:rPr lang="en-GB" dirty="0"/>
              <a:t>usability testing</a:t>
            </a:r>
          </a:p>
          <a:p>
            <a:pPr lvl="1"/>
            <a:r>
              <a:rPr lang="en-GB" dirty="0"/>
              <a:t>maintainability testing</a:t>
            </a:r>
          </a:p>
          <a:p>
            <a:pPr lvl="1"/>
            <a:r>
              <a:rPr lang="en-GB" dirty="0"/>
              <a:t>reliability testing</a:t>
            </a:r>
          </a:p>
          <a:p>
            <a:pPr lvl="1"/>
            <a:r>
              <a:rPr lang="en-GB" dirty="0"/>
              <a:t>portability testing</a:t>
            </a:r>
            <a:endParaRPr lang="pl-PL" dirty="0"/>
          </a:p>
          <a:p>
            <a:r>
              <a:rPr lang="pl-PL" b="1" dirty="0" err="1"/>
              <a:t>Structural</a:t>
            </a:r>
            <a:r>
              <a:rPr lang="pl-PL" b="1" dirty="0"/>
              <a:t> </a:t>
            </a:r>
            <a:r>
              <a:rPr lang="pl-PL" b="1" dirty="0" err="1"/>
              <a:t>testing</a:t>
            </a:r>
            <a:r>
              <a:rPr lang="pl-PL" b="1" dirty="0"/>
              <a:t> (</a:t>
            </a:r>
            <a:r>
              <a:rPr lang="pl-PL" b="1" dirty="0" err="1"/>
              <a:t>white-box</a:t>
            </a:r>
            <a:r>
              <a:rPr lang="pl-PL" b="1" dirty="0"/>
              <a:t> </a:t>
            </a:r>
            <a:r>
              <a:rPr lang="pl-PL" b="1" dirty="0" err="1"/>
              <a:t>testing</a:t>
            </a:r>
            <a:r>
              <a:rPr lang="pl-PL" b="1" dirty="0"/>
              <a:t>)</a:t>
            </a:r>
          </a:p>
          <a:p>
            <a:r>
              <a:rPr lang="pl-PL" b="1" dirty="0" err="1"/>
              <a:t>Testing</a:t>
            </a:r>
            <a:r>
              <a:rPr lang="pl-PL" b="1" dirty="0"/>
              <a:t> </a:t>
            </a:r>
            <a:r>
              <a:rPr lang="pl-PL" b="1" dirty="0" err="1"/>
              <a:t>related</a:t>
            </a:r>
            <a:r>
              <a:rPr lang="pl-PL" b="1" dirty="0"/>
              <a:t> to </a:t>
            </a:r>
            <a:r>
              <a:rPr lang="pl-PL" b="1" dirty="0" err="1"/>
              <a:t>Changes</a:t>
            </a:r>
            <a:endParaRPr lang="pl-PL" b="1" dirty="0"/>
          </a:p>
          <a:p>
            <a:pPr lvl="1"/>
            <a:r>
              <a:rPr lang="pl-PL" b="1" dirty="0"/>
              <a:t>re-</a:t>
            </a:r>
            <a:r>
              <a:rPr lang="pl-PL" b="1" dirty="0" err="1"/>
              <a:t>testing</a:t>
            </a:r>
            <a:endParaRPr lang="pl-PL" b="1" dirty="0"/>
          </a:p>
          <a:p>
            <a:pPr lvl="1"/>
            <a:r>
              <a:rPr lang="pl-PL" b="1" dirty="0" err="1"/>
              <a:t>regression</a:t>
            </a:r>
            <a:r>
              <a:rPr lang="pl-PL" b="1" dirty="0"/>
              <a:t> </a:t>
            </a:r>
            <a:r>
              <a:rPr lang="pl-PL" b="1" dirty="0" err="1"/>
              <a:t>testing</a:t>
            </a:r>
            <a:endParaRPr lang="pl-PL" b="1" dirty="0"/>
          </a:p>
          <a:p>
            <a:endParaRPr lang="pl-PL" dirty="0"/>
          </a:p>
        </p:txBody>
      </p:sp>
    </p:spTree>
    <p:extLst>
      <p:ext uri="{BB962C8B-B14F-4D97-AF65-F5344CB8AC3E}">
        <p14:creationId xmlns:p14="http://schemas.microsoft.com/office/powerpoint/2010/main" val="34426247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Integration </a:t>
            </a:r>
            <a:r>
              <a:rPr lang="pl-PL" dirty="0" err="1"/>
              <a:t>testing</a:t>
            </a:r>
            <a:endParaRPr lang="pl-PL" dirty="0"/>
          </a:p>
        </p:txBody>
      </p:sp>
    </p:spTree>
    <p:extLst>
      <p:ext uri="{BB962C8B-B14F-4D97-AF65-F5344CB8AC3E}">
        <p14:creationId xmlns:p14="http://schemas.microsoft.com/office/powerpoint/2010/main" val="39181838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Integration </a:t>
            </a:r>
            <a:r>
              <a:rPr lang="pl-PL" dirty="0" err="1"/>
              <a:t>testing</a:t>
            </a:r>
            <a:endParaRPr lang="pl-PL" dirty="0"/>
          </a:p>
        </p:txBody>
      </p:sp>
      <p:sp>
        <p:nvSpPr>
          <p:cNvPr id="3" name="pole tekstowe 2"/>
          <p:cNvSpPr txBox="1"/>
          <p:nvPr/>
        </p:nvSpPr>
        <p:spPr>
          <a:xfrm>
            <a:off x="379067" y="1469294"/>
            <a:ext cx="11593193"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Integration </a:t>
            </a:r>
            <a:r>
              <a:rPr lang="pl-PL" sz="2800" b="1" dirty="0" err="1"/>
              <a:t>testing</a:t>
            </a:r>
            <a:r>
              <a:rPr lang="pl-PL" sz="2800" b="1" dirty="0"/>
              <a:t> – „</a:t>
            </a:r>
            <a:r>
              <a:rPr lang="en-GB" sz="2800" i="1" dirty="0"/>
              <a:t>Testing performed to expose defects in the interfaces and in the interactions between integrated components or systems.</a:t>
            </a:r>
            <a:r>
              <a:rPr lang="pl-PL" sz="2800" i="1" dirty="0"/>
              <a:t>  </a:t>
            </a:r>
            <a:r>
              <a:rPr lang="pl-PL" sz="2800" dirty="0"/>
              <a:t>Słownik wyrażeń związanych z testowaniem, SJSI</a:t>
            </a:r>
          </a:p>
        </p:txBody>
      </p:sp>
      <p:pic>
        <p:nvPicPr>
          <p:cNvPr id="4" name="Picture 2" descr="Cyfrowy Aparat Fotograficzny, Demontaż, Części Składow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86" y="3306043"/>
            <a:ext cx="4903304" cy="3268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otograf, Aparat Fotograficzny, Nagrania, Zdjęc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713" y="3201365"/>
            <a:ext cx="3465443" cy="346544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Łącznik prosty ze strzałką 5"/>
          <p:cNvCxnSpPr>
            <a:stCxn id="4" idx="3"/>
            <a:endCxn id="5" idx="1"/>
          </p:cNvCxnSpPr>
          <p:nvPr/>
        </p:nvCxnSpPr>
        <p:spPr>
          <a:xfrm flipV="1">
            <a:off x="5860390" y="4934087"/>
            <a:ext cx="1249323" cy="63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2386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Common</a:t>
            </a:r>
            <a:r>
              <a:rPr lang="pl-PL" dirty="0"/>
              <a:t> </a:t>
            </a:r>
            <a:r>
              <a:rPr lang="pl-PL" dirty="0" err="1"/>
              <a:t>strategies</a:t>
            </a:r>
            <a:r>
              <a:rPr lang="pl-PL" dirty="0"/>
              <a:t> of </a:t>
            </a:r>
            <a:r>
              <a:rPr lang="pl-PL" dirty="0" err="1"/>
              <a:t>integration</a:t>
            </a:r>
            <a:r>
              <a:rPr lang="pl-PL" dirty="0"/>
              <a:t> </a:t>
            </a:r>
            <a:r>
              <a:rPr lang="pl-PL" dirty="0" err="1"/>
              <a:t>testing</a:t>
            </a:r>
            <a:endParaRPr lang="pl-PL"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2586453893"/>
              </p:ext>
            </p:extLst>
          </p:nvPr>
        </p:nvGraphicFramePr>
        <p:xfrm>
          <a:off x="379068" y="2253246"/>
          <a:ext cx="7523962" cy="2595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8239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Big </a:t>
            </a:r>
            <a:r>
              <a:rPr lang="pl-PL" dirty="0" err="1"/>
              <a:t>bang</a:t>
            </a:r>
            <a:r>
              <a:rPr lang="pl-PL" dirty="0"/>
              <a:t> </a:t>
            </a:r>
            <a:r>
              <a:rPr lang="pl-PL" dirty="0" err="1"/>
              <a:t>testing</a:t>
            </a:r>
            <a:endParaRPr lang="pl-PL" dirty="0"/>
          </a:p>
        </p:txBody>
      </p:sp>
      <p:sp>
        <p:nvSpPr>
          <p:cNvPr id="4" name="pole tekstowe 3"/>
          <p:cNvSpPr txBox="1"/>
          <p:nvPr/>
        </p:nvSpPr>
        <p:spPr>
          <a:xfrm>
            <a:off x="379067" y="1456660"/>
            <a:ext cx="11593193"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Big-</a:t>
            </a:r>
            <a:r>
              <a:rPr lang="pl-PL" sz="2800" b="1" dirty="0" err="1"/>
              <a:t>bang</a:t>
            </a:r>
            <a:r>
              <a:rPr lang="pl-PL" sz="2800" b="1" dirty="0"/>
              <a:t> </a:t>
            </a:r>
            <a:r>
              <a:rPr lang="pl-PL" sz="2800" b="1" dirty="0" err="1"/>
              <a:t>testing</a:t>
            </a:r>
            <a:r>
              <a:rPr lang="pl-PL" sz="2800" i="1" dirty="0"/>
              <a:t>– „</a:t>
            </a:r>
            <a:r>
              <a:rPr lang="en-GB" sz="2800" i="1" dirty="0"/>
              <a:t>An integration testing approach in which software elements, hardware elements, or both are combined all at once into a component or an overall system, rather than in stages.</a:t>
            </a:r>
            <a:r>
              <a:rPr lang="pl-PL" sz="2800" dirty="0"/>
              <a:t>” Słownik wyrażeń związanych z testowaniem, SJSI</a:t>
            </a:r>
          </a:p>
        </p:txBody>
      </p:sp>
      <p:graphicFrame>
        <p:nvGraphicFramePr>
          <p:cNvPr id="7" name="Symbol zastępczy zawartości 6"/>
          <p:cNvGraphicFramePr>
            <a:graphicFrameLocks noGrp="1"/>
          </p:cNvGraphicFramePr>
          <p:nvPr>
            <p:ph idx="1"/>
            <p:extLst>
              <p:ext uri="{D42A27DB-BD31-4B8C-83A1-F6EECF244321}">
                <p14:modId xmlns:p14="http://schemas.microsoft.com/office/powerpoint/2010/main" val="2317774788"/>
              </p:ext>
            </p:extLst>
          </p:nvPr>
        </p:nvGraphicFramePr>
        <p:xfrm>
          <a:off x="379067" y="3317358"/>
          <a:ext cx="7523962" cy="3166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9632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Łącznik prosty ze strzałką 9"/>
          <p:cNvCxnSpPr/>
          <p:nvPr/>
        </p:nvCxnSpPr>
        <p:spPr>
          <a:xfrm>
            <a:off x="2286000" y="4380614"/>
            <a:ext cx="0" cy="21033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Tytuł 1"/>
          <p:cNvSpPr>
            <a:spLocks noGrp="1"/>
          </p:cNvSpPr>
          <p:nvPr>
            <p:ph type="title"/>
          </p:nvPr>
        </p:nvSpPr>
        <p:spPr/>
        <p:txBody>
          <a:bodyPr>
            <a:normAutofit/>
          </a:bodyPr>
          <a:lstStyle/>
          <a:p>
            <a:r>
              <a:rPr lang="pl-PL" dirty="0"/>
              <a:t>Top-down </a:t>
            </a:r>
            <a:r>
              <a:rPr lang="pl-PL" dirty="0" err="1"/>
              <a:t>testing</a:t>
            </a:r>
            <a:endParaRPr lang="pl-PL" dirty="0"/>
          </a:p>
        </p:txBody>
      </p:sp>
      <p:sp>
        <p:nvSpPr>
          <p:cNvPr id="4" name="pole tekstowe 3"/>
          <p:cNvSpPr txBox="1"/>
          <p:nvPr/>
        </p:nvSpPr>
        <p:spPr>
          <a:xfrm>
            <a:off x="379067" y="1456660"/>
            <a:ext cx="11593193"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Top-down </a:t>
            </a:r>
            <a:r>
              <a:rPr lang="pl-PL" sz="2800" b="1" dirty="0" err="1"/>
              <a:t>testing</a:t>
            </a:r>
            <a:r>
              <a:rPr lang="pl-PL" sz="2800" i="1" dirty="0"/>
              <a:t>– „</a:t>
            </a:r>
            <a:r>
              <a:rPr lang="en-GB" sz="2800" i="1" dirty="0"/>
              <a:t>An incremental approach to integration testing where the component at the top of the component hierarchy is tested first, with lower level components being simulated by stubs. Tested components are then used to test lower level components. The process is repeated until the lowest level components have been tested.</a:t>
            </a:r>
            <a:r>
              <a:rPr lang="pl-PL" sz="2800" dirty="0"/>
              <a:t>” Słownik wyrażeń związanych z testowaniem, SJSI</a:t>
            </a:r>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938035432"/>
              </p:ext>
            </p:extLst>
          </p:nvPr>
        </p:nvGraphicFramePr>
        <p:xfrm>
          <a:off x="379067" y="4380614"/>
          <a:ext cx="7523962" cy="210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7448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a:t>Bottom-up</a:t>
            </a:r>
            <a:r>
              <a:rPr lang="pl-PL" dirty="0"/>
              <a:t> </a:t>
            </a:r>
            <a:r>
              <a:rPr lang="pl-PL" dirty="0" err="1"/>
              <a:t>testing</a:t>
            </a:r>
            <a:endParaRPr lang="pl-PL" dirty="0"/>
          </a:p>
        </p:txBody>
      </p:sp>
      <p:sp>
        <p:nvSpPr>
          <p:cNvPr id="4" name="pole tekstowe 3"/>
          <p:cNvSpPr txBox="1"/>
          <p:nvPr/>
        </p:nvSpPr>
        <p:spPr>
          <a:xfrm>
            <a:off x="379067" y="1456660"/>
            <a:ext cx="11593193"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err="1"/>
              <a:t>Bottom-up</a:t>
            </a:r>
            <a:r>
              <a:rPr lang="pl-PL" sz="2800" b="1" dirty="0"/>
              <a:t> </a:t>
            </a:r>
            <a:r>
              <a:rPr lang="pl-PL" sz="2800" b="1" dirty="0" err="1"/>
              <a:t>testing</a:t>
            </a:r>
            <a:r>
              <a:rPr lang="pl-PL" sz="2800" b="1" dirty="0"/>
              <a:t> </a:t>
            </a:r>
            <a:r>
              <a:rPr lang="pl-PL" sz="2800" i="1" dirty="0"/>
              <a:t>– „</a:t>
            </a:r>
            <a:r>
              <a:rPr lang="en-GB" sz="2800" i="1" dirty="0"/>
              <a:t>An incremental approach to integration testing where the lowest level components are tested first, and then used to facilitate the testing of higher level components. This process is repeated until the component at the top of the hierarchy is tested.</a:t>
            </a:r>
            <a:r>
              <a:rPr lang="pl-PL" sz="2800" dirty="0"/>
              <a:t>” Słownik wyrażeń związanych z testowaniem, SJSI</a:t>
            </a:r>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2352247947"/>
              </p:ext>
            </p:extLst>
          </p:nvPr>
        </p:nvGraphicFramePr>
        <p:xfrm>
          <a:off x="379067" y="4380614"/>
          <a:ext cx="7523962" cy="210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Łącznik prosty ze strzałką 7"/>
          <p:cNvCxnSpPr/>
          <p:nvPr/>
        </p:nvCxnSpPr>
        <p:spPr>
          <a:xfrm flipV="1">
            <a:off x="2286000" y="4380614"/>
            <a:ext cx="0" cy="21033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75819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Sandwich/</a:t>
            </a:r>
            <a:r>
              <a:rPr lang="pl-PL" dirty="0" err="1"/>
              <a:t>Hybrid</a:t>
            </a:r>
            <a:r>
              <a:rPr lang="pl-PL" dirty="0"/>
              <a:t> </a:t>
            </a:r>
            <a:r>
              <a:rPr lang="pl-PL" dirty="0" err="1"/>
              <a:t>testing</a:t>
            </a:r>
            <a:endParaRPr lang="pl-PL" dirty="0"/>
          </a:p>
        </p:txBody>
      </p:sp>
      <p:sp>
        <p:nvSpPr>
          <p:cNvPr id="3" name="pole tekstowe 2"/>
          <p:cNvSpPr txBox="1"/>
          <p:nvPr/>
        </p:nvSpPr>
        <p:spPr>
          <a:xfrm>
            <a:off x="379067" y="1456660"/>
            <a:ext cx="11593193"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Sandwich/</a:t>
            </a:r>
            <a:r>
              <a:rPr lang="pl-PL" sz="2800" b="1" dirty="0" err="1"/>
              <a:t>Hybrid</a:t>
            </a:r>
            <a:r>
              <a:rPr lang="pl-PL" sz="2800" b="1" dirty="0"/>
              <a:t> </a:t>
            </a:r>
            <a:r>
              <a:rPr lang="pl-PL" sz="2800" b="1" dirty="0" err="1"/>
              <a:t>testing</a:t>
            </a:r>
            <a:r>
              <a:rPr lang="pl-PL" sz="2800" i="1" dirty="0"/>
              <a:t>– „</a:t>
            </a:r>
            <a:r>
              <a:rPr lang="en-GB" sz="2800" i="1" dirty="0"/>
              <a:t>Sandwich testing is also known as Hybrid approach in Integration testing. This approach is the combination of bottom-up &amp; Top-Down Approach. In Sandwich testing / Hybrid Integration Testing, we exploit the advantages of Top-down and Bottom-up approaches. As the name suggests, we make use of both the Integration techniques.</a:t>
            </a:r>
            <a:r>
              <a:rPr lang="pl-PL" sz="2800" i="1" dirty="0"/>
              <a:t>”  </a:t>
            </a:r>
            <a:r>
              <a:rPr lang="en-GB" sz="2800" dirty="0"/>
              <a:t>Integration</a:t>
            </a:r>
            <a:r>
              <a:rPr lang="pl-PL" sz="2800" dirty="0"/>
              <a:t> </a:t>
            </a:r>
            <a:r>
              <a:rPr lang="en-GB" sz="2800" dirty="0"/>
              <a:t>Testing Techniques, </a:t>
            </a:r>
            <a:r>
              <a:rPr lang="en-GB" sz="2800" dirty="0" err="1"/>
              <a:t>Kratika</a:t>
            </a:r>
            <a:r>
              <a:rPr lang="en-GB" sz="2800" dirty="0"/>
              <a:t> </a:t>
            </a:r>
            <a:r>
              <a:rPr lang="en-GB" sz="2800" dirty="0" err="1"/>
              <a:t>Parmar</a:t>
            </a:r>
            <a:endParaRPr lang="en-GB" sz="2800" dirty="0"/>
          </a:p>
        </p:txBody>
      </p:sp>
      <p:grpSp>
        <p:nvGrpSpPr>
          <p:cNvPr id="4" name="Grupa 3"/>
          <p:cNvGrpSpPr/>
          <p:nvPr/>
        </p:nvGrpSpPr>
        <p:grpSpPr>
          <a:xfrm>
            <a:off x="-1504579" y="4293440"/>
            <a:ext cx="7523962" cy="2103312"/>
            <a:chOff x="379067" y="2648660"/>
            <a:chExt cx="7523962" cy="2103312"/>
          </a:xfrm>
        </p:grpSpPr>
        <p:graphicFrame>
          <p:nvGraphicFramePr>
            <p:cNvPr id="5" name="Symbol zastępczy zawartości 5"/>
            <p:cNvGraphicFramePr>
              <a:graphicFrameLocks/>
            </p:cNvGraphicFramePr>
            <p:nvPr>
              <p:extLst>
                <p:ext uri="{D42A27DB-BD31-4B8C-83A1-F6EECF244321}">
                  <p14:modId xmlns:p14="http://schemas.microsoft.com/office/powerpoint/2010/main" val="3328751223"/>
                </p:ext>
              </p:extLst>
            </p:nvPr>
          </p:nvGraphicFramePr>
          <p:xfrm>
            <a:off x="379067" y="2648660"/>
            <a:ext cx="7523962" cy="210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ole tekstowe 5"/>
            <p:cNvSpPr txBox="1"/>
            <p:nvPr/>
          </p:nvSpPr>
          <p:spPr>
            <a:xfrm>
              <a:off x="6563327" y="2958845"/>
              <a:ext cx="1339702" cy="369332"/>
            </a:xfrm>
            <a:prstGeom prst="rect">
              <a:avLst/>
            </a:prstGeom>
            <a:noFill/>
          </p:spPr>
          <p:txBody>
            <a:bodyPr wrap="square" rtlCol="0">
              <a:spAutoFit/>
            </a:bodyPr>
            <a:lstStyle/>
            <a:p>
              <a:r>
                <a:rPr lang="pl-PL" dirty="0" err="1"/>
                <a:t>Layer</a:t>
              </a:r>
              <a:r>
                <a:rPr lang="pl-PL" dirty="0"/>
                <a:t> III</a:t>
              </a:r>
            </a:p>
          </p:txBody>
        </p:sp>
        <p:sp>
          <p:nvSpPr>
            <p:cNvPr id="7" name="pole tekstowe 6"/>
            <p:cNvSpPr txBox="1"/>
            <p:nvPr/>
          </p:nvSpPr>
          <p:spPr>
            <a:xfrm>
              <a:off x="6563327" y="3638362"/>
              <a:ext cx="1339702" cy="369332"/>
            </a:xfrm>
            <a:prstGeom prst="rect">
              <a:avLst/>
            </a:prstGeom>
            <a:noFill/>
          </p:spPr>
          <p:txBody>
            <a:bodyPr wrap="square" rtlCol="0">
              <a:spAutoFit/>
            </a:bodyPr>
            <a:lstStyle/>
            <a:p>
              <a:r>
                <a:rPr lang="pl-PL" dirty="0" err="1"/>
                <a:t>Layer</a:t>
              </a:r>
              <a:r>
                <a:rPr lang="pl-PL" dirty="0"/>
                <a:t> II</a:t>
              </a:r>
            </a:p>
          </p:txBody>
        </p:sp>
        <p:sp>
          <p:nvSpPr>
            <p:cNvPr id="8" name="pole tekstowe 7"/>
            <p:cNvSpPr txBox="1"/>
            <p:nvPr/>
          </p:nvSpPr>
          <p:spPr>
            <a:xfrm>
              <a:off x="6563327" y="4317878"/>
              <a:ext cx="1339702" cy="369332"/>
            </a:xfrm>
            <a:prstGeom prst="rect">
              <a:avLst/>
            </a:prstGeom>
            <a:noFill/>
          </p:spPr>
          <p:txBody>
            <a:bodyPr wrap="square" rtlCol="0">
              <a:spAutoFit/>
            </a:bodyPr>
            <a:lstStyle/>
            <a:p>
              <a:r>
                <a:rPr lang="pl-PL" dirty="0" err="1"/>
                <a:t>Layer</a:t>
              </a:r>
              <a:r>
                <a:rPr lang="pl-PL" dirty="0"/>
                <a:t> I</a:t>
              </a:r>
            </a:p>
          </p:txBody>
        </p:sp>
      </p:grpSp>
      <p:grpSp>
        <p:nvGrpSpPr>
          <p:cNvPr id="9" name="Grupa 8"/>
          <p:cNvGrpSpPr/>
          <p:nvPr/>
        </p:nvGrpSpPr>
        <p:grpSpPr>
          <a:xfrm>
            <a:off x="6429160" y="4569948"/>
            <a:ext cx="4867286" cy="1762042"/>
            <a:chOff x="3439875" y="4939785"/>
            <a:chExt cx="4867286" cy="1762042"/>
          </a:xfrm>
        </p:grpSpPr>
        <p:grpSp>
          <p:nvGrpSpPr>
            <p:cNvPr id="10" name="Grupa 9"/>
            <p:cNvGrpSpPr/>
            <p:nvPr/>
          </p:nvGrpSpPr>
          <p:grpSpPr>
            <a:xfrm>
              <a:off x="3439875" y="4939785"/>
              <a:ext cx="402782" cy="353374"/>
              <a:chOff x="3616842" y="1130"/>
              <a:chExt cx="829362" cy="552908"/>
            </a:xfrm>
          </p:grpSpPr>
          <p:sp>
            <p:nvSpPr>
              <p:cNvPr id="39" name="Prostokąt: zaokrąglone rogi 38"/>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Prostokąt: zaokrąglone rogi 4"/>
              <p:cNvSpPr txBox="1"/>
              <p:nvPr/>
            </p:nvSpPr>
            <p:spPr>
              <a:xfrm>
                <a:off x="3633036"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M1</a:t>
                </a:r>
                <a:endParaRPr lang="pl-PL" sz="1600" kern="1200" dirty="0"/>
              </a:p>
            </p:txBody>
          </p:sp>
        </p:grpSp>
        <p:grpSp>
          <p:nvGrpSpPr>
            <p:cNvPr id="11" name="Grupa 10"/>
            <p:cNvGrpSpPr/>
            <p:nvPr/>
          </p:nvGrpSpPr>
          <p:grpSpPr>
            <a:xfrm>
              <a:off x="3439875" y="5409547"/>
              <a:ext cx="402782" cy="353374"/>
              <a:chOff x="3616842" y="1130"/>
              <a:chExt cx="829362" cy="552908"/>
            </a:xfrm>
          </p:grpSpPr>
          <p:sp>
            <p:nvSpPr>
              <p:cNvPr id="37" name="Prostokąt: zaokrąglone rogi 36"/>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Prostokąt: zaokrąglone rogi 4"/>
              <p:cNvSpPr txBox="1"/>
              <p:nvPr/>
            </p:nvSpPr>
            <p:spPr>
              <a:xfrm>
                <a:off x="3633036"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M5</a:t>
                </a:r>
                <a:endParaRPr lang="pl-PL" sz="1600" kern="1200" dirty="0"/>
              </a:p>
            </p:txBody>
          </p:sp>
        </p:grpSp>
        <p:grpSp>
          <p:nvGrpSpPr>
            <p:cNvPr id="12" name="Grupa 11"/>
            <p:cNvGrpSpPr/>
            <p:nvPr/>
          </p:nvGrpSpPr>
          <p:grpSpPr>
            <a:xfrm>
              <a:off x="3449517" y="5868322"/>
              <a:ext cx="402782" cy="353374"/>
              <a:chOff x="3616842" y="1130"/>
              <a:chExt cx="829362" cy="552908"/>
            </a:xfrm>
          </p:grpSpPr>
          <p:sp>
            <p:nvSpPr>
              <p:cNvPr id="35" name="Prostokąt: zaokrąglone rogi 34"/>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Prostokąt: zaokrąglone rogi 4"/>
              <p:cNvSpPr txBox="1"/>
              <p:nvPr/>
            </p:nvSpPr>
            <p:spPr>
              <a:xfrm>
                <a:off x="3633036"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M6</a:t>
                </a:r>
                <a:endParaRPr lang="pl-PL" sz="1600" kern="1200" dirty="0"/>
              </a:p>
            </p:txBody>
          </p:sp>
        </p:grpSp>
        <p:grpSp>
          <p:nvGrpSpPr>
            <p:cNvPr id="13" name="Grupa 12"/>
            <p:cNvGrpSpPr/>
            <p:nvPr/>
          </p:nvGrpSpPr>
          <p:grpSpPr>
            <a:xfrm>
              <a:off x="3439875" y="6348453"/>
              <a:ext cx="402782" cy="353374"/>
              <a:chOff x="3616842" y="1130"/>
              <a:chExt cx="829362" cy="552908"/>
            </a:xfrm>
          </p:grpSpPr>
          <p:sp>
            <p:nvSpPr>
              <p:cNvPr id="33" name="Prostokąt: zaokrąglone rogi 32"/>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Prostokąt: zaokrąglone rogi 4"/>
              <p:cNvSpPr txBox="1"/>
              <p:nvPr/>
            </p:nvSpPr>
            <p:spPr>
              <a:xfrm>
                <a:off x="3633036"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M7</a:t>
                </a:r>
                <a:endParaRPr lang="pl-PL" sz="1600" kern="1200" dirty="0"/>
              </a:p>
            </p:txBody>
          </p:sp>
        </p:grpSp>
        <p:grpSp>
          <p:nvGrpSpPr>
            <p:cNvPr id="14" name="Grupa 13"/>
            <p:cNvGrpSpPr/>
            <p:nvPr/>
          </p:nvGrpSpPr>
          <p:grpSpPr>
            <a:xfrm>
              <a:off x="4288503" y="5080341"/>
              <a:ext cx="1905011" cy="353374"/>
              <a:chOff x="3616842" y="1130"/>
              <a:chExt cx="829362" cy="552908"/>
            </a:xfrm>
          </p:grpSpPr>
          <p:sp>
            <p:nvSpPr>
              <p:cNvPr id="31" name="Prostokąt: zaokrąglone rogi 30"/>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Prostokąt: zaokrąglone rogi 4"/>
              <p:cNvSpPr txBox="1"/>
              <p:nvPr/>
            </p:nvSpPr>
            <p:spPr>
              <a:xfrm>
                <a:off x="3633035"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M1 – M2 – M3 – M4</a:t>
                </a:r>
                <a:endParaRPr lang="pl-PL" sz="1600" kern="1200" dirty="0"/>
              </a:p>
            </p:txBody>
          </p:sp>
        </p:grpSp>
        <p:grpSp>
          <p:nvGrpSpPr>
            <p:cNvPr id="15" name="Grupa 14"/>
            <p:cNvGrpSpPr/>
            <p:nvPr/>
          </p:nvGrpSpPr>
          <p:grpSpPr>
            <a:xfrm>
              <a:off x="4325698" y="5691635"/>
              <a:ext cx="1867816" cy="353374"/>
              <a:chOff x="3616842" y="1130"/>
              <a:chExt cx="829362" cy="552908"/>
            </a:xfrm>
          </p:grpSpPr>
          <p:sp>
            <p:nvSpPr>
              <p:cNvPr id="29" name="Prostokąt: zaokrąglone rogi 28"/>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Prostokąt: zaokrąglone rogi 4"/>
              <p:cNvSpPr txBox="1"/>
              <p:nvPr/>
            </p:nvSpPr>
            <p:spPr>
              <a:xfrm>
                <a:off x="3633037"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M2 – M5 – M6</a:t>
                </a:r>
                <a:endParaRPr lang="pl-PL" sz="1600" kern="1200" dirty="0"/>
              </a:p>
            </p:txBody>
          </p:sp>
        </p:grpSp>
        <p:grpSp>
          <p:nvGrpSpPr>
            <p:cNvPr id="16" name="Grupa 15"/>
            <p:cNvGrpSpPr/>
            <p:nvPr/>
          </p:nvGrpSpPr>
          <p:grpSpPr>
            <a:xfrm>
              <a:off x="4325698" y="6239936"/>
              <a:ext cx="1867816" cy="353374"/>
              <a:chOff x="3616842" y="1130"/>
              <a:chExt cx="829362" cy="552908"/>
            </a:xfrm>
          </p:grpSpPr>
          <p:sp>
            <p:nvSpPr>
              <p:cNvPr id="27" name="Prostokąt: zaokrąglone rogi 26"/>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4"/>
              <p:cNvSpPr txBox="1"/>
              <p:nvPr/>
            </p:nvSpPr>
            <p:spPr>
              <a:xfrm>
                <a:off x="3633036"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M3 – M7</a:t>
                </a:r>
                <a:endParaRPr lang="pl-PL" sz="1600" kern="1200" dirty="0"/>
              </a:p>
            </p:txBody>
          </p:sp>
        </p:grpSp>
        <p:cxnSp>
          <p:nvCxnSpPr>
            <p:cNvPr id="17" name="Łącznik prosty ze strzałką 16"/>
            <p:cNvCxnSpPr>
              <a:stCxn id="40" idx="3"/>
              <a:endCxn id="32" idx="1"/>
            </p:cNvCxnSpPr>
            <p:nvPr/>
          </p:nvCxnSpPr>
          <p:spPr>
            <a:xfrm>
              <a:off x="3834793" y="5116472"/>
              <a:ext cx="490905" cy="140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stCxn id="38" idx="3"/>
              <a:endCxn id="30" idx="1"/>
            </p:cNvCxnSpPr>
            <p:nvPr/>
          </p:nvCxnSpPr>
          <p:spPr>
            <a:xfrm>
              <a:off x="3834793" y="5586234"/>
              <a:ext cx="527378" cy="28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stCxn id="36" idx="3"/>
              <a:endCxn id="30" idx="1"/>
            </p:cNvCxnSpPr>
            <p:nvPr/>
          </p:nvCxnSpPr>
          <p:spPr>
            <a:xfrm flipV="1">
              <a:off x="3844435" y="5868322"/>
              <a:ext cx="517736" cy="176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p:cNvCxnSpPr>
              <a:stCxn id="33" idx="3"/>
              <a:endCxn id="28" idx="1"/>
            </p:cNvCxnSpPr>
            <p:nvPr/>
          </p:nvCxnSpPr>
          <p:spPr>
            <a:xfrm flipV="1">
              <a:off x="3842657" y="6416623"/>
              <a:ext cx="519512" cy="10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upa 20"/>
            <p:cNvGrpSpPr/>
            <p:nvPr/>
          </p:nvGrpSpPr>
          <p:grpSpPr>
            <a:xfrm>
              <a:off x="6721619" y="5492470"/>
              <a:ext cx="1585542" cy="830389"/>
              <a:chOff x="3616842" y="1130"/>
              <a:chExt cx="829362" cy="552908"/>
            </a:xfrm>
          </p:grpSpPr>
          <p:sp>
            <p:nvSpPr>
              <p:cNvPr id="25" name="Prostokąt: zaokrąglone rogi 24"/>
              <p:cNvSpPr/>
              <p:nvPr/>
            </p:nvSpPr>
            <p:spPr>
              <a:xfrm>
                <a:off x="3616842" y="1130"/>
                <a:ext cx="829362" cy="5529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Prostokąt: zaokrąglone rogi 4"/>
              <p:cNvSpPr txBox="1"/>
              <p:nvPr/>
            </p:nvSpPr>
            <p:spPr>
              <a:xfrm>
                <a:off x="3633035" y="17324"/>
                <a:ext cx="796974" cy="520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M1 – M2 – M3 – M4 – M5 – M6 – M7</a:t>
                </a:r>
                <a:endParaRPr lang="pl-PL" sz="1600" kern="1200" dirty="0"/>
              </a:p>
            </p:txBody>
          </p:sp>
        </p:grpSp>
        <p:cxnSp>
          <p:nvCxnSpPr>
            <p:cNvPr id="22" name="Łącznik prosty ze strzałką 21"/>
            <p:cNvCxnSpPr>
              <a:stCxn id="31" idx="3"/>
              <a:endCxn id="26" idx="1"/>
            </p:cNvCxnSpPr>
            <p:nvPr/>
          </p:nvCxnSpPr>
          <p:spPr>
            <a:xfrm>
              <a:off x="6193514" y="5257028"/>
              <a:ext cx="559062" cy="6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a:stCxn id="30" idx="3"/>
              <a:endCxn id="26" idx="1"/>
            </p:cNvCxnSpPr>
            <p:nvPr/>
          </p:nvCxnSpPr>
          <p:spPr>
            <a:xfrm>
              <a:off x="6157046" y="5868322"/>
              <a:ext cx="595530" cy="3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a:stCxn id="28" idx="3"/>
              <a:endCxn id="26" idx="1"/>
            </p:cNvCxnSpPr>
            <p:nvPr/>
          </p:nvCxnSpPr>
          <p:spPr>
            <a:xfrm flipV="1">
              <a:off x="6157044" y="5907665"/>
              <a:ext cx="595532" cy="50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5928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Agenda</a:t>
            </a:r>
          </a:p>
        </p:txBody>
      </p:sp>
      <p:sp>
        <p:nvSpPr>
          <p:cNvPr id="3" name="Content Placeholder 2"/>
          <p:cNvSpPr>
            <a:spLocks noGrp="1"/>
          </p:cNvSpPr>
          <p:nvPr>
            <p:ph idx="1"/>
          </p:nvPr>
        </p:nvSpPr>
        <p:spPr/>
        <p:txBody>
          <a:bodyPr/>
          <a:lstStyle/>
          <a:p>
            <a:r>
              <a:rPr lang="en-GB" dirty="0"/>
              <a:t>What is software testing?</a:t>
            </a:r>
          </a:p>
          <a:p>
            <a:r>
              <a:rPr lang="en-GB" dirty="0"/>
              <a:t>Integration testing</a:t>
            </a:r>
          </a:p>
          <a:p>
            <a:r>
              <a:rPr lang="en-GB" dirty="0"/>
              <a:t>Testing tools</a:t>
            </a:r>
          </a:p>
          <a:p>
            <a:r>
              <a:rPr lang="en-GB" dirty="0"/>
              <a:t>Testing of mobile applications</a:t>
            </a:r>
          </a:p>
          <a:p>
            <a:r>
              <a:rPr lang="en-GB" dirty="0"/>
              <a:t>Performance testing - </a:t>
            </a:r>
            <a:r>
              <a:rPr lang="en-GB" dirty="0" err="1"/>
              <a:t>JMeter</a:t>
            </a:r>
            <a:endParaRPr lang="en-GB" dirty="0"/>
          </a:p>
        </p:txBody>
      </p:sp>
    </p:spTree>
    <p:extLst>
      <p:ext uri="{BB962C8B-B14F-4D97-AF65-F5344CB8AC3E}">
        <p14:creationId xmlns:p14="http://schemas.microsoft.com/office/powerpoint/2010/main" val="384545615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Testing</a:t>
            </a:r>
            <a:r>
              <a:rPr lang="pl-PL" dirty="0"/>
              <a:t> </a:t>
            </a:r>
            <a:r>
              <a:rPr lang="pl-PL" dirty="0" err="1"/>
              <a:t>tools</a:t>
            </a:r>
            <a:endParaRPr lang="pl-PL" dirty="0"/>
          </a:p>
        </p:txBody>
      </p:sp>
    </p:spTree>
    <p:extLst>
      <p:ext uri="{BB962C8B-B14F-4D97-AF65-F5344CB8AC3E}">
        <p14:creationId xmlns:p14="http://schemas.microsoft.com/office/powerpoint/2010/main" val="16754135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Tytuł 1"/>
          <p:cNvSpPr txBox="1">
            <a:spLocks/>
          </p:cNvSpPr>
          <p:nvPr/>
        </p:nvSpPr>
        <p:spPr>
          <a:xfrm>
            <a:off x="379068" y="365125"/>
            <a:ext cx="11449942" cy="757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pl-PL" dirty="0" err="1"/>
              <a:t>What</a:t>
            </a:r>
            <a:r>
              <a:rPr lang="pl-PL" dirty="0"/>
              <a:t> </a:t>
            </a:r>
            <a:r>
              <a:rPr lang="pl-PL" dirty="0" err="1"/>
              <a:t>is</a:t>
            </a:r>
            <a:r>
              <a:rPr lang="pl-PL" dirty="0"/>
              <a:t> </a:t>
            </a:r>
            <a:r>
              <a:rPr lang="pl-PL" dirty="0" err="1"/>
              <a:t>ReST</a:t>
            </a:r>
            <a:r>
              <a:rPr lang="pl-PL" dirty="0"/>
              <a:t>, </a:t>
            </a:r>
            <a:r>
              <a:rPr lang="pl-PL" dirty="0" err="1"/>
              <a:t>RESTful</a:t>
            </a:r>
            <a:r>
              <a:rPr lang="pl-PL" dirty="0"/>
              <a:t> </a:t>
            </a:r>
            <a:r>
              <a:rPr lang="pl-PL" dirty="0" err="1"/>
              <a:t>Webservices</a:t>
            </a:r>
            <a:r>
              <a:rPr lang="pl-PL" dirty="0"/>
              <a:t>?</a:t>
            </a:r>
          </a:p>
        </p:txBody>
      </p:sp>
      <p:sp>
        <p:nvSpPr>
          <p:cNvPr id="43" name="Symbol zastępczy zawartości 2"/>
          <p:cNvSpPr txBox="1">
            <a:spLocks/>
          </p:cNvSpPr>
          <p:nvPr/>
        </p:nvSpPr>
        <p:spPr>
          <a:xfrm>
            <a:off x="379067" y="1360111"/>
            <a:ext cx="7523962" cy="5123815"/>
          </a:xfrm>
          <a:prstGeom prst="rect">
            <a:avLst/>
          </a:prstGeom>
        </p:spPr>
        <p:txBody>
          <a:bodyPr/>
          <a:lstStyle>
            <a:lvl1pPr marL="228600" indent="-228600" algn="l" defTabSz="914400" rtl="0" eaLnBrk="1" latinLnBrk="0" hangingPunct="1">
              <a:lnSpc>
                <a:spcPct val="90000"/>
              </a:lnSpc>
              <a:spcBef>
                <a:spcPts val="1000"/>
              </a:spcBef>
              <a:buSzPct val="77000"/>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t>ReST</a:t>
            </a:r>
            <a:r>
              <a:rPr lang="pl-PL" dirty="0"/>
              <a:t> - </a:t>
            </a:r>
            <a:r>
              <a:rPr lang="pl-PL" b="1" dirty="0" err="1"/>
              <a:t>Re</a:t>
            </a:r>
            <a:r>
              <a:rPr lang="pl-PL" dirty="0" err="1"/>
              <a:t>presentational</a:t>
            </a:r>
            <a:r>
              <a:rPr lang="pl-PL" dirty="0"/>
              <a:t> </a:t>
            </a:r>
            <a:r>
              <a:rPr lang="pl-PL" b="1" dirty="0" err="1"/>
              <a:t>S</a:t>
            </a:r>
            <a:r>
              <a:rPr lang="pl-PL" dirty="0" err="1"/>
              <a:t>tate</a:t>
            </a:r>
            <a:r>
              <a:rPr lang="pl-PL" dirty="0"/>
              <a:t> </a:t>
            </a:r>
            <a:r>
              <a:rPr lang="pl-PL" b="1" dirty="0"/>
              <a:t>T</a:t>
            </a:r>
            <a:r>
              <a:rPr lang="pl-PL" dirty="0"/>
              <a:t>ransfer</a:t>
            </a:r>
          </a:p>
          <a:p>
            <a:r>
              <a:rPr lang="pl-PL" dirty="0" err="1"/>
              <a:t>An</a:t>
            </a:r>
            <a:r>
              <a:rPr lang="pl-PL" dirty="0"/>
              <a:t> </a:t>
            </a:r>
            <a:r>
              <a:rPr lang="pl-PL" dirty="0" err="1"/>
              <a:t>architectural</a:t>
            </a:r>
            <a:r>
              <a:rPr lang="pl-PL" dirty="0"/>
              <a:t> style</a:t>
            </a:r>
          </a:p>
          <a:p>
            <a:r>
              <a:rPr lang="pl-PL" dirty="0"/>
              <a:t>D</a:t>
            </a:r>
            <a:r>
              <a:rPr lang="en-GB" dirty="0" err="1"/>
              <a:t>efined</a:t>
            </a:r>
            <a:r>
              <a:rPr lang="en-GB" dirty="0"/>
              <a:t> in in Roy Fielding's doctoral dissertation in 2000 </a:t>
            </a:r>
            <a:endParaRPr lang="pl-PL" dirty="0"/>
          </a:p>
          <a:p>
            <a:r>
              <a:rPr lang="pl-PL" dirty="0" err="1"/>
              <a:t>RESTful</a:t>
            </a:r>
            <a:r>
              <a:rPr lang="pl-PL" dirty="0"/>
              <a:t> </a:t>
            </a:r>
            <a:r>
              <a:rPr lang="pl-PL" dirty="0" err="1"/>
              <a:t>Webservices</a:t>
            </a:r>
            <a:endParaRPr lang="pl-PL" dirty="0"/>
          </a:p>
          <a:p>
            <a:r>
              <a:rPr lang="pl-PL" dirty="0"/>
              <a:t>Richardson </a:t>
            </a:r>
            <a:r>
              <a:rPr lang="pl-PL" dirty="0" err="1"/>
              <a:t>Maturity</a:t>
            </a:r>
            <a:r>
              <a:rPr lang="pl-PL" dirty="0"/>
              <a:t> Model</a:t>
            </a:r>
          </a:p>
        </p:txBody>
      </p:sp>
      <p:graphicFrame>
        <p:nvGraphicFramePr>
          <p:cNvPr id="44" name="Diagram 43"/>
          <p:cNvGraphicFramePr/>
          <p:nvPr>
            <p:extLst>
              <p:ext uri="{D42A27DB-BD31-4B8C-83A1-F6EECF244321}">
                <p14:modId xmlns:p14="http://schemas.microsoft.com/office/powerpoint/2010/main" val="3212368943"/>
              </p:ext>
            </p:extLst>
          </p:nvPr>
        </p:nvGraphicFramePr>
        <p:xfrm>
          <a:off x="7286640" y="169521"/>
          <a:ext cx="4470696" cy="2980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87909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ReST</a:t>
            </a:r>
            <a:r>
              <a:rPr lang="pl-PL" dirty="0"/>
              <a:t> </a:t>
            </a:r>
            <a:r>
              <a:rPr lang="pl-PL" dirty="0" err="1"/>
              <a:t>Principles</a:t>
            </a:r>
            <a:endParaRPr lang="pl-PL"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4267524104"/>
              </p:ext>
            </p:extLst>
          </p:nvPr>
        </p:nvGraphicFramePr>
        <p:xfrm>
          <a:off x="379067" y="1360111"/>
          <a:ext cx="7523962" cy="5123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47900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ReST</a:t>
            </a:r>
            <a:r>
              <a:rPr lang="pl-PL" dirty="0"/>
              <a:t> </a:t>
            </a:r>
            <a:r>
              <a:rPr lang="pl-PL" dirty="0" err="1"/>
              <a:t>Clients</a:t>
            </a:r>
            <a:r>
              <a:rPr lang="pl-PL" dirty="0"/>
              <a:t> - </a:t>
            </a:r>
            <a:r>
              <a:rPr lang="pl-PL" dirty="0" err="1"/>
              <a:t>Postman</a:t>
            </a:r>
            <a:endParaRPr lang="pl-PL" dirty="0"/>
          </a:p>
        </p:txBody>
      </p:sp>
      <p:pic>
        <p:nvPicPr>
          <p:cNvPr id="5122" name="Picture 2" descr="https://raw.githubusercontent.com/postmanlabs/postmanlabs.github.io/develop/global-artefacts/postman-logo%2Btext-320x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395" y="2566969"/>
            <a:ext cx="4224194" cy="1742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www.google.pl/chrome/assets/common/images/chrome_logo_2x.png?mmfb=a5234ae3c4265f687c7fffae2760a9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84" y="2923040"/>
            <a:ext cx="3901296" cy="126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1151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Postman</a:t>
            </a:r>
            <a:r>
              <a:rPr lang="pl-PL" dirty="0"/>
              <a:t> – </a:t>
            </a:r>
            <a:r>
              <a:rPr lang="pl-PL" dirty="0" err="1"/>
              <a:t>Manage</a:t>
            </a:r>
            <a:r>
              <a:rPr lang="pl-PL" dirty="0"/>
              <a:t> </a:t>
            </a:r>
            <a:r>
              <a:rPr lang="pl-PL" dirty="0" err="1"/>
              <a:t>Environments</a:t>
            </a:r>
            <a:endParaRPr lang="pl-PL" dirty="0"/>
          </a:p>
        </p:txBody>
      </p:sp>
      <p:pic>
        <p:nvPicPr>
          <p:cNvPr id="5" name="Obraz 4"/>
          <p:cNvPicPr>
            <a:picLocks noChangeAspect="1"/>
          </p:cNvPicPr>
          <p:nvPr/>
        </p:nvPicPr>
        <p:blipFill>
          <a:blip r:embed="rId2"/>
          <a:stretch>
            <a:fillRect/>
          </a:stretch>
        </p:blipFill>
        <p:spPr>
          <a:xfrm>
            <a:off x="379068" y="1668584"/>
            <a:ext cx="6646672" cy="2433868"/>
          </a:xfrm>
          <a:prstGeom prst="rect">
            <a:avLst/>
          </a:prstGeom>
        </p:spPr>
      </p:pic>
      <p:pic>
        <p:nvPicPr>
          <p:cNvPr id="8" name="Obraz 7"/>
          <p:cNvPicPr>
            <a:picLocks noChangeAspect="1"/>
          </p:cNvPicPr>
          <p:nvPr/>
        </p:nvPicPr>
        <p:blipFill>
          <a:blip r:embed="rId3"/>
          <a:stretch>
            <a:fillRect/>
          </a:stretch>
        </p:blipFill>
        <p:spPr>
          <a:xfrm>
            <a:off x="268900" y="4219461"/>
            <a:ext cx="7938438" cy="1731255"/>
          </a:xfrm>
          <a:prstGeom prst="rect">
            <a:avLst/>
          </a:prstGeom>
        </p:spPr>
      </p:pic>
    </p:spTree>
    <p:extLst>
      <p:ext uri="{BB962C8B-B14F-4D97-AF65-F5344CB8AC3E}">
        <p14:creationId xmlns:p14="http://schemas.microsoft.com/office/powerpoint/2010/main" val="218206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Postman</a:t>
            </a:r>
            <a:r>
              <a:rPr lang="pl-PL" dirty="0"/>
              <a:t> – </a:t>
            </a:r>
            <a:r>
              <a:rPr lang="pl-PL" dirty="0" err="1"/>
              <a:t>Authorization</a:t>
            </a:r>
            <a:r>
              <a:rPr lang="pl-PL" dirty="0"/>
              <a:t> 1/2</a:t>
            </a:r>
          </a:p>
        </p:txBody>
      </p:sp>
      <p:pic>
        <p:nvPicPr>
          <p:cNvPr id="3" name="Obraz 2"/>
          <p:cNvPicPr>
            <a:picLocks noChangeAspect="1"/>
          </p:cNvPicPr>
          <p:nvPr/>
        </p:nvPicPr>
        <p:blipFill>
          <a:blip r:embed="rId2"/>
          <a:stretch>
            <a:fillRect/>
          </a:stretch>
        </p:blipFill>
        <p:spPr>
          <a:xfrm>
            <a:off x="2259984" y="1570759"/>
            <a:ext cx="5524500" cy="3238500"/>
          </a:xfrm>
          <a:prstGeom prst="rect">
            <a:avLst/>
          </a:prstGeom>
        </p:spPr>
      </p:pic>
      <p:pic>
        <p:nvPicPr>
          <p:cNvPr id="4" name="Obraz 3"/>
          <p:cNvPicPr>
            <a:picLocks noChangeAspect="1"/>
          </p:cNvPicPr>
          <p:nvPr/>
        </p:nvPicPr>
        <p:blipFill>
          <a:blip r:embed="rId3"/>
          <a:stretch>
            <a:fillRect/>
          </a:stretch>
        </p:blipFill>
        <p:spPr>
          <a:xfrm>
            <a:off x="123366" y="5257800"/>
            <a:ext cx="10953750" cy="1600200"/>
          </a:xfrm>
          <a:prstGeom prst="rect">
            <a:avLst/>
          </a:prstGeom>
        </p:spPr>
      </p:pic>
    </p:spTree>
    <p:extLst>
      <p:ext uri="{BB962C8B-B14F-4D97-AF65-F5344CB8AC3E}">
        <p14:creationId xmlns:p14="http://schemas.microsoft.com/office/powerpoint/2010/main" val="59686603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Postman</a:t>
            </a:r>
            <a:r>
              <a:rPr lang="pl-PL" dirty="0"/>
              <a:t> – </a:t>
            </a:r>
            <a:r>
              <a:rPr lang="pl-PL" dirty="0" err="1"/>
              <a:t>Authorization</a:t>
            </a:r>
            <a:r>
              <a:rPr lang="pl-PL" dirty="0"/>
              <a:t> 2/2</a:t>
            </a:r>
          </a:p>
        </p:txBody>
      </p:sp>
      <p:pic>
        <p:nvPicPr>
          <p:cNvPr id="3" name="Obraz 2"/>
          <p:cNvPicPr>
            <a:picLocks noChangeAspect="1"/>
          </p:cNvPicPr>
          <p:nvPr/>
        </p:nvPicPr>
        <p:blipFill>
          <a:blip r:embed="rId2"/>
          <a:stretch>
            <a:fillRect/>
          </a:stretch>
        </p:blipFill>
        <p:spPr>
          <a:xfrm>
            <a:off x="379068" y="1293908"/>
            <a:ext cx="8973375" cy="3450108"/>
          </a:xfrm>
          <a:prstGeom prst="rect">
            <a:avLst/>
          </a:prstGeom>
        </p:spPr>
      </p:pic>
      <p:pic>
        <p:nvPicPr>
          <p:cNvPr id="4" name="Obraz 3"/>
          <p:cNvPicPr>
            <a:picLocks noChangeAspect="1"/>
          </p:cNvPicPr>
          <p:nvPr/>
        </p:nvPicPr>
        <p:blipFill>
          <a:blip r:embed="rId3"/>
          <a:stretch>
            <a:fillRect/>
          </a:stretch>
        </p:blipFill>
        <p:spPr>
          <a:xfrm>
            <a:off x="379068" y="4744016"/>
            <a:ext cx="5334000" cy="1971675"/>
          </a:xfrm>
          <a:prstGeom prst="rect">
            <a:avLst/>
          </a:prstGeom>
        </p:spPr>
      </p:pic>
    </p:spTree>
    <p:extLst>
      <p:ext uri="{BB962C8B-B14F-4D97-AF65-F5344CB8AC3E}">
        <p14:creationId xmlns:p14="http://schemas.microsoft.com/office/powerpoint/2010/main" val="114204287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Postman</a:t>
            </a:r>
            <a:r>
              <a:rPr lang="pl-PL" dirty="0"/>
              <a:t> – </a:t>
            </a:r>
            <a:r>
              <a:rPr lang="pl-PL" dirty="0" err="1"/>
              <a:t>Presets</a:t>
            </a:r>
            <a:endParaRPr lang="pl-PL" dirty="0"/>
          </a:p>
        </p:txBody>
      </p:sp>
      <p:pic>
        <p:nvPicPr>
          <p:cNvPr id="3" name="Obraz 2"/>
          <p:cNvPicPr>
            <a:picLocks noChangeAspect="1"/>
          </p:cNvPicPr>
          <p:nvPr/>
        </p:nvPicPr>
        <p:blipFill>
          <a:blip r:embed="rId2"/>
          <a:stretch>
            <a:fillRect/>
          </a:stretch>
        </p:blipFill>
        <p:spPr>
          <a:xfrm>
            <a:off x="884581" y="1549269"/>
            <a:ext cx="2390775" cy="1181100"/>
          </a:xfrm>
          <a:prstGeom prst="rect">
            <a:avLst/>
          </a:prstGeom>
        </p:spPr>
      </p:pic>
      <p:pic>
        <p:nvPicPr>
          <p:cNvPr id="4" name="Obraz 3"/>
          <p:cNvPicPr>
            <a:picLocks noChangeAspect="1"/>
          </p:cNvPicPr>
          <p:nvPr/>
        </p:nvPicPr>
        <p:blipFill>
          <a:blip r:embed="rId3"/>
          <a:stretch>
            <a:fillRect/>
          </a:stretch>
        </p:blipFill>
        <p:spPr>
          <a:xfrm>
            <a:off x="3710911" y="1163507"/>
            <a:ext cx="6791325" cy="1952625"/>
          </a:xfrm>
          <a:prstGeom prst="rect">
            <a:avLst/>
          </a:prstGeom>
        </p:spPr>
      </p:pic>
      <p:pic>
        <p:nvPicPr>
          <p:cNvPr id="5" name="Obraz 4"/>
          <p:cNvPicPr>
            <a:picLocks noChangeAspect="1"/>
          </p:cNvPicPr>
          <p:nvPr/>
        </p:nvPicPr>
        <p:blipFill>
          <a:blip r:embed="rId4"/>
          <a:stretch>
            <a:fillRect/>
          </a:stretch>
        </p:blipFill>
        <p:spPr>
          <a:xfrm>
            <a:off x="379068" y="3796905"/>
            <a:ext cx="10963275" cy="2809875"/>
          </a:xfrm>
          <a:prstGeom prst="rect">
            <a:avLst/>
          </a:prstGeom>
        </p:spPr>
      </p:pic>
    </p:spTree>
    <p:extLst>
      <p:ext uri="{BB962C8B-B14F-4D97-AF65-F5344CB8AC3E}">
        <p14:creationId xmlns:p14="http://schemas.microsoft.com/office/powerpoint/2010/main" val="37620573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Postman</a:t>
            </a:r>
            <a:r>
              <a:rPr lang="pl-PL" dirty="0"/>
              <a:t> – </a:t>
            </a:r>
            <a:r>
              <a:rPr lang="pl-PL" dirty="0" err="1"/>
              <a:t>History</a:t>
            </a:r>
            <a:r>
              <a:rPr lang="pl-PL" dirty="0"/>
              <a:t>, </a:t>
            </a:r>
            <a:r>
              <a:rPr lang="pl-PL" dirty="0" err="1"/>
              <a:t>Collections</a:t>
            </a:r>
            <a:endParaRPr lang="pl-PL" dirty="0"/>
          </a:p>
        </p:txBody>
      </p:sp>
      <p:pic>
        <p:nvPicPr>
          <p:cNvPr id="3" name="Obraz 2"/>
          <p:cNvPicPr>
            <a:picLocks noChangeAspect="1"/>
          </p:cNvPicPr>
          <p:nvPr/>
        </p:nvPicPr>
        <p:blipFill>
          <a:blip r:embed="rId2"/>
          <a:stretch>
            <a:fillRect/>
          </a:stretch>
        </p:blipFill>
        <p:spPr>
          <a:xfrm>
            <a:off x="379068" y="1304925"/>
            <a:ext cx="9344025" cy="5553075"/>
          </a:xfrm>
          <a:prstGeom prst="rect">
            <a:avLst/>
          </a:prstGeom>
        </p:spPr>
      </p:pic>
      <p:pic>
        <p:nvPicPr>
          <p:cNvPr id="4" name="Obraz 3"/>
          <p:cNvPicPr>
            <a:picLocks noChangeAspect="1"/>
          </p:cNvPicPr>
          <p:nvPr/>
        </p:nvPicPr>
        <p:blipFill>
          <a:blip r:embed="rId3"/>
          <a:stretch>
            <a:fillRect/>
          </a:stretch>
        </p:blipFill>
        <p:spPr>
          <a:xfrm>
            <a:off x="379068" y="1304925"/>
            <a:ext cx="4552950" cy="2895600"/>
          </a:xfrm>
          <a:prstGeom prst="rect">
            <a:avLst/>
          </a:prstGeom>
        </p:spPr>
      </p:pic>
      <p:pic>
        <p:nvPicPr>
          <p:cNvPr id="5" name="Obraz 4"/>
          <p:cNvPicPr>
            <a:picLocks noChangeAspect="1"/>
          </p:cNvPicPr>
          <p:nvPr/>
        </p:nvPicPr>
        <p:blipFill>
          <a:blip r:embed="rId4"/>
          <a:stretch>
            <a:fillRect/>
          </a:stretch>
        </p:blipFill>
        <p:spPr>
          <a:xfrm>
            <a:off x="6923635" y="4467225"/>
            <a:ext cx="4905375" cy="2390775"/>
          </a:xfrm>
          <a:prstGeom prst="rect">
            <a:avLst/>
          </a:prstGeom>
        </p:spPr>
      </p:pic>
    </p:spTree>
    <p:extLst>
      <p:ext uri="{BB962C8B-B14F-4D97-AF65-F5344CB8AC3E}">
        <p14:creationId xmlns:p14="http://schemas.microsoft.com/office/powerpoint/2010/main" val="193809871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Postman</a:t>
            </a:r>
            <a:r>
              <a:rPr lang="pl-PL" dirty="0"/>
              <a:t> – </a:t>
            </a:r>
            <a:r>
              <a:rPr lang="pl-PL" dirty="0" err="1"/>
              <a:t>Tests</a:t>
            </a:r>
            <a:r>
              <a:rPr lang="pl-PL" dirty="0"/>
              <a:t>, Collection </a:t>
            </a:r>
            <a:r>
              <a:rPr lang="pl-PL" dirty="0" err="1"/>
              <a:t>Runner</a:t>
            </a:r>
            <a:endParaRPr lang="pl-PL" dirty="0"/>
          </a:p>
        </p:txBody>
      </p:sp>
      <p:pic>
        <p:nvPicPr>
          <p:cNvPr id="3" name="Obraz 2"/>
          <p:cNvPicPr>
            <a:picLocks noChangeAspect="1"/>
          </p:cNvPicPr>
          <p:nvPr/>
        </p:nvPicPr>
        <p:blipFill>
          <a:blip r:embed="rId2"/>
          <a:stretch>
            <a:fillRect/>
          </a:stretch>
        </p:blipFill>
        <p:spPr>
          <a:xfrm>
            <a:off x="224909" y="1070191"/>
            <a:ext cx="4310699" cy="5735782"/>
          </a:xfrm>
          <a:prstGeom prst="rect">
            <a:avLst/>
          </a:prstGeom>
        </p:spPr>
      </p:pic>
      <p:pic>
        <p:nvPicPr>
          <p:cNvPr id="4" name="Obraz 3"/>
          <p:cNvPicPr>
            <a:picLocks noChangeAspect="1"/>
          </p:cNvPicPr>
          <p:nvPr/>
        </p:nvPicPr>
        <p:blipFill>
          <a:blip r:embed="rId3"/>
          <a:stretch>
            <a:fillRect/>
          </a:stretch>
        </p:blipFill>
        <p:spPr>
          <a:xfrm>
            <a:off x="4535608" y="932944"/>
            <a:ext cx="7741186" cy="5873029"/>
          </a:xfrm>
          <a:prstGeom prst="rect">
            <a:avLst/>
          </a:prstGeom>
        </p:spPr>
      </p:pic>
    </p:spTree>
    <p:extLst>
      <p:ext uri="{BB962C8B-B14F-4D97-AF65-F5344CB8AC3E}">
        <p14:creationId xmlns:p14="http://schemas.microsoft.com/office/powerpoint/2010/main" val="34866801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software testing?</a:t>
            </a:r>
          </a:p>
        </p:txBody>
      </p:sp>
    </p:spTree>
    <p:extLst>
      <p:ext uri="{BB962C8B-B14F-4D97-AF65-F5344CB8AC3E}">
        <p14:creationId xmlns:p14="http://schemas.microsoft.com/office/powerpoint/2010/main" val="217159261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en-GB" dirty="0"/>
              <a:t>Alternatives</a:t>
            </a:r>
          </a:p>
        </p:txBody>
      </p:sp>
      <p:sp>
        <p:nvSpPr>
          <p:cNvPr id="3" name="Symbol zastępczy zawartości 2"/>
          <p:cNvSpPr txBox="1">
            <a:spLocks/>
          </p:cNvSpPr>
          <p:nvPr/>
        </p:nvSpPr>
        <p:spPr>
          <a:xfrm>
            <a:off x="379067" y="1360111"/>
            <a:ext cx="7523962" cy="5123815"/>
          </a:xfrm>
          <a:prstGeom prst="rect">
            <a:avLst/>
          </a:prstGeom>
        </p:spPr>
        <p:txBody>
          <a:bodyPr>
            <a:normAutofit/>
          </a:bodyPr>
          <a:lstStyle>
            <a:lvl1pPr marL="228600" indent="-228600" algn="l" defTabSz="914400" rtl="0" eaLnBrk="1" latinLnBrk="0" hangingPunct="1">
              <a:lnSpc>
                <a:spcPct val="90000"/>
              </a:lnSpc>
              <a:spcBef>
                <a:spcPts val="1000"/>
              </a:spcBef>
              <a:buSzPct val="77000"/>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Firefox</a:t>
            </a:r>
          </a:p>
          <a:p>
            <a:pPr lvl="1"/>
            <a:r>
              <a:rPr lang="pl-PL"/>
              <a:t>REST Easy</a:t>
            </a:r>
          </a:p>
          <a:p>
            <a:endParaRPr lang="pl-PL"/>
          </a:p>
          <a:p>
            <a:endParaRPr lang="pl-PL"/>
          </a:p>
          <a:p>
            <a:endParaRPr lang="pl-PL"/>
          </a:p>
          <a:p>
            <a:endParaRPr lang="pl-PL"/>
          </a:p>
          <a:p>
            <a:endParaRPr lang="pl-PL"/>
          </a:p>
          <a:p>
            <a:r>
              <a:rPr lang="pl-PL"/>
              <a:t>cURL </a:t>
            </a:r>
            <a:endParaRPr lang="pl-PL" b="1"/>
          </a:p>
          <a:p>
            <a:endParaRPr lang="pl-PL" dirty="0"/>
          </a:p>
        </p:txBody>
      </p:sp>
      <p:pic>
        <p:nvPicPr>
          <p:cNvPr id="4" name="Obraz 3"/>
          <p:cNvPicPr>
            <a:picLocks noChangeAspect="1"/>
          </p:cNvPicPr>
          <p:nvPr/>
        </p:nvPicPr>
        <p:blipFill rotWithShape="1">
          <a:blip r:embed="rId3"/>
          <a:srcRect l="2443" t="21599" r="5066"/>
          <a:stretch/>
        </p:blipFill>
        <p:spPr>
          <a:xfrm>
            <a:off x="3965417" y="1360111"/>
            <a:ext cx="7075941" cy="3321185"/>
          </a:xfrm>
          <a:prstGeom prst="rect">
            <a:avLst/>
          </a:prstGeom>
        </p:spPr>
      </p:pic>
      <p:pic>
        <p:nvPicPr>
          <p:cNvPr id="5" name="Obraz 4"/>
          <p:cNvPicPr>
            <a:picLocks noChangeAspect="1"/>
          </p:cNvPicPr>
          <p:nvPr/>
        </p:nvPicPr>
        <p:blipFill>
          <a:blip r:embed="rId4"/>
          <a:stretch>
            <a:fillRect/>
          </a:stretch>
        </p:blipFill>
        <p:spPr>
          <a:xfrm>
            <a:off x="588474" y="5358278"/>
            <a:ext cx="3376943" cy="1125648"/>
          </a:xfrm>
          <a:prstGeom prst="rect">
            <a:avLst/>
          </a:prstGeom>
        </p:spPr>
      </p:pic>
      <p:pic>
        <p:nvPicPr>
          <p:cNvPr id="6" name="Obraz 5"/>
          <p:cNvPicPr>
            <a:picLocks noChangeAspect="1"/>
          </p:cNvPicPr>
          <p:nvPr/>
        </p:nvPicPr>
        <p:blipFill>
          <a:blip r:embed="rId5"/>
          <a:stretch>
            <a:fillRect/>
          </a:stretch>
        </p:blipFill>
        <p:spPr>
          <a:xfrm>
            <a:off x="4909310" y="4917417"/>
            <a:ext cx="4962525" cy="1905000"/>
          </a:xfrm>
          <a:prstGeom prst="rect">
            <a:avLst/>
          </a:prstGeom>
        </p:spPr>
      </p:pic>
    </p:spTree>
    <p:extLst>
      <p:ext uri="{BB962C8B-B14F-4D97-AF65-F5344CB8AC3E}">
        <p14:creationId xmlns:p14="http://schemas.microsoft.com/office/powerpoint/2010/main" val="17441365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Web debuggers</a:t>
            </a:r>
            <a:endParaRPr lang="pl-PL" dirty="0"/>
          </a:p>
        </p:txBody>
      </p:sp>
      <p:sp>
        <p:nvSpPr>
          <p:cNvPr id="3" name="Symbol zastępczy zawartości 2"/>
          <p:cNvSpPr>
            <a:spLocks noGrp="1"/>
          </p:cNvSpPr>
          <p:nvPr>
            <p:ph idx="1"/>
          </p:nvPr>
        </p:nvSpPr>
        <p:spPr/>
        <p:txBody>
          <a:bodyPr/>
          <a:lstStyle/>
          <a:p>
            <a:pPr lvl="0"/>
            <a:r>
              <a:rPr lang="pl-PL" dirty="0" err="1"/>
              <a:t>Burp</a:t>
            </a:r>
            <a:endParaRPr lang="pl-PL" dirty="0"/>
          </a:p>
          <a:p>
            <a:pPr lvl="0"/>
            <a:endParaRPr lang="pl-PL" dirty="0"/>
          </a:p>
          <a:p>
            <a:pPr lvl="0"/>
            <a:endParaRPr lang="pl-PL" dirty="0"/>
          </a:p>
          <a:p>
            <a:pPr lvl="0"/>
            <a:r>
              <a:rPr lang="pl-PL" dirty="0" err="1"/>
              <a:t>Tamper</a:t>
            </a:r>
            <a:endParaRPr lang="pl-PL" dirty="0"/>
          </a:p>
          <a:p>
            <a:pPr lvl="0"/>
            <a:endParaRPr lang="pl-PL" dirty="0"/>
          </a:p>
          <a:p>
            <a:pPr lvl="0"/>
            <a:endParaRPr lang="pl-PL" dirty="0"/>
          </a:p>
          <a:p>
            <a:pPr lvl="0"/>
            <a:r>
              <a:rPr lang="pl-PL" dirty="0" err="1"/>
              <a:t>Fiddler</a:t>
            </a:r>
            <a:endParaRPr lang="pl-PL" dirty="0"/>
          </a:p>
        </p:txBody>
      </p:sp>
      <p:pic>
        <p:nvPicPr>
          <p:cNvPr id="6" name="Obraz 5"/>
          <p:cNvPicPr>
            <a:picLocks noChangeAspect="1"/>
          </p:cNvPicPr>
          <p:nvPr/>
        </p:nvPicPr>
        <p:blipFill>
          <a:blip r:embed="rId2"/>
          <a:stretch>
            <a:fillRect/>
          </a:stretch>
        </p:blipFill>
        <p:spPr>
          <a:xfrm>
            <a:off x="3250608" y="1330771"/>
            <a:ext cx="1604185" cy="1328116"/>
          </a:xfrm>
          <a:prstGeom prst="rect">
            <a:avLst/>
          </a:prstGeom>
        </p:spPr>
      </p:pic>
      <p:pic>
        <p:nvPicPr>
          <p:cNvPr id="8" name="Obraz 7"/>
          <p:cNvPicPr>
            <a:picLocks noChangeAspect="1"/>
          </p:cNvPicPr>
          <p:nvPr/>
        </p:nvPicPr>
        <p:blipFill>
          <a:blip r:embed="rId3"/>
          <a:stretch>
            <a:fillRect/>
          </a:stretch>
        </p:blipFill>
        <p:spPr>
          <a:xfrm>
            <a:off x="3250608" y="2926120"/>
            <a:ext cx="1333500" cy="1428750"/>
          </a:xfrm>
          <a:prstGeom prst="rect">
            <a:avLst/>
          </a:prstGeom>
        </p:spPr>
      </p:pic>
      <p:pic>
        <p:nvPicPr>
          <p:cNvPr id="4106" name="Picture 10" descr="http://d585tldpucybw.cloudfront.net/sfimages/default-source/productsimages/fiddler/fiddler-logo.png?sfvrs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863" y="4686408"/>
            <a:ext cx="2760991" cy="76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489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Burp</a:t>
            </a:r>
            <a:r>
              <a:rPr lang="pl-PL" dirty="0"/>
              <a:t> 1/5 – Proxy </a:t>
            </a:r>
            <a:r>
              <a:rPr lang="pl-PL" dirty="0" err="1"/>
              <a:t>configuration</a:t>
            </a:r>
            <a:endParaRPr lang="pl-PL" dirty="0"/>
          </a:p>
        </p:txBody>
      </p:sp>
      <p:pic>
        <p:nvPicPr>
          <p:cNvPr id="3" name="Obraz 2"/>
          <p:cNvPicPr>
            <a:picLocks noChangeAspect="1"/>
          </p:cNvPicPr>
          <p:nvPr/>
        </p:nvPicPr>
        <p:blipFill>
          <a:blip r:embed="rId2"/>
          <a:stretch>
            <a:fillRect/>
          </a:stretch>
        </p:blipFill>
        <p:spPr>
          <a:xfrm>
            <a:off x="2870870" y="1397735"/>
            <a:ext cx="6296025" cy="2381250"/>
          </a:xfrm>
          <a:prstGeom prst="rect">
            <a:avLst/>
          </a:prstGeom>
        </p:spPr>
      </p:pic>
      <p:pic>
        <p:nvPicPr>
          <p:cNvPr id="4" name="Obraz 3"/>
          <p:cNvPicPr>
            <a:picLocks noChangeAspect="1"/>
          </p:cNvPicPr>
          <p:nvPr/>
        </p:nvPicPr>
        <p:blipFill>
          <a:blip r:embed="rId3"/>
          <a:stretch>
            <a:fillRect/>
          </a:stretch>
        </p:blipFill>
        <p:spPr>
          <a:xfrm>
            <a:off x="1720697" y="3778985"/>
            <a:ext cx="8420100" cy="2847975"/>
          </a:xfrm>
          <a:prstGeom prst="rect">
            <a:avLst/>
          </a:prstGeom>
        </p:spPr>
      </p:pic>
    </p:spTree>
    <p:extLst>
      <p:ext uri="{BB962C8B-B14F-4D97-AF65-F5344CB8AC3E}">
        <p14:creationId xmlns:p14="http://schemas.microsoft.com/office/powerpoint/2010/main" val="338747533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ytuł 1"/>
          <p:cNvSpPr>
            <a:spLocks noGrp="1"/>
          </p:cNvSpPr>
          <p:nvPr>
            <p:ph type="title"/>
          </p:nvPr>
        </p:nvSpPr>
        <p:spPr>
          <a:xfrm>
            <a:off x="379068" y="365125"/>
            <a:ext cx="11449942" cy="757093"/>
          </a:xfrm>
        </p:spPr>
        <p:txBody>
          <a:bodyPr>
            <a:normAutofit/>
          </a:bodyPr>
          <a:lstStyle/>
          <a:p>
            <a:r>
              <a:rPr lang="pl-PL" dirty="0" err="1"/>
              <a:t>Burp</a:t>
            </a:r>
            <a:r>
              <a:rPr lang="pl-PL" dirty="0"/>
              <a:t> 2/5 – </a:t>
            </a:r>
            <a:r>
              <a:rPr lang="pl-PL" dirty="0" err="1"/>
              <a:t>Intercepting</a:t>
            </a:r>
            <a:r>
              <a:rPr lang="pl-PL" dirty="0"/>
              <a:t> of </a:t>
            </a:r>
            <a:r>
              <a:rPr lang="pl-PL" dirty="0" err="1"/>
              <a:t>requests</a:t>
            </a:r>
            <a:endParaRPr lang="pl-PL" dirty="0"/>
          </a:p>
        </p:txBody>
      </p:sp>
      <p:pic>
        <p:nvPicPr>
          <p:cNvPr id="7" name="Obraz 6"/>
          <p:cNvPicPr>
            <a:picLocks noChangeAspect="1"/>
          </p:cNvPicPr>
          <p:nvPr/>
        </p:nvPicPr>
        <p:blipFill>
          <a:blip r:embed="rId2"/>
          <a:stretch>
            <a:fillRect/>
          </a:stretch>
        </p:blipFill>
        <p:spPr>
          <a:xfrm>
            <a:off x="212534" y="1759843"/>
            <a:ext cx="6324600" cy="4324350"/>
          </a:xfrm>
          <a:prstGeom prst="rect">
            <a:avLst/>
          </a:prstGeom>
        </p:spPr>
      </p:pic>
      <p:pic>
        <p:nvPicPr>
          <p:cNvPr id="8" name="Obraz 7"/>
          <p:cNvPicPr>
            <a:picLocks noChangeAspect="1"/>
          </p:cNvPicPr>
          <p:nvPr/>
        </p:nvPicPr>
        <p:blipFill>
          <a:blip r:embed="rId3"/>
          <a:stretch>
            <a:fillRect/>
          </a:stretch>
        </p:blipFill>
        <p:spPr>
          <a:xfrm>
            <a:off x="7903029" y="3282121"/>
            <a:ext cx="3067050" cy="1676400"/>
          </a:xfrm>
          <a:prstGeom prst="rect">
            <a:avLst/>
          </a:prstGeom>
        </p:spPr>
      </p:pic>
    </p:spTree>
    <p:extLst>
      <p:ext uri="{BB962C8B-B14F-4D97-AF65-F5344CB8AC3E}">
        <p14:creationId xmlns:p14="http://schemas.microsoft.com/office/powerpoint/2010/main" val="390677827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ytuł 1"/>
          <p:cNvSpPr>
            <a:spLocks noGrp="1"/>
          </p:cNvSpPr>
          <p:nvPr>
            <p:ph type="title"/>
          </p:nvPr>
        </p:nvSpPr>
        <p:spPr>
          <a:xfrm>
            <a:off x="379068" y="365125"/>
            <a:ext cx="11449942" cy="757093"/>
          </a:xfrm>
        </p:spPr>
        <p:txBody>
          <a:bodyPr/>
          <a:lstStyle/>
          <a:p>
            <a:r>
              <a:rPr lang="pl-PL" dirty="0" err="1"/>
              <a:t>Burp</a:t>
            </a:r>
            <a:r>
              <a:rPr lang="pl-PL" dirty="0"/>
              <a:t> 3/5 – </a:t>
            </a:r>
            <a:r>
              <a:rPr lang="pl-PL" dirty="0" err="1"/>
              <a:t>Intercepting</a:t>
            </a:r>
            <a:r>
              <a:rPr lang="pl-PL" dirty="0"/>
              <a:t> of </a:t>
            </a:r>
            <a:r>
              <a:rPr lang="pl-PL" dirty="0" err="1"/>
              <a:t>responses</a:t>
            </a:r>
            <a:endParaRPr lang="pl-PL" dirty="0"/>
          </a:p>
        </p:txBody>
      </p:sp>
      <p:pic>
        <p:nvPicPr>
          <p:cNvPr id="9" name="Obraz 8"/>
          <p:cNvPicPr>
            <a:picLocks noChangeAspect="1"/>
          </p:cNvPicPr>
          <p:nvPr/>
        </p:nvPicPr>
        <p:blipFill>
          <a:blip r:embed="rId2"/>
          <a:stretch>
            <a:fillRect/>
          </a:stretch>
        </p:blipFill>
        <p:spPr>
          <a:xfrm>
            <a:off x="5087170" y="1555055"/>
            <a:ext cx="6663981" cy="4733925"/>
          </a:xfrm>
          <a:prstGeom prst="rect">
            <a:avLst/>
          </a:prstGeom>
        </p:spPr>
      </p:pic>
      <p:pic>
        <p:nvPicPr>
          <p:cNvPr id="10" name="Obraz 9"/>
          <p:cNvPicPr>
            <a:picLocks noChangeAspect="1"/>
          </p:cNvPicPr>
          <p:nvPr/>
        </p:nvPicPr>
        <p:blipFill>
          <a:blip r:embed="rId3"/>
          <a:stretch>
            <a:fillRect/>
          </a:stretch>
        </p:blipFill>
        <p:spPr>
          <a:xfrm>
            <a:off x="518556" y="1669355"/>
            <a:ext cx="4429125" cy="4619625"/>
          </a:xfrm>
          <a:prstGeom prst="rect">
            <a:avLst/>
          </a:prstGeom>
        </p:spPr>
      </p:pic>
    </p:spTree>
    <p:extLst>
      <p:ext uri="{BB962C8B-B14F-4D97-AF65-F5344CB8AC3E}">
        <p14:creationId xmlns:p14="http://schemas.microsoft.com/office/powerpoint/2010/main" val="47439703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Burp</a:t>
            </a:r>
            <a:r>
              <a:rPr lang="pl-PL" dirty="0"/>
              <a:t> 4/5 – </a:t>
            </a:r>
            <a:r>
              <a:rPr lang="pl-PL" dirty="0" err="1"/>
              <a:t>Intruder</a:t>
            </a:r>
            <a:endParaRPr lang="pl-PL" dirty="0"/>
          </a:p>
        </p:txBody>
      </p:sp>
      <p:pic>
        <p:nvPicPr>
          <p:cNvPr id="3" name="Obraz 2"/>
          <p:cNvPicPr>
            <a:picLocks noChangeAspect="1"/>
          </p:cNvPicPr>
          <p:nvPr/>
        </p:nvPicPr>
        <p:blipFill>
          <a:blip r:embed="rId2"/>
          <a:stretch>
            <a:fillRect/>
          </a:stretch>
        </p:blipFill>
        <p:spPr>
          <a:xfrm>
            <a:off x="134180" y="1899923"/>
            <a:ext cx="5410200" cy="3209925"/>
          </a:xfrm>
          <a:prstGeom prst="rect">
            <a:avLst/>
          </a:prstGeom>
        </p:spPr>
      </p:pic>
      <p:pic>
        <p:nvPicPr>
          <p:cNvPr id="4" name="Obraz 3"/>
          <p:cNvPicPr>
            <a:picLocks noChangeAspect="1"/>
          </p:cNvPicPr>
          <p:nvPr/>
        </p:nvPicPr>
        <p:blipFill>
          <a:blip r:embed="rId3"/>
          <a:stretch>
            <a:fillRect/>
          </a:stretch>
        </p:blipFill>
        <p:spPr>
          <a:xfrm>
            <a:off x="5656810" y="1881617"/>
            <a:ext cx="6172200" cy="3562350"/>
          </a:xfrm>
          <a:prstGeom prst="rect">
            <a:avLst/>
          </a:prstGeom>
        </p:spPr>
      </p:pic>
    </p:spTree>
    <p:extLst>
      <p:ext uri="{BB962C8B-B14F-4D97-AF65-F5344CB8AC3E}">
        <p14:creationId xmlns:p14="http://schemas.microsoft.com/office/powerpoint/2010/main" val="427258456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pl-PL" dirty="0" err="1"/>
              <a:t>Burp</a:t>
            </a:r>
            <a:r>
              <a:rPr lang="pl-PL" dirty="0"/>
              <a:t> 5/5 – </a:t>
            </a:r>
            <a:r>
              <a:rPr lang="pl-PL" dirty="0" err="1"/>
              <a:t>Intruder</a:t>
            </a:r>
            <a:endParaRPr lang="pl-PL" dirty="0"/>
          </a:p>
        </p:txBody>
      </p:sp>
      <p:pic>
        <p:nvPicPr>
          <p:cNvPr id="3" name="Obraz 2"/>
          <p:cNvPicPr>
            <a:picLocks noChangeAspect="1"/>
          </p:cNvPicPr>
          <p:nvPr/>
        </p:nvPicPr>
        <p:blipFill>
          <a:blip r:embed="rId2"/>
          <a:stretch>
            <a:fillRect/>
          </a:stretch>
        </p:blipFill>
        <p:spPr>
          <a:xfrm>
            <a:off x="4126076" y="1281480"/>
            <a:ext cx="6728192" cy="5576519"/>
          </a:xfrm>
          <a:prstGeom prst="rect">
            <a:avLst/>
          </a:prstGeom>
        </p:spPr>
      </p:pic>
      <p:pic>
        <p:nvPicPr>
          <p:cNvPr id="4" name="Symbol zastępczy zawartości 4"/>
          <p:cNvPicPr>
            <a:picLocks noChangeAspect="1"/>
          </p:cNvPicPr>
          <p:nvPr/>
        </p:nvPicPr>
        <p:blipFill>
          <a:blip r:embed="rId3"/>
          <a:stretch>
            <a:fillRect/>
          </a:stretch>
        </p:blipFill>
        <p:spPr>
          <a:xfrm>
            <a:off x="97001" y="1281480"/>
            <a:ext cx="3536756" cy="4835410"/>
          </a:xfrm>
          <a:prstGeom prst="rect">
            <a:avLst/>
          </a:prstGeom>
        </p:spPr>
      </p:pic>
      <p:pic>
        <p:nvPicPr>
          <p:cNvPr id="5" name="Obraz 4"/>
          <p:cNvPicPr>
            <a:picLocks noChangeAspect="1"/>
          </p:cNvPicPr>
          <p:nvPr/>
        </p:nvPicPr>
        <p:blipFill>
          <a:blip r:embed="rId4"/>
          <a:stretch>
            <a:fillRect/>
          </a:stretch>
        </p:blipFill>
        <p:spPr>
          <a:xfrm>
            <a:off x="97000" y="5988699"/>
            <a:ext cx="4029075" cy="762000"/>
          </a:xfrm>
          <a:prstGeom prst="rect">
            <a:avLst/>
          </a:prstGeom>
        </p:spPr>
      </p:pic>
    </p:spTree>
    <p:extLst>
      <p:ext uri="{BB962C8B-B14F-4D97-AF65-F5344CB8AC3E}">
        <p14:creationId xmlns:p14="http://schemas.microsoft.com/office/powerpoint/2010/main" val="8498421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Alternatives</a:t>
            </a:r>
            <a:r>
              <a:rPr lang="pl-PL" dirty="0"/>
              <a:t> - </a:t>
            </a:r>
            <a:r>
              <a:rPr lang="pl-PL" dirty="0" err="1"/>
              <a:t>Tamper</a:t>
            </a:r>
            <a:endParaRPr lang="pl-PL" dirty="0"/>
          </a:p>
        </p:txBody>
      </p:sp>
      <p:pic>
        <p:nvPicPr>
          <p:cNvPr id="4" name="Obraz 3"/>
          <p:cNvPicPr>
            <a:picLocks noChangeAspect="1"/>
          </p:cNvPicPr>
          <p:nvPr/>
        </p:nvPicPr>
        <p:blipFill>
          <a:blip r:embed="rId2"/>
          <a:stretch>
            <a:fillRect/>
          </a:stretch>
        </p:blipFill>
        <p:spPr>
          <a:xfrm>
            <a:off x="779293" y="1283437"/>
            <a:ext cx="4772025" cy="1066800"/>
          </a:xfrm>
          <a:prstGeom prst="rect">
            <a:avLst/>
          </a:prstGeom>
        </p:spPr>
      </p:pic>
      <p:pic>
        <p:nvPicPr>
          <p:cNvPr id="6" name="Obraz 5"/>
          <p:cNvPicPr>
            <a:picLocks noChangeAspect="1"/>
          </p:cNvPicPr>
          <p:nvPr/>
        </p:nvPicPr>
        <p:blipFill>
          <a:blip r:embed="rId3"/>
          <a:stretch>
            <a:fillRect/>
          </a:stretch>
        </p:blipFill>
        <p:spPr>
          <a:xfrm>
            <a:off x="779293" y="2511457"/>
            <a:ext cx="6754296" cy="4125817"/>
          </a:xfrm>
          <a:prstGeom prst="rect">
            <a:avLst/>
          </a:prstGeom>
        </p:spPr>
      </p:pic>
    </p:spTree>
    <p:extLst>
      <p:ext uri="{BB962C8B-B14F-4D97-AF65-F5344CB8AC3E}">
        <p14:creationId xmlns:p14="http://schemas.microsoft.com/office/powerpoint/2010/main" val="2088272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79068" y="365125"/>
            <a:ext cx="11449942" cy="757093"/>
          </a:xfrm>
        </p:spPr>
        <p:txBody>
          <a:bodyPr/>
          <a:lstStyle/>
          <a:p>
            <a:r>
              <a:rPr lang="en-GB" dirty="0"/>
              <a:t>Packet sniffers</a:t>
            </a:r>
            <a:endParaRPr lang="pl-PL" dirty="0"/>
          </a:p>
        </p:txBody>
      </p:sp>
      <p:sp>
        <p:nvSpPr>
          <p:cNvPr id="3" name="Symbol zastępczy zawartości 2"/>
          <p:cNvSpPr txBox="1">
            <a:spLocks/>
          </p:cNvSpPr>
          <p:nvPr/>
        </p:nvSpPr>
        <p:spPr>
          <a:xfrm>
            <a:off x="379067" y="1360111"/>
            <a:ext cx="7523962" cy="5123815"/>
          </a:xfrm>
          <a:prstGeom prst="rect">
            <a:avLst/>
          </a:prstGeom>
        </p:spPr>
        <p:txBody>
          <a:bodyPr>
            <a:normAutofit/>
          </a:bodyPr>
          <a:lstStyle>
            <a:lvl1pPr marL="228600" indent="-228600" algn="l" defTabSz="914400" rtl="0" eaLnBrk="1" latinLnBrk="0" hangingPunct="1">
              <a:lnSpc>
                <a:spcPct val="90000"/>
              </a:lnSpc>
              <a:spcBef>
                <a:spcPts val="1000"/>
              </a:spcBef>
              <a:buSzPct val="77000"/>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Wireshark</a:t>
            </a:r>
          </a:p>
          <a:p>
            <a:pPr lvl="1"/>
            <a:r>
              <a:rPr lang="pl-PL"/>
              <a:t>„</a:t>
            </a:r>
            <a:r>
              <a:rPr lang="en-US"/>
              <a:t>http.request.method == GET or http.request.method == POST or http.request.method == PUT</a:t>
            </a:r>
            <a:r>
              <a:rPr lang="pl-PL"/>
              <a:t>”</a:t>
            </a:r>
            <a:endParaRPr lang="en-US"/>
          </a:p>
          <a:p>
            <a:pPr lvl="1"/>
            <a:r>
              <a:rPr lang="pl-PL"/>
              <a:t>„</a:t>
            </a:r>
            <a:r>
              <a:rPr lang="en-US"/>
              <a:t>Follow TCP Stream</a:t>
            </a:r>
            <a:r>
              <a:rPr lang="pl-PL"/>
              <a:t>”</a:t>
            </a:r>
            <a:endParaRPr lang="pl-PL" dirty="0"/>
          </a:p>
        </p:txBody>
      </p:sp>
      <p:pic>
        <p:nvPicPr>
          <p:cNvPr id="4" name="Picture 2" descr="https://www.wireshark.org/assets/theme-2015/images/wireshark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039" y="511651"/>
            <a:ext cx="2531684" cy="708871"/>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4"/>
          <a:stretch>
            <a:fillRect/>
          </a:stretch>
        </p:blipFill>
        <p:spPr>
          <a:xfrm>
            <a:off x="7370284" y="1839118"/>
            <a:ext cx="4458726" cy="698414"/>
          </a:xfrm>
          <a:prstGeom prst="rect">
            <a:avLst/>
          </a:prstGeom>
        </p:spPr>
      </p:pic>
      <p:pic>
        <p:nvPicPr>
          <p:cNvPr id="6" name="Obraz 5"/>
          <p:cNvPicPr>
            <a:picLocks noChangeAspect="1"/>
          </p:cNvPicPr>
          <p:nvPr/>
        </p:nvPicPr>
        <p:blipFill>
          <a:blip r:embed="rId5"/>
          <a:stretch>
            <a:fillRect/>
          </a:stretch>
        </p:blipFill>
        <p:spPr>
          <a:xfrm>
            <a:off x="-1" y="3005133"/>
            <a:ext cx="8635723" cy="3768163"/>
          </a:xfrm>
          <a:prstGeom prst="rect">
            <a:avLst/>
          </a:prstGeom>
        </p:spPr>
      </p:pic>
      <p:pic>
        <p:nvPicPr>
          <p:cNvPr id="7" name="Obraz 6"/>
          <p:cNvPicPr>
            <a:picLocks noChangeAspect="1"/>
          </p:cNvPicPr>
          <p:nvPr/>
        </p:nvPicPr>
        <p:blipFill>
          <a:blip r:embed="rId6"/>
          <a:stretch>
            <a:fillRect/>
          </a:stretch>
        </p:blipFill>
        <p:spPr>
          <a:xfrm>
            <a:off x="5717753" y="3016539"/>
            <a:ext cx="6401211" cy="3841461"/>
          </a:xfrm>
          <a:prstGeom prst="rect">
            <a:avLst/>
          </a:prstGeom>
        </p:spPr>
      </p:pic>
      <p:sp>
        <p:nvSpPr>
          <p:cNvPr id="8" name="Prostokąt 7"/>
          <p:cNvSpPr/>
          <p:nvPr/>
        </p:nvSpPr>
        <p:spPr>
          <a:xfrm>
            <a:off x="5663830" y="3244334"/>
            <a:ext cx="864339" cy="369332"/>
          </a:xfrm>
          <a:prstGeom prst="rect">
            <a:avLst/>
          </a:prstGeom>
        </p:spPr>
        <p:txBody>
          <a:bodyPr wrap="none">
            <a:spAutoFit/>
          </a:bodyPr>
          <a:lstStyle/>
          <a:p>
            <a:pPr lvl="0"/>
            <a:r>
              <a:rPr lang="pl-PL" b="1" dirty="0"/>
              <a:t>Module</a:t>
            </a:r>
            <a:endParaRPr lang="pl-PL" dirty="0"/>
          </a:p>
        </p:txBody>
      </p:sp>
      <p:sp>
        <p:nvSpPr>
          <p:cNvPr id="9" name="Prostokąt 8"/>
          <p:cNvSpPr/>
          <p:nvPr/>
        </p:nvSpPr>
        <p:spPr>
          <a:xfrm>
            <a:off x="5663830" y="3244334"/>
            <a:ext cx="864339" cy="369332"/>
          </a:xfrm>
          <a:prstGeom prst="rect">
            <a:avLst/>
          </a:prstGeom>
        </p:spPr>
        <p:txBody>
          <a:bodyPr wrap="none">
            <a:spAutoFit/>
          </a:bodyPr>
          <a:lstStyle/>
          <a:p>
            <a:pPr lvl="0"/>
            <a:r>
              <a:rPr lang="pl-PL" b="1" dirty="0"/>
              <a:t>Module</a:t>
            </a:r>
            <a:endParaRPr lang="pl-PL" dirty="0"/>
          </a:p>
        </p:txBody>
      </p:sp>
      <p:sp>
        <p:nvSpPr>
          <p:cNvPr id="10" name="Prostokąt 9"/>
          <p:cNvSpPr/>
          <p:nvPr/>
        </p:nvSpPr>
        <p:spPr>
          <a:xfrm>
            <a:off x="5663830" y="3244334"/>
            <a:ext cx="864339" cy="369332"/>
          </a:xfrm>
          <a:prstGeom prst="rect">
            <a:avLst/>
          </a:prstGeom>
        </p:spPr>
        <p:txBody>
          <a:bodyPr wrap="none">
            <a:spAutoFit/>
          </a:bodyPr>
          <a:lstStyle/>
          <a:p>
            <a:pPr lvl="0"/>
            <a:r>
              <a:rPr lang="pl-PL" b="1" dirty="0"/>
              <a:t>Module</a:t>
            </a:r>
            <a:endParaRPr lang="pl-PL" dirty="0"/>
          </a:p>
        </p:txBody>
      </p:sp>
    </p:spTree>
    <p:extLst>
      <p:ext uri="{BB962C8B-B14F-4D97-AF65-F5344CB8AC3E}">
        <p14:creationId xmlns:p14="http://schemas.microsoft.com/office/powerpoint/2010/main" val="280387125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Selenium</a:t>
            </a:r>
            <a:r>
              <a:rPr lang="pl-PL" dirty="0"/>
              <a:t> </a:t>
            </a:r>
            <a:r>
              <a:rPr lang="pl-PL" dirty="0" err="1"/>
              <a:t>Webdriver</a:t>
            </a:r>
            <a:endParaRPr lang="en-GB" dirty="0"/>
          </a:p>
        </p:txBody>
      </p:sp>
      <p:sp>
        <p:nvSpPr>
          <p:cNvPr id="3" name="Symbol zastępczy zawartości 2"/>
          <p:cNvSpPr txBox="1">
            <a:spLocks/>
          </p:cNvSpPr>
          <p:nvPr/>
        </p:nvSpPr>
        <p:spPr>
          <a:xfrm>
            <a:off x="379067" y="1360111"/>
            <a:ext cx="7523962" cy="5123815"/>
          </a:xfrm>
          <a:prstGeom prst="rect">
            <a:avLst/>
          </a:prstGeom>
        </p:spPr>
        <p:txBody>
          <a:bodyPr/>
          <a:lstStyle>
            <a:lvl1pPr marL="228600" indent="-228600" algn="l" defTabSz="914400" rtl="0" eaLnBrk="1" latinLnBrk="0" hangingPunct="1">
              <a:lnSpc>
                <a:spcPct val="90000"/>
              </a:lnSpc>
              <a:spcBef>
                <a:spcPts val="1000"/>
              </a:spcBef>
              <a:buSzPct val="77000"/>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API for controlling </a:t>
            </a:r>
            <a:r>
              <a:rPr lang="pl-PL" dirty="0" err="1"/>
              <a:t>browser</a:t>
            </a:r>
            <a:endParaRPr lang="en-GB" dirty="0"/>
          </a:p>
          <a:p>
            <a:r>
              <a:rPr lang="pl-PL" dirty="0"/>
              <a:t>Remote </a:t>
            </a:r>
            <a:r>
              <a:rPr lang="pl-PL" dirty="0" err="1"/>
              <a:t>execution</a:t>
            </a:r>
            <a:endParaRPr lang="pl-PL" dirty="0"/>
          </a:p>
          <a:p>
            <a:r>
              <a:rPr lang="pl-PL" dirty="0" err="1"/>
              <a:t>Recording</a:t>
            </a:r>
            <a:r>
              <a:rPr lang="pl-PL" dirty="0"/>
              <a:t> of </a:t>
            </a:r>
            <a:r>
              <a:rPr lang="pl-PL" dirty="0" err="1"/>
              <a:t>tests</a:t>
            </a:r>
            <a:endParaRPr lang="en-GB" dirty="0"/>
          </a:p>
        </p:txBody>
      </p:sp>
    </p:spTree>
    <p:extLst>
      <p:ext uri="{BB962C8B-B14F-4D97-AF65-F5344CB8AC3E}">
        <p14:creationId xmlns:p14="http://schemas.microsoft.com/office/powerpoint/2010/main" val="137456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9068" y="365125"/>
            <a:ext cx="11449942" cy="757093"/>
          </a:xfrm>
        </p:spPr>
        <p:txBody>
          <a:bodyPr/>
          <a:lstStyle/>
          <a:p>
            <a:r>
              <a:rPr lang="pl-PL" dirty="0" err="1"/>
              <a:t>What</a:t>
            </a:r>
            <a:r>
              <a:rPr lang="pl-PL" dirty="0"/>
              <a:t> </a:t>
            </a:r>
            <a:r>
              <a:rPr lang="pl-PL" dirty="0" err="1"/>
              <a:t>is</a:t>
            </a:r>
            <a:r>
              <a:rPr lang="pl-PL" dirty="0"/>
              <a:t> </a:t>
            </a:r>
            <a:r>
              <a:rPr lang="pl-PL" dirty="0" err="1"/>
              <a:t>defect</a:t>
            </a:r>
            <a:r>
              <a:rPr lang="pl-PL" dirty="0"/>
              <a:t>?</a:t>
            </a:r>
          </a:p>
        </p:txBody>
      </p:sp>
      <p:graphicFrame>
        <p:nvGraphicFramePr>
          <p:cNvPr id="5" name="Diagram 4"/>
          <p:cNvGraphicFramePr/>
          <p:nvPr>
            <p:extLst>
              <p:ext uri="{D42A27DB-BD31-4B8C-83A1-F6EECF244321}">
                <p14:modId xmlns:p14="http://schemas.microsoft.com/office/powerpoint/2010/main" val="4182306388"/>
              </p:ext>
            </p:extLst>
          </p:nvPr>
        </p:nvGraphicFramePr>
        <p:xfrm>
          <a:off x="1537301" y="1155336"/>
          <a:ext cx="8913185" cy="4496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Wybuch, Detonacja, Boom, Bomba, Dynami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843" y="4929945"/>
            <a:ext cx="1504453" cy="15107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Bomba, Rozkładanie, Detonator, Detonacji, Bang, Wybuch"/>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0209" y="5153443"/>
            <a:ext cx="627659" cy="7873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tickman, Kreska, Matchstick Człowieka, Myślenia, Id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6239" y="4847126"/>
            <a:ext cx="821635" cy="16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8719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WebDriver</a:t>
            </a:r>
            <a:r>
              <a:rPr lang="pl-PL" dirty="0"/>
              <a:t> </a:t>
            </a:r>
            <a:r>
              <a:rPr lang="pl-PL" dirty="0" err="1"/>
              <a:t>architecture</a:t>
            </a:r>
            <a:endParaRPr lang="en-GB" dirty="0"/>
          </a:p>
        </p:txBody>
      </p:sp>
      <p:pic>
        <p:nvPicPr>
          <p:cNvPr id="3" name="Obraz 2"/>
          <p:cNvPicPr>
            <a:picLocks noChangeAspect="1"/>
          </p:cNvPicPr>
          <p:nvPr/>
        </p:nvPicPr>
        <p:blipFill>
          <a:blip r:embed="rId2"/>
          <a:stretch>
            <a:fillRect/>
          </a:stretch>
        </p:blipFill>
        <p:spPr>
          <a:xfrm>
            <a:off x="2438400" y="1122218"/>
            <a:ext cx="6645135" cy="5130944"/>
          </a:xfrm>
          <a:prstGeom prst="rect">
            <a:avLst/>
          </a:prstGeom>
        </p:spPr>
      </p:pic>
    </p:spTree>
    <p:extLst>
      <p:ext uri="{BB962C8B-B14F-4D97-AF65-F5344CB8AC3E}">
        <p14:creationId xmlns:p14="http://schemas.microsoft.com/office/powerpoint/2010/main" val="1820326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WebDriver</a:t>
            </a:r>
            <a:r>
              <a:rPr lang="pl-PL" dirty="0"/>
              <a:t> </a:t>
            </a:r>
            <a:r>
              <a:rPr lang="pl-PL" dirty="0" err="1"/>
              <a:t>communication</a:t>
            </a:r>
            <a:endParaRPr lang="en-GB" dirty="0"/>
          </a:p>
        </p:txBody>
      </p:sp>
      <p:pic>
        <p:nvPicPr>
          <p:cNvPr id="3" name="Obraz 2"/>
          <p:cNvPicPr>
            <a:picLocks noChangeAspect="1"/>
          </p:cNvPicPr>
          <p:nvPr/>
        </p:nvPicPr>
        <p:blipFill>
          <a:blip r:embed="rId2"/>
          <a:stretch>
            <a:fillRect/>
          </a:stretch>
        </p:blipFill>
        <p:spPr>
          <a:xfrm>
            <a:off x="2500312" y="2181225"/>
            <a:ext cx="7191375" cy="2495550"/>
          </a:xfrm>
          <a:prstGeom prst="rect">
            <a:avLst/>
          </a:prstGeom>
        </p:spPr>
      </p:pic>
    </p:spTree>
    <p:extLst>
      <p:ext uri="{BB962C8B-B14F-4D97-AF65-F5344CB8AC3E}">
        <p14:creationId xmlns:p14="http://schemas.microsoft.com/office/powerpoint/2010/main" val="634520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WebDriver</a:t>
            </a:r>
            <a:r>
              <a:rPr lang="pl-PL" dirty="0"/>
              <a:t> </a:t>
            </a:r>
            <a:r>
              <a:rPr lang="pl-PL" dirty="0" err="1"/>
              <a:t>api</a:t>
            </a:r>
            <a:endParaRPr lang="en-GB" dirty="0"/>
          </a:p>
        </p:txBody>
      </p:sp>
      <p:sp>
        <p:nvSpPr>
          <p:cNvPr id="7" name="Prostokąt 6"/>
          <p:cNvSpPr/>
          <p:nvPr/>
        </p:nvSpPr>
        <p:spPr>
          <a:xfrm>
            <a:off x="379068" y="1166843"/>
            <a:ext cx="8764932" cy="3970318"/>
          </a:xfrm>
          <a:prstGeom prst="rect">
            <a:avLst/>
          </a:prstGeom>
        </p:spPr>
        <p:txBody>
          <a:bodyPr wrap="square">
            <a:spAutoFit/>
          </a:bodyPr>
          <a:lstStyle/>
          <a:p>
            <a:r>
              <a:rPr lang="en-GB" sz="2800" dirty="0"/>
              <a:t>WebDriver driver = new </a:t>
            </a:r>
            <a:r>
              <a:rPr lang="en-GB" sz="2800" dirty="0" err="1"/>
              <a:t>FirefoxDriver</a:t>
            </a:r>
            <a:r>
              <a:rPr lang="en-GB" sz="2800" dirty="0"/>
              <a:t>();</a:t>
            </a:r>
          </a:p>
          <a:p>
            <a:endParaRPr lang="en-GB" sz="2800" dirty="0"/>
          </a:p>
          <a:p>
            <a:r>
              <a:rPr lang="en-GB" sz="2800" dirty="0" err="1"/>
              <a:t>driver.get</a:t>
            </a:r>
            <a:r>
              <a:rPr lang="en-GB" sz="2800" dirty="0"/>
              <a:t>("http://www.google.com");</a:t>
            </a:r>
          </a:p>
          <a:p>
            <a:endParaRPr lang="en-GB" sz="2800" dirty="0"/>
          </a:p>
          <a:p>
            <a:r>
              <a:rPr lang="en-US" sz="2800" dirty="0"/>
              <a:t>[</a:t>
            </a:r>
            <a:r>
              <a:rPr lang="en-US" sz="2800" dirty="0" err="1"/>
              <a:t>FindsBy</a:t>
            </a:r>
            <a:r>
              <a:rPr lang="en-US" sz="2800" dirty="0"/>
              <a:t>(How = </a:t>
            </a:r>
            <a:r>
              <a:rPr lang="en-US" sz="2800" dirty="0" err="1"/>
              <a:t>How.Id</a:t>
            </a:r>
            <a:r>
              <a:rPr lang="en-US" sz="2800" dirty="0"/>
              <a:t>, Using = "get-data")]</a:t>
            </a:r>
          </a:p>
          <a:p>
            <a:r>
              <a:rPr lang="en-GB" sz="2800" dirty="0"/>
              <a:t>private </a:t>
            </a:r>
            <a:r>
              <a:rPr lang="en-GB" sz="2800" dirty="0" err="1"/>
              <a:t>IWebElement</a:t>
            </a:r>
            <a:r>
              <a:rPr lang="en-GB" sz="2800" dirty="0"/>
              <a:t> </a:t>
            </a:r>
            <a:r>
              <a:rPr lang="en-GB" sz="2800" dirty="0" err="1"/>
              <a:t>showTableButton</a:t>
            </a:r>
            <a:r>
              <a:rPr lang="en-GB" sz="2800" dirty="0"/>
              <a:t>;</a:t>
            </a:r>
            <a:endParaRPr lang="pl-PL" sz="2800" dirty="0"/>
          </a:p>
          <a:p>
            <a:endParaRPr lang="en-GB" sz="2800" dirty="0"/>
          </a:p>
          <a:p>
            <a:r>
              <a:rPr lang="en-GB" sz="2800" dirty="0" err="1"/>
              <a:t>showTableButton</a:t>
            </a:r>
            <a:r>
              <a:rPr lang="en-GB" sz="2800" dirty="0"/>
              <a:t>.</a:t>
            </a:r>
            <a:r>
              <a:rPr lang="pl-PL" sz="2800" dirty="0" err="1"/>
              <a:t>Click</a:t>
            </a:r>
            <a:r>
              <a:rPr lang="pl-PL" sz="2800" dirty="0"/>
              <a:t>()</a:t>
            </a:r>
            <a:r>
              <a:rPr lang="en-GB" sz="2800" dirty="0"/>
              <a:t>;</a:t>
            </a:r>
          </a:p>
          <a:p>
            <a:endParaRPr lang="en-GB" sz="2800" dirty="0"/>
          </a:p>
        </p:txBody>
      </p:sp>
    </p:spTree>
    <p:extLst>
      <p:ext uri="{BB962C8B-B14F-4D97-AF65-F5344CB8AC3E}">
        <p14:creationId xmlns:p14="http://schemas.microsoft.com/office/powerpoint/2010/main" val="1006029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DevOps</a:t>
            </a:r>
            <a:r>
              <a:rPr lang="pl-PL" dirty="0"/>
              <a:t> </a:t>
            </a:r>
            <a:endParaRPr lang="en-GB" dirty="0"/>
          </a:p>
        </p:txBody>
      </p:sp>
      <p:sp>
        <p:nvSpPr>
          <p:cNvPr id="3" name="Prostokąt 2"/>
          <p:cNvSpPr/>
          <p:nvPr/>
        </p:nvSpPr>
        <p:spPr>
          <a:xfrm>
            <a:off x="379067" y="1356779"/>
            <a:ext cx="9797027" cy="3539430"/>
          </a:xfrm>
          <a:prstGeom prst="rect">
            <a:avLst/>
          </a:prstGeom>
        </p:spPr>
        <p:txBody>
          <a:bodyPr wrap="square">
            <a:spAutoFit/>
          </a:bodyPr>
          <a:lstStyle/>
          <a:p>
            <a:r>
              <a:rPr lang="en-GB" sz="3200" dirty="0"/>
              <a:t>In traditional, functionally-separated organizations, there is rarely a cross-departmental integration of these functions with IT operations. But DevOps promotes a set of processes and methods for thinking about communication and collaboration—between departments of development, QA (quality assurance), and IT operations.</a:t>
            </a:r>
          </a:p>
        </p:txBody>
      </p:sp>
    </p:spTree>
    <p:extLst>
      <p:ext uri="{BB962C8B-B14F-4D97-AF65-F5344CB8AC3E}">
        <p14:creationId xmlns:p14="http://schemas.microsoft.com/office/powerpoint/2010/main" val="2639899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DevOps</a:t>
            </a:r>
            <a:r>
              <a:rPr lang="pl-PL" dirty="0"/>
              <a:t> </a:t>
            </a:r>
            <a:r>
              <a:rPr lang="pl-PL" dirty="0" err="1"/>
              <a:t>toolchain</a:t>
            </a:r>
            <a:endParaRPr lang="en-GB" dirty="0"/>
          </a:p>
        </p:txBody>
      </p:sp>
      <p:sp>
        <p:nvSpPr>
          <p:cNvPr id="3" name="Prostokąt 2"/>
          <p:cNvSpPr/>
          <p:nvPr/>
        </p:nvSpPr>
        <p:spPr>
          <a:xfrm>
            <a:off x="379068" y="1467343"/>
            <a:ext cx="10077684" cy="5262979"/>
          </a:xfrm>
          <a:prstGeom prst="rect">
            <a:avLst/>
          </a:prstGeom>
        </p:spPr>
        <p:txBody>
          <a:bodyPr wrap="square">
            <a:spAutoFit/>
          </a:bodyPr>
          <a:lstStyle/>
          <a:p>
            <a:pPr>
              <a:buFont typeface="+mj-lt"/>
              <a:buAutoNum type="arabicPeriod"/>
            </a:pPr>
            <a:r>
              <a:rPr lang="en-US" sz="2800" dirty="0"/>
              <a:t>Code — Code development and review, </a:t>
            </a:r>
            <a:r>
              <a:rPr lang="en-US" sz="2800" dirty="0">
                <a:hlinkClick r:id="rId2" tooltip="List of version control software"/>
              </a:rPr>
              <a:t>version control</a:t>
            </a:r>
            <a:r>
              <a:rPr lang="en-US" sz="2800" dirty="0"/>
              <a:t> tools, code merging;</a:t>
            </a:r>
          </a:p>
          <a:p>
            <a:pPr>
              <a:buFont typeface="+mj-lt"/>
              <a:buAutoNum type="arabicPeriod"/>
            </a:pPr>
            <a:r>
              <a:rPr lang="en-US" sz="2800" dirty="0"/>
              <a:t>Build — </a:t>
            </a:r>
            <a:r>
              <a:rPr lang="en-US" sz="2800" dirty="0">
                <a:hlinkClick r:id="rId3" tooltip="Continuous integration"/>
              </a:rPr>
              <a:t>Continuous integration</a:t>
            </a:r>
            <a:r>
              <a:rPr lang="en-US" sz="2800" dirty="0"/>
              <a:t> tools, build status;</a:t>
            </a:r>
          </a:p>
          <a:p>
            <a:pPr>
              <a:buFont typeface="+mj-lt"/>
              <a:buAutoNum type="arabicPeriod"/>
            </a:pPr>
            <a:r>
              <a:rPr lang="en-US" sz="2800" dirty="0"/>
              <a:t>Test — Test and results determine performance;</a:t>
            </a:r>
          </a:p>
          <a:p>
            <a:pPr>
              <a:buFont typeface="+mj-lt"/>
              <a:buAutoNum type="arabicPeriod"/>
            </a:pPr>
            <a:r>
              <a:rPr lang="en-US" sz="2800" dirty="0"/>
              <a:t>Package — </a:t>
            </a:r>
            <a:r>
              <a:rPr lang="en-US" sz="2800" dirty="0">
                <a:hlinkClick r:id="rId4" tooltip="Binary repository manager"/>
              </a:rPr>
              <a:t>Artifact repository</a:t>
            </a:r>
            <a:r>
              <a:rPr lang="en-US" sz="2800" dirty="0"/>
              <a:t>, application pre-deployment staging;</a:t>
            </a:r>
          </a:p>
          <a:p>
            <a:pPr>
              <a:buFont typeface="+mj-lt"/>
              <a:buAutoNum type="arabicPeriod"/>
            </a:pPr>
            <a:r>
              <a:rPr lang="en-US" sz="2800" dirty="0"/>
              <a:t>Release — Change management, release approvals, </a:t>
            </a:r>
            <a:r>
              <a:rPr lang="en-US" sz="2800" dirty="0">
                <a:hlinkClick r:id="rId5" tooltip="Application release automation"/>
              </a:rPr>
              <a:t>release automation</a:t>
            </a:r>
            <a:r>
              <a:rPr lang="en-US" sz="2800" dirty="0"/>
              <a:t>;</a:t>
            </a:r>
          </a:p>
          <a:p>
            <a:pPr>
              <a:buFont typeface="+mj-lt"/>
              <a:buAutoNum type="arabicPeriod"/>
            </a:pPr>
            <a:r>
              <a:rPr lang="en-US" sz="2800" dirty="0"/>
              <a:t>Configure — Infrastructure configuration and management, </a:t>
            </a:r>
            <a:r>
              <a:rPr lang="en-US" sz="2800" dirty="0">
                <a:hlinkClick r:id="rId6" tooltip="Infrastructure as Code"/>
              </a:rPr>
              <a:t>Infrastructure–as–Code</a:t>
            </a:r>
            <a:r>
              <a:rPr lang="en-US" sz="2800" dirty="0"/>
              <a:t> tools;</a:t>
            </a:r>
          </a:p>
          <a:p>
            <a:pPr>
              <a:buFont typeface="+mj-lt"/>
              <a:buAutoNum type="arabicPeriod"/>
            </a:pPr>
            <a:r>
              <a:rPr lang="en-US" sz="2800" dirty="0"/>
              <a:t>Monitor — </a:t>
            </a:r>
            <a:r>
              <a:rPr lang="en-US" sz="2800" dirty="0">
                <a:hlinkClick r:id="rId7" tooltip="Application performance management"/>
              </a:rPr>
              <a:t>Applications performance monitoring</a:t>
            </a:r>
            <a:r>
              <a:rPr lang="en-US" sz="2800" dirty="0"/>
              <a:t>, end–user experience.</a:t>
            </a:r>
          </a:p>
        </p:txBody>
      </p:sp>
    </p:spTree>
    <p:extLst>
      <p:ext uri="{BB962C8B-B14F-4D97-AF65-F5344CB8AC3E}">
        <p14:creationId xmlns:p14="http://schemas.microsoft.com/office/powerpoint/2010/main" val="2566187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TeamCity</a:t>
            </a:r>
            <a:r>
              <a:rPr lang="pl-PL" dirty="0"/>
              <a:t>/Jenkins</a:t>
            </a:r>
            <a:endParaRPr lang="en-GB" dirty="0"/>
          </a:p>
        </p:txBody>
      </p:sp>
      <p:pic>
        <p:nvPicPr>
          <p:cNvPr id="2050" name="Picture 2" descr="Znalezione obrazy dla zapytania teamc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68" y="1453977"/>
            <a:ext cx="73342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25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Status monitor</a:t>
            </a:r>
            <a:endParaRPr lang="en-GB" dirty="0"/>
          </a:p>
        </p:txBody>
      </p:sp>
      <p:pic>
        <p:nvPicPr>
          <p:cNvPr id="3074" name="Picture 2" descr="Znalezione obrazy dla zapytania teamcity mon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68" y="1122218"/>
            <a:ext cx="85725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10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pl-PL" dirty="0"/>
              <a:t>„</a:t>
            </a:r>
            <a:r>
              <a:rPr lang="en-GB" i="1" dirty="0"/>
              <a:t>Certified Tester Foundation Level Syllabus</a:t>
            </a:r>
            <a:r>
              <a:rPr lang="pl-PL" dirty="0"/>
              <a:t>”</a:t>
            </a:r>
            <a:r>
              <a:rPr lang="en-GB" dirty="0"/>
              <a:t>, Released Version 2011, International Software Testing Qualifications Board </a:t>
            </a:r>
            <a:r>
              <a:rPr lang="pl-PL" dirty="0"/>
              <a:t>Integration </a:t>
            </a:r>
            <a:r>
              <a:rPr lang="pl-PL" dirty="0" err="1"/>
              <a:t>Testing</a:t>
            </a:r>
            <a:r>
              <a:rPr lang="pl-PL" dirty="0"/>
              <a:t> </a:t>
            </a:r>
            <a:r>
              <a:rPr lang="pl-PL" dirty="0" err="1"/>
              <a:t>Techniques</a:t>
            </a:r>
            <a:r>
              <a:rPr lang="pl-PL" dirty="0"/>
              <a:t>, </a:t>
            </a:r>
            <a:r>
              <a:rPr lang="pl-PL" dirty="0" err="1"/>
              <a:t>Kratika</a:t>
            </a:r>
            <a:r>
              <a:rPr lang="pl-PL" dirty="0"/>
              <a:t> </a:t>
            </a:r>
            <a:r>
              <a:rPr lang="pl-PL" dirty="0" err="1"/>
              <a:t>Parmar</a:t>
            </a:r>
            <a:endParaRPr lang="pl-PL" dirty="0"/>
          </a:p>
          <a:p>
            <a:r>
              <a:rPr lang="pl-PL" dirty="0"/>
              <a:t>„</a:t>
            </a:r>
            <a:r>
              <a:rPr lang="pl-PL" i="1" dirty="0"/>
              <a:t>Słownik wyrażeń związanych z testowaniem</a:t>
            </a:r>
            <a:r>
              <a:rPr lang="pl-PL" dirty="0"/>
              <a:t>”, Stowarzyszenie Jakości Systemów Informatycznych</a:t>
            </a:r>
          </a:p>
          <a:p>
            <a:r>
              <a:rPr lang="pl-PL" dirty="0" err="1"/>
              <a:t>Images</a:t>
            </a:r>
            <a:r>
              <a:rPr lang="pl-PL" dirty="0"/>
              <a:t> </a:t>
            </a:r>
            <a:r>
              <a:rPr lang="pl-PL" dirty="0" err="1"/>
              <a:t>under</a:t>
            </a:r>
            <a:r>
              <a:rPr lang="pl-PL" dirty="0"/>
              <a:t> CC0 Public </a:t>
            </a:r>
            <a:r>
              <a:rPr lang="pl-PL" dirty="0" err="1"/>
              <a:t>Domain</a:t>
            </a:r>
            <a:endParaRPr lang="pl-PL" dirty="0"/>
          </a:p>
          <a:p>
            <a:r>
              <a:rPr lang="pl-PL" dirty="0" err="1"/>
              <a:t>Other</a:t>
            </a:r>
            <a:r>
              <a:rPr lang="pl-PL" dirty="0"/>
              <a:t> </a:t>
            </a:r>
            <a:r>
              <a:rPr lang="pl-PL" dirty="0" err="1"/>
              <a:t>images</a:t>
            </a:r>
            <a:endParaRPr lang="pl-PL" dirty="0"/>
          </a:p>
          <a:p>
            <a:pPr marL="914400" lvl="1" indent="-457200">
              <a:buFont typeface="Arial" panose="020B0604020202020204" pitchFamily="34" charset="0"/>
              <a:buChar char="•"/>
            </a:pPr>
            <a:r>
              <a:rPr lang="pl-PL" dirty="0"/>
              <a:t>https://raw.githubusercontent.com/postmanlabs/postmanlabs.github.io/develop/global-artefacts/postman-logo%2Btext-320x132.png</a:t>
            </a:r>
          </a:p>
          <a:p>
            <a:pPr marL="914400" lvl="1" indent="-457200">
              <a:buFont typeface="Arial" panose="020B0604020202020204" pitchFamily="34" charset="0"/>
              <a:buChar char="•"/>
            </a:pPr>
            <a:r>
              <a:rPr lang="pl-PL" dirty="0"/>
              <a:t>https://www.google.pl/chrome/assets/common/images/chrome_logo_2x.png?mmfb=a5234ae3c4265f687c7fffae2760a907</a:t>
            </a:r>
          </a:p>
          <a:p>
            <a:pPr marL="914400" lvl="1" indent="-457200">
              <a:buFont typeface="Arial" panose="020B0604020202020204" pitchFamily="34" charset="0"/>
              <a:buChar char="•"/>
            </a:pPr>
            <a:r>
              <a:rPr lang="pl-PL" dirty="0"/>
              <a:t>https://curl.haxx.se/logo/curl-logo.svg</a:t>
            </a:r>
          </a:p>
          <a:p>
            <a:pPr marL="914400" lvl="1" indent="-457200">
              <a:buFont typeface="Arial" panose="020B0604020202020204" pitchFamily="34" charset="0"/>
              <a:buChar char="•"/>
            </a:pPr>
            <a:r>
              <a:rPr lang="pl-PL" dirty="0"/>
              <a:t>https://pbs.twimg.com/profile_images/428862239420841984/irhVslGA_400x400.png</a:t>
            </a:r>
          </a:p>
          <a:p>
            <a:pPr marL="914400" lvl="1" indent="-457200">
              <a:buFont typeface="Arial" panose="020B0604020202020204" pitchFamily="34" charset="0"/>
              <a:buChar char="•"/>
            </a:pPr>
            <a:r>
              <a:rPr lang="pl-PL" dirty="0"/>
              <a:t>https://encrypted-tbn1.gstatic.com/images?q=tbn:ANd9GcT6qgOlDGJZdzC8TRuK83Ane1U0-EkbhlhgTRCoXgwGe6RlT3yHZK3bWxk</a:t>
            </a:r>
          </a:p>
          <a:p>
            <a:pPr marL="914400" lvl="1" indent="-457200">
              <a:buFont typeface="Arial" panose="020B0604020202020204" pitchFamily="34" charset="0"/>
              <a:buChar char="•"/>
            </a:pPr>
            <a:r>
              <a:rPr lang="pl-PL" dirty="0"/>
              <a:t>http://d585tldpucybw.cloudfront.net/sfimages/default-source/productsimages/fiddler/fiddler-logo.png?sfvrsn=1</a:t>
            </a:r>
          </a:p>
          <a:p>
            <a:pPr marL="914400" lvl="1" indent="-457200">
              <a:buFont typeface="Arial" panose="020B0604020202020204" pitchFamily="34" charset="0"/>
              <a:buChar char="•"/>
            </a:pPr>
            <a:r>
              <a:rPr lang="pl-PL" dirty="0"/>
              <a:t>https://www.wireshark.org/assets/theme-2015/images/wireshark_logo.png</a:t>
            </a:r>
          </a:p>
        </p:txBody>
      </p:sp>
      <p:sp>
        <p:nvSpPr>
          <p:cNvPr id="3" name="Title 2"/>
          <p:cNvSpPr>
            <a:spLocks noGrp="1"/>
          </p:cNvSpPr>
          <p:nvPr>
            <p:ph type="title"/>
          </p:nvPr>
        </p:nvSpPr>
        <p:spPr/>
        <p:txBody>
          <a:bodyPr/>
          <a:lstStyle/>
          <a:p>
            <a:r>
              <a:rPr lang="pl-PL" dirty="0"/>
              <a:t>Materials</a:t>
            </a:r>
          </a:p>
        </p:txBody>
      </p:sp>
    </p:spTree>
    <p:extLst>
      <p:ext uri="{BB962C8B-B14F-4D97-AF65-F5344CB8AC3E}">
        <p14:creationId xmlns:p14="http://schemas.microsoft.com/office/powerpoint/2010/main" val="82804568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Thank</a:t>
            </a:r>
            <a:r>
              <a:rPr lang="pl-PL" dirty="0"/>
              <a:t> </a:t>
            </a:r>
            <a:r>
              <a:rPr lang="pl-PL" dirty="0" err="1"/>
              <a:t>you</a:t>
            </a:r>
            <a:r>
              <a:rPr lang="pl-PL" dirty="0"/>
              <a:t>.</a:t>
            </a:r>
          </a:p>
        </p:txBody>
      </p:sp>
    </p:spTree>
    <p:extLst>
      <p:ext uri="{BB962C8B-B14F-4D97-AF65-F5344CB8AC3E}">
        <p14:creationId xmlns:p14="http://schemas.microsoft.com/office/powerpoint/2010/main" val="35632774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1"/>
          <p:cNvSpPr>
            <a:spLocks noGrp="1"/>
          </p:cNvSpPr>
          <p:nvPr>
            <p:ph type="title"/>
          </p:nvPr>
        </p:nvSpPr>
        <p:spPr>
          <a:xfrm>
            <a:off x="379068" y="365125"/>
            <a:ext cx="11449942" cy="757093"/>
          </a:xfrm>
        </p:spPr>
        <p:txBody>
          <a:bodyPr/>
          <a:lstStyle/>
          <a:p>
            <a:r>
              <a:rPr lang="pl-PL" dirty="0" err="1"/>
              <a:t>Causes</a:t>
            </a:r>
            <a:r>
              <a:rPr lang="pl-PL" dirty="0"/>
              <a:t> of Software </a:t>
            </a:r>
            <a:r>
              <a:rPr lang="pl-PL" dirty="0" err="1"/>
              <a:t>Defects</a:t>
            </a:r>
            <a:endParaRPr lang="pl-PL" dirty="0"/>
          </a:p>
        </p:txBody>
      </p:sp>
      <p:sp>
        <p:nvSpPr>
          <p:cNvPr id="10" name="Symbol zastępczy zawartości 2"/>
          <p:cNvSpPr txBox="1">
            <a:spLocks/>
          </p:cNvSpPr>
          <p:nvPr/>
        </p:nvSpPr>
        <p:spPr>
          <a:xfrm>
            <a:off x="379067" y="1360111"/>
            <a:ext cx="7523962" cy="5123815"/>
          </a:xfrm>
          <a:prstGeom prst="rect">
            <a:avLst/>
          </a:prstGeom>
        </p:spPr>
        <p:txBody>
          <a:bodyPr/>
          <a:lstStyle>
            <a:lvl1pPr marL="228600" indent="-228600" algn="l" defTabSz="914400" rtl="0" eaLnBrk="1" latinLnBrk="0" hangingPunct="1">
              <a:lnSpc>
                <a:spcPct val="90000"/>
              </a:lnSpc>
              <a:spcBef>
                <a:spcPts val="1000"/>
              </a:spcBef>
              <a:buSzPct val="77000"/>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SzPct val="77000"/>
              <a:buFont typeface="Wingdings" panose="05000000000000000000" pitchFamily="2" charset="2"/>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SzPct val="77000"/>
              <a:buFont typeface="Univers LT CYR 57 Cn" panose="020B0506020202050204" pitchFamily="34" charset="-18"/>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SzPct val="77000"/>
              <a:buFontTx/>
              <a:buNone/>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Human being</a:t>
            </a:r>
            <a:r>
              <a:rPr lang="pl-PL"/>
              <a:t>s</a:t>
            </a:r>
            <a:r>
              <a:rPr lang="en-GB"/>
              <a:t> are fallible</a:t>
            </a:r>
          </a:p>
          <a:p>
            <a:r>
              <a:rPr lang="en-GB"/>
              <a:t>Time pressure</a:t>
            </a:r>
          </a:p>
          <a:p>
            <a:r>
              <a:rPr lang="en-GB"/>
              <a:t>Complex code</a:t>
            </a:r>
          </a:p>
          <a:p>
            <a:r>
              <a:rPr lang="en-GB"/>
              <a:t>Complexity of infrastructure</a:t>
            </a:r>
          </a:p>
          <a:p>
            <a:r>
              <a:rPr lang="en-GB"/>
              <a:t>Changing technologies</a:t>
            </a:r>
          </a:p>
          <a:p>
            <a:r>
              <a:rPr lang="en-GB"/>
              <a:t>Many system interactions</a:t>
            </a:r>
            <a:endParaRPr lang="en-GB" dirty="0"/>
          </a:p>
        </p:txBody>
      </p:sp>
      <p:pic>
        <p:nvPicPr>
          <p:cNvPr id="11" name="Picture 4" descr="Błąd, Www, Internet, Kalkulator, Serwer, Katastrof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795" y="3227024"/>
            <a:ext cx="5141205" cy="363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7073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9068" y="365125"/>
            <a:ext cx="11449942" cy="757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dirty="0"/>
              <a:t>What is software testing?</a:t>
            </a:r>
            <a:endParaRPr lang="pl-PL" dirty="0"/>
          </a:p>
        </p:txBody>
      </p:sp>
      <p:graphicFrame>
        <p:nvGraphicFramePr>
          <p:cNvPr id="4" name="Symbol zastępczy zawartości 11"/>
          <p:cNvGraphicFramePr>
            <a:graphicFrameLocks/>
          </p:cNvGraphicFramePr>
          <p:nvPr>
            <p:extLst>
              <p:ext uri="{D42A27DB-BD31-4B8C-83A1-F6EECF244321}">
                <p14:modId xmlns:p14="http://schemas.microsoft.com/office/powerpoint/2010/main" val="2373189982"/>
              </p:ext>
            </p:extLst>
          </p:nvPr>
        </p:nvGraphicFramePr>
        <p:xfrm>
          <a:off x="379067" y="1360111"/>
          <a:ext cx="11221054" cy="5123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4444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Testing objectives</a:t>
            </a:r>
          </a:p>
        </p:txBody>
      </p:sp>
      <p:sp>
        <p:nvSpPr>
          <p:cNvPr id="3" name="Symbol zastępczy zawartości 2"/>
          <p:cNvSpPr>
            <a:spLocks noGrp="1"/>
          </p:cNvSpPr>
          <p:nvPr>
            <p:ph idx="1"/>
          </p:nvPr>
        </p:nvSpPr>
        <p:spPr/>
        <p:txBody>
          <a:bodyPr/>
          <a:lstStyle/>
          <a:p>
            <a:r>
              <a:rPr lang="en-GB" dirty="0"/>
              <a:t>Finding defects</a:t>
            </a:r>
          </a:p>
          <a:p>
            <a:r>
              <a:rPr lang="en-GB" dirty="0"/>
              <a:t>Gaining confidence about the level of quality</a:t>
            </a:r>
          </a:p>
          <a:p>
            <a:r>
              <a:rPr lang="en-GB" dirty="0"/>
              <a:t>Providing information for decision-making</a:t>
            </a:r>
          </a:p>
          <a:p>
            <a:r>
              <a:rPr lang="en-GB" dirty="0"/>
              <a:t>Preventing defects</a:t>
            </a:r>
          </a:p>
        </p:txBody>
      </p:sp>
    </p:spTree>
    <p:extLst>
      <p:ext uri="{BB962C8B-B14F-4D97-AF65-F5344CB8AC3E}">
        <p14:creationId xmlns:p14="http://schemas.microsoft.com/office/powerpoint/2010/main" val="20232712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principles</a:t>
            </a:r>
          </a:p>
        </p:txBody>
      </p:sp>
      <p:sp>
        <p:nvSpPr>
          <p:cNvPr id="3" name="Content Placeholder 2"/>
          <p:cNvSpPr>
            <a:spLocks noGrp="1"/>
          </p:cNvSpPr>
          <p:nvPr>
            <p:ph idx="1"/>
          </p:nvPr>
        </p:nvSpPr>
        <p:spPr/>
        <p:txBody>
          <a:bodyPr/>
          <a:lstStyle/>
          <a:p>
            <a:r>
              <a:rPr lang="en-US" dirty="0"/>
              <a:t>Principle 1 – Testing shows presence of defects </a:t>
            </a:r>
          </a:p>
          <a:p>
            <a:r>
              <a:rPr lang="en-US" dirty="0"/>
              <a:t>Principle 2 – Exhaustive testing is impossible </a:t>
            </a:r>
          </a:p>
          <a:p>
            <a:r>
              <a:rPr lang="en-US" dirty="0"/>
              <a:t>Principle 3 – Early testing</a:t>
            </a:r>
          </a:p>
          <a:p>
            <a:r>
              <a:rPr lang="en-US" dirty="0"/>
              <a:t>Principle 4 – Defect clustering</a:t>
            </a:r>
          </a:p>
          <a:p>
            <a:r>
              <a:rPr lang="en-US" dirty="0"/>
              <a:t>Principle 5 – Pesticide paradox</a:t>
            </a:r>
          </a:p>
          <a:p>
            <a:r>
              <a:rPr lang="en-US" dirty="0"/>
              <a:t>Principle 6 – Testing is context dependent</a:t>
            </a:r>
          </a:p>
          <a:p>
            <a:r>
              <a:rPr lang="en-US" dirty="0"/>
              <a:t>Principle 7 – Absence-of-error fallacy</a:t>
            </a:r>
            <a:endParaRPr lang="pl-PL" dirty="0"/>
          </a:p>
        </p:txBody>
      </p:sp>
    </p:spTree>
    <p:extLst>
      <p:ext uri="{BB962C8B-B14F-4D97-AF65-F5344CB8AC3E}">
        <p14:creationId xmlns:p14="http://schemas.microsoft.com/office/powerpoint/2010/main" val="2651879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Test </a:t>
            </a:r>
            <a:r>
              <a:rPr lang="pl-PL" dirty="0" err="1"/>
              <a:t>levels</a:t>
            </a:r>
            <a:endParaRPr lang="pl-PL" dirty="0"/>
          </a:p>
        </p:txBody>
      </p:sp>
      <p:sp>
        <p:nvSpPr>
          <p:cNvPr id="4" name="pole tekstowe 3"/>
          <p:cNvSpPr txBox="1"/>
          <p:nvPr/>
        </p:nvSpPr>
        <p:spPr>
          <a:xfrm>
            <a:off x="379067" y="1456660"/>
            <a:ext cx="11593193"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800" b="1" dirty="0"/>
              <a:t>Test </a:t>
            </a:r>
            <a:r>
              <a:rPr lang="pl-PL" sz="2800" b="1" dirty="0" err="1"/>
              <a:t>level</a:t>
            </a:r>
            <a:r>
              <a:rPr lang="pl-PL" sz="2800" i="1" dirty="0"/>
              <a:t>– „A </a:t>
            </a:r>
            <a:r>
              <a:rPr lang="en-GB" sz="2800" i="1" dirty="0"/>
              <a:t>group of test activities that are organized and managed together. A test level is linked to the responsibilities in a project. Examples of test levels are component test, integration test, system test and acceptance test.</a:t>
            </a:r>
            <a:r>
              <a:rPr lang="pl-PL" sz="2800" i="1" dirty="0"/>
              <a:t>”  </a:t>
            </a:r>
            <a:r>
              <a:rPr lang="pl-PL" sz="2800" dirty="0"/>
              <a:t>Słownik wyrażeń związanych z testowaniem, SJSI</a:t>
            </a:r>
          </a:p>
        </p:txBody>
      </p:sp>
    </p:spTree>
    <p:extLst>
      <p:ext uri="{BB962C8B-B14F-4D97-AF65-F5344CB8AC3E}">
        <p14:creationId xmlns:p14="http://schemas.microsoft.com/office/powerpoint/2010/main" val="910170781"/>
      </p:ext>
    </p:extLst>
  </p:cSld>
  <p:clrMapOvr>
    <a:masterClrMapping/>
  </p:clrMapOvr>
  <p:transition spd="slow">
    <p:push dir="u"/>
  </p:transition>
</p:sld>
</file>

<file path=ppt/theme/theme1.xml><?xml version="1.0" encoding="utf-8"?>
<a:theme xmlns:a="http://schemas.openxmlformats.org/drawingml/2006/main" name="Office Theme">
  <a:themeElements>
    <a:clrScheme name="Viessmann">
      <a:dk1>
        <a:srgbClr val="000000"/>
      </a:dk1>
      <a:lt1>
        <a:srgbClr val="FFFFFF"/>
      </a:lt1>
      <a:dk2>
        <a:srgbClr val="F7931E"/>
      </a:dk2>
      <a:lt2>
        <a:srgbClr val="FFFFFF"/>
      </a:lt2>
      <a:accent1>
        <a:srgbClr val="EF4423"/>
      </a:accent1>
      <a:accent2>
        <a:srgbClr val="C11D2D"/>
      </a:accent2>
      <a:accent3>
        <a:srgbClr val="F15A24"/>
      </a:accent3>
      <a:accent4>
        <a:srgbClr val="F7931E"/>
      </a:accent4>
      <a:accent5>
        <a:srgbClr val="CCCCCC"/>
      </a:accent5>
      <a:accent6>
        <a:srgbClr val="E6E6E6"/>
      </a:accent6>
      <a:hlink>
        <a:srgbClr val="C11D2D"/>
      </a:hlink>
      <a:folHlink>
        <a:srgbClr val="F15A24"/>
      </a:folHlink>
    </a:clrScheme>
    <a:fontScheme name="Univers">
      <a:majorFont>
        <a:latin typeface="Univers LT CYR 47 Lt Cn"/>
        <a:ea typeface=""/>
        <a:cs typeface=""/>
      </a:majorFont>
      <a:minorFont>
        <a:latin typeface="Univers LT CYR 47 Lt C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4780</TotalTime>
  <Words>1303</Words>
  <Application>Microsoft Office PowerPoint</Application>
  <PresentationFormat>Panoramiczny</PresentationFormat>
  <Paragraphs>225</Paragraphs>
  <Slides>48</Slides>
  <Notes>0</Notes>
  <HiddenSlides>12</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48</vt:i4>
      </vt:variant>
    </vt:vector>
  </HeadingPairs>
  <TitlesOfParts>
    <vt:vector size="53" baseType="lpstr">
      <vt:lpstr>Arial</vt:lpstr>
      <vt:lpstr>Univers LT CYR 47 Lt Cn</vt:lpstr>
      <vt:lpstr>Univers LT CYR 57 Cn</vt:lpstr>
      <vt:lpstr>Wingdings</vt:lpstr>
      <vt:lpstr>Office Theme</vt:lpstr>
      <vt:lpstr>Software engineering applied in IoT</vt:lpstr>
      <vt:lpstr>Agenda</vt:lpstr>
      <vt:lpstr>What is software testing?</vt:lpstr>
      <vt:lpstr>What is defect?</vt:lpstr>
      <vt:lpstr>Causes of Software Defects</vt:lpstr>
      <vt:lpstr>Prezentacja programu PowerPoint</vt:lpstr>
      <vt:lpstr>Testing objectives</vt:lpstr>
      <vt:lpstr>Testing principles</vt:lpstr>
      <vt:lpstr>Test levels</vt:lpstr>
      <vt:lpstr>Test levels – V Model</vt:lpstr>
      <vt:lpstr>Test types</vt:lpstr>
      <vt:lpstr>Test types</vt:lpstr>
      <vt:lpstr>Integration testing</vt:lpstr>
      <vt:lpstr>Integration testing</vt:lpstr>
      <vt:lpstr>Common strategies of integration testing</vt:lpstr>
      <vt:lpstr>Big bang testing</vt:lpstr>
      <vt:lpstr>Top-down testing</vt:lpstr>
      <vt:lpstr>Bottom-up testing</vt:lpstr>
      <vt:lpstr>Sandwich/Hybrid testing</vt:lpstr>
      <vt:lpstr>Testing tools</vt:lpstr>
      <vt:lpstr>Prezentacja programu PowerPoint</vt:lpstr>
      <vt:lpstr>ReST Principles</vt:lpstr>
      <vt:lpstr>ReST Clients - Postman</vt:lpstr>
      <vt:lpstr>Postman – Manage Environments</vt:lpstr>
      <vt:lpstr>Postman – Authorization 1/2</vt:lpstr>
      <vt:lpstr>Postman – Authorization 2/2</vt:lpstr>
      <vt:lpstr>Postman – Presets</vt:lpstr>
      <vt:lpstr>Postman – History, Collections</vt:lpstr>
      <vt:lpstr>Postman – Tests, Collection Runner</vt:lpstr>
      <vt:lpstr>Alternatives</vt:lpstr>
      <vt:lpstr>Web debuggers</vt:lpstr>
      <vt:lpstr>Burp 1/5 – Proxy configuration</vt:lpstr>
      <vt:lpstr>Burp 2/5 – Intercepting of requests</vt:lpstr>
      <vt:lpstr>Burp 3/5 – Intercepting of responses</vt:lpstr>
      <vt:lpstr>Burp 4/5 – Intruder</vt:lpstr>
      <vt:lpstr>Burp 5/5 – Intruder</vt:lpstr>
      <vt:lpstr>Alternatives - Tamper</vt:lpstr>
      <vt:lpstr>Packet sniffers</vt:lpstr>
      <vt:lpstr>Selenium Webdriver</vt:lpstr>
      <vt:lpstr>WebDriver architecture</vt:lpstr>
      <vt:lpstr>WebDriver communication</vt:lpstr>
      <vt:lpstr>WebDriver api</vt:lpstr>
      <vt:lpstr>DevOps </vt:lpstr>
      <vt:lpstr>DevOps toolchain</vt:lpstr>
      <vt:lpstr>TeamCity/Jenkins</vt:lpstr>
      <vt:lpstr>Status monitor</vt:lpstr>
      <vt:lpstr>Materials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Paweł Porombka</dc:creator>
  <cp:lastModifiedBy>Jakub Frymarkiewicz</cp:lastModifiedBy>
  <cp:revision>206</cp:revision>
  <dcterms:created xsi:type="dcterms:W3CDTF">2016-07-05T19:29:11Z</dcterms:created>
  <dcterms:modified xsi:type="dcterms:W3CDTF">2017-01-26T10:34:41Z</dcterms:modified>
</cp:coreProperties>
</file>