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0" r:id="rId5"/>
    <p:sldId id="398" r:id="rId6"/>
    <p:sldId id="353" r:id="rId7"/>
    <p:sldId id="485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289" r:id="rId24"/>
    <p:sldId id="290" r:id="rId25"/>
    <p:sldId id="303" r:id="rId26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6408" autoAdjust="0"/>
  </p:normalViewPr>
  <p:slideViewPr>
    <p:cSldViewPr snapToGrid="0">
      <p:cViewPr varScale="1">
        <p:scale>
          <a:sx n="110" d="100"/>
          <a:sy n="110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6. 4. 2022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6. 4. 2022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functionapp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functions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modules/implement-durable-functions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learn/modules/create-long-running-serverless-workflow-with-durable-functio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Durable</a:t>
            </a:r>
            <a:r>
              <a:rPr lang="sk-SK" sz="6200" dirty="0"/>
              <a:t> </a:t>
            </a:r>
            <a:r>
              <a:rPr lang="sk-SK" sz="6200" dirty="0" err="1"/>
              <a:t>Functions</a:t>
            </a:r>
            <a:endParaRPr lang="sk-SK" sz="62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 dirty="0"/>
              <a:t>80, </a:t>
            </a:r>
            <a:r>
              <a:rPr lang="en-US" dirty="0"/>
              <a:t>#</a:t>
            </a:r>
            <a:r>
              <a:rPr lang="sk-SK" dirty="0"/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C4A731-2471-4293-881F-87472905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Obmedzenia pre </a:t>
            </a:r>
            <a:r>
              <a:rPr lang="sk-SK" dirty="0" err="1"/>
              <a:t>orchestrator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C4BB2B-CF84-4566-AFF6-2A795773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https://docs.microsoft.com/en-us/azure/azure-functions/durable/durable-functions-code-constraints</a:t>
            </a:r>
          </a:p>
        </p:txBody>
      </p:sp>
    </p:spTree>
    <p:extLst>
      <p:ext uri="{BB962C8B-B14F-4D97-AF65-F5344CB8AC3E}">
        <p14:creationId xmlns:p14="http://schemas.microsoft.com/office/powerpoint/2010/main" val="95796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3A813B-CD72-451C-B9EC-34D7FEBB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1 –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chaining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0A9F7F-D38F-49DB-A3B5-6D7D5F53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Vykoná sled funkcií v určitom poradí</a:t>
            </a:r>
          </a:p>
          <a:p>
            <a:r>
              <a:rPr lang="sk-SK" dirty="0"/>
              <a:t>Výstup z jednej funkcie je vstupom pre ďalšiu funkciu v poradí</a:t>
            </a:r>
          </a:p>
          <a:p>
            <a:r>
              <a:rPr lang="sk-SK" dirty="0"/>
              <a:t>V prípade reštartu/pádu procesu alebo VM sa pokračuje od predošlého </a:t>
            </a:r>
            <a:r>
              <a:rPr lang="sk-SK" i="1" dirty="0" err="1"/>
              <a:t>await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377082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519752-D5D1-4CDD-B25A-741344E6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1 –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chaining</a:t>
            </a:r>
            <a:endParaRPr lang="sk-SK" dirty="0"/>
          </a:p>
        </p:txBody>
      </p:sp>
      <p:pic>
        <p:nvPicPr>
          <p:cNvPr id="1026" name="Picture 2" descr="A diagram of the function chaining pattern">
            <a:extLst>
              <a:ext uri="{FF2B5EF4-FFF2-40B4-BE49-F238E27FC236}">
                <a16:creationId xmlns:a16="http://schemas.microsoft.com/office/drawing/2014/main" id="{F8FDA70A-BD94-44F4-B58D-9D9328454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58" y="3528915"/>
            <a:ext cx="7859222" cy="14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10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087CE2-204D-40CB-98A2-3F44DBF6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2 – </a:t>
            </a:r>
            <a:r>
              <a:rPr lang="sk-SK" dirty="0" err="1"/>
              <a:t>Fan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fan</a:t>
            </a:r>
            <a:r>
              <a:rPr lang="sk-SK" dirty="0"/>
              <a:t> in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761969-A3E5-44C5-9990-2A4B5F4C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Paralelne sa vykonáva viacero funkcií a čaká sa, kým všetky dobehnú</a:t>
            </a:r>
          </a:p>
          <a:p>
            <a:r>
              <a:rPr lang="sk-SK" dirty="0"/>
              <a:t>Výstupy z funkcií sa často agregujú</a:t>
            </a:r>
          </a:p>
        </p:txBody>
      </p:sp>
    </p:spTree>
    <p:extLst>
      <p:ext uri="{BB962C8B-B14F-4D97-AF65-F5344CB8AC3E}">
        <p14:creationId xmlns:p14="http://schemas.microsoft.com/office/powerpoint/2010/main" val="246832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09CFA4-907A-42D7-BCCC-EE654E4A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2 – </a:t>
            </a:r>
            <a:r>
              <a:rPr lang="sk-SK" dirty="0" err="1"/>
              <a:t>Fan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fan</a:t>
            </a:r>
            <a:r>
              <a:rPr lang="sk-SK" dirty="0"/>
              <a:t> in</a:t>
            </a:r>
          </a:p>
        </p:txBody>
      </p:sp>
      <p:pic>
        <p:nvPicPr>
          <p:cNvPr id="2050" name="Picture 2" descr="A diagram of the fan out/fan pattern">
            <a:extLst>
              <a:ext uri="{FF2B5EF4-FFF2-40B4-BE49-F238E27FC236}">
                <a16:creationId xmlns:a16="http://schemas.microsoft.com/office/drawing/2014/main" id="{8A08A530-A72C-4918-85E9-C2529042F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323" y="2866835"/>
            <a:ext cx="5496692" cy="272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90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2B029D-E4ED-4401-893C-58C7C17E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3 – </a:t>
            </a:r>
            <a:r>
              <a:rPr lang="sk-SK" dirty="0" err="1"/>
              <a:t>Async</a:t>
            </a:r>
            <a:r>
              <a:rPr lang="sk-SK" dirty="0"/>
              <a:t> HTTP </a:t>
            </a:r>
            <a:r>
              <a:rPr lang="sk-SK" dirty="0" err="1"/>
              <a:t>APIs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43541F-8AEF-4BE7-BBE6-A3E25639C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Riešia synchronizáciu medzi stavom dlhotrvajúcej operácie a externým klientom</a:t>
            </a:r>
          </a:p>
          <a:p>
            <a:pPr algn="just"/>
            <a:r>
              <a:rPr lang="sk-SK" dirty="0"/>
              <a:t>Spravidla sa rieši tak, že HTTP </a:t>
            </a:r>
            <a:r>
              <a:rPr lang="sk-SK" dirty="0" err="1"/>
              <a:t>trigger</a:t>
            </a:r>
            <a:r>
              <a:rPr lang="sk-SK" dirty="0"/>
              <a:t> spustí dlhotrvajúcu operáciu a následne sa klient presmeruje na </a:t>
            </a:r>
            <a:r>
              <a:rPr lang="sk-SK" dirty="0" err="1"/>
              <a:t>endpoint</a:t>
            </a:r>
            <a:r>
              <a:rPr lang="sk-SK" dirty="0"/>
              <a:t>, kde môže sledovať stav operácie</a:t>
            </a:r>
          </a:p>
          <a:p>
            <a:pPr algn="just"/>
            <a:r>
              <a:rPr lang="sk-SK" dirty="0"/>
              <a:t>DF majú podporu pre sledovanie stavu zapracovanú priamo v sebe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829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7C496E-C298-4154-BC79-411484CC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/>
              <a:t>Vzor 3 – Async HTTP APIs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80CFEE-342E-4047-92CA-C175A8BA1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061" y="2771571"/>
            <a:ext cx="3877216" cy="291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8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https://docs.microsoft.com/en-us/azure/azure-functions/durable/durable-functions-http-features?tabs=csharp</a:t>
            </a:r>
          </a:p>
        </p:txBody>
      </p:sp>
    </p:spTree>
    <p:extLst>
      <p:ext uri="{BB962C8B-B14F-4D97-AF65-F5344CB8AC3E}">
        <p14:creationId xmlns:p14="http://schemas.microsoft.com/office/powerpoint/2010/main" val="342800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0FB3F4-3C5F-49BF-9C53-E08AE645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4 - Monitor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75B4A3-DBCB-4390-8C65-B13E3028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Využíva sa na flexibilný, opakujúci sa proces, napr. periodická kontrola splnenia nejakých podmienok a pod.</a:t>
            </a:r>
          </a:p>
          <a:p>
            <a:pPr algn="just"/>
            <a:r>
              <a:rPr lang="sk-SK" dirty="0"/>
              <a:t>Umožňuje vytvorenie flexibilných intervalov, správu životného cyklu </a:t>
            </a:r>
            <a:r>
              <a:rPr lang="sk-SK" dirty="0" err="1"/>
              <a:t>taskov</a:t>
            </a:r>
            <a:r>
              <a:rPr lang="sk-SK" dirty="0"/>
              <a:t> a vytvorenie viacerých monitorovacích procesov v jednej orchestrácii</a:t>
            </a:r>
          </a:p>
        </p:txBody>
      </p:sp>
    </p:spTree>
    <p:extLst>
      <p:ext uri="{BB962C8B-B14F-4D97-AF65-F5344CB8AC3E}">
        <p14:creationId xmlns:p14="http://schemas.microsoft.com/office/powerpoint/2010/main" val="357451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8F6ACD-758A-40FA-9D1A-30BCCA17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4 - Monitor</a:t>
            </a:r>
          </a:p>
        </p:txBody>
      </p:sp>
      <p:pic>
        <p:nvPicPr>
          <p:cNvPr id="4098" name="Picture 2" descr="A diagram of the monitor pattern">
            <a:extLst>
              <a:ext uri="{FF2B5EF4-FFF2-40B4-BE49-F238E27FC236}">
                <a16:creationId xmlns:a16="http://schemas.microsoft.com/office/drawing/2014/main" id="{B26381C6-7FB7-4C7C-9F1A-535FD2BD77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950" y="3308524"/>
            <a:ext cx="2743438" cy="184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2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Event-</a:t>
            </a:r>
            <a:r>
              <a:rPr lang="sk-SK" dirty="0" err="1"/>
              <a:t>driven</a:t>
            </a:r>
            <a:r>
              <a:rPr lang="sk-SK" dirty="0"/>
              <a:t> – kód beží ako reakcia na nejakú udalosť (spúšťač)</a:t>
            </a:r>
          </a:p>
          <a:p>
            <a:pPr algn="just"/>
            <a:r>
              <a:rPr lang="sk-SK" dirty="0" err="1"/>
              <a:t>Serverless</a:t>
            </a:r>
            <a:r>
              <a:rPr lang="sk-SK" dirty="0"/>
              <a:t> – o infraštruktúru sa stará </a:t>
            </a:r>
            <a:r>
              <a:rPr lang="sk-SK" dirty="0" err="1"/>
              <a:t>Azure</a:t>
            </a:r>
            <a:r>
              <a:rPr lang="sk-SK" dirty="0"/>
              <a:t>, programátor sa môže sústrediť na kód</a:t>
            </a:r>
          </a:p>
          <a:p>
            <a:pPr algn="just"/>
            <a:r>
              <a:rPr lang="sk-SK" dirty="0"/>
              <a:t>Automatické a flexibilné škálovanie podľa aktuálnej záťaže</a:t>
            </a:r>
          </a:p>
          <a:p>
            <a:pPr algn="just"/>
            <a:r>
              <a:rPr lang="sk-SK" dirty="0"/>
              <a:t>Jednoduché pripájanie na iné </a:t>
            </a:r>
            <a:r>
              <a:rPr lang="sk-SK" dirty="0" err="1"/>
              <a:t>Azure</a:t>
            </a:r>
            <a:r>
              <a:rPr lang="sk-SK" dirty="0"/>
              <a:t> služby bez potreby písania kódu</a:t>
            </a:r>
          </a:p>
          <a:p>
            <a:pPr algn="just"/>
            <a:r>
              <a:rPr lang="sk-SK" dirty="0"/>
              <a:t>Podpora viacerých programovacích jazykov a </a:t>
            </a:r>
            <a:r>
              <a:rPr lang="en-US" dirty="0"/>
              <a:t>pl</a:t>
            </a:r>
            <a:r>
              <a:rPr lang="sk-SK" dirty="0" err="1"/>
              <a:t>ánov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2229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https://docs.microsoft.com/en-us/cli/azure/functionapp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https://docs.microsoft.com/en-us/powershell/module/az.functions/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 algn="just"/>
            <a:r>
              <a:rPr lang="sk-SK" dirty="0">
                <a:hlinkClick r:id="rId2"/>
              </a:rPr>
              <a:t>https://github.com/kubinko/Azure-Resources-Overview</a:t>
            </a:r>
            <a:endParaRPr lang="sk-SK" dirty="0"/>
          </a:p>
          <a:p>
            <a:pPr algn="just"/>
            <a:r>
              <a:rPr lang="sk-SK" dirty="0"/>
              <a:t>Doplnkové zdroje:</a:t>
            </a:r>
          </a:p>
          <a:p>
            <a:pPr lvl="1" algn="just"/>
            <a:r>
              <a:rPr lang="sk-SK" dirty="0">
                <a:hlinkClick r:id="rId3"/>
              </a:rPr>
              <a:t>https://docs.microsoft.com/en-us/learn/modules/implement-durable-functions/</a:t>
            </a:r>
            <a:endParaRPr lang="sk-SK" dirty="0"/>
          </a:p>
          <a:p>
            <a:pPr lvl="1" algn="just"/>
            <a:r>
              <a:rPr lang="sk-SK" dirty="0">
                <a:hlinkClick r:id="rId4"/>
              </a:rPr>
              <a:t>https://docs.microsoft.com/en-us/learn/modules/create-long-running-serverless-workflow-with-durable-functions/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Roz</a:t>
            </a:r>
            <a:r>
              <a:rPr lang="sk-SK" dirty="0"/>
              <a:t>šírenie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algn="just"/>
            <a:r>
              <a:rPr lang="sk-SK" dirty="0"/>
              <a:t>Umožňuje písať pracovné postupy („</a:t>
            </a:r>
            <a:r>
              <a:rPr lang="sk-SK" dirty="0" err="1"/>
              <a:t>workflow</a:t>
            </a:r>
            <a:r>
              <a:rPr lang="sk-SK" dirty="0"/>
              <a:t>“), ktoré si držia stav („</a:t>
            </a:r>
            <a:r>
              <a:rPr lang="sk-SK" dirty="0" err="1"/>
              <a:t>stateful</a:t>
            </a:r>
            <a:r>
              <a:rPr lang="sk-SK" dirty="0"/>
              <a:t>“)</a:t>
            </a:r>
          </a:p>
          <a:p>
            <a:pPr algn="just"/>
            <a:r>
              <a:rPr lang="sk-SK" dirty="0"/>
              <a:t>Na pozadí sa stará o stav, </a:t>
            </a:r>
            <a:r>
              <a:rPr lang="sk-SK" dirty="0" err="1"/>
              <a:t>checkpointy</a:t>
            </a:r>
            <a:r>
              <a:rPr lang="sk-SK" dirty="0"/>
              <a:t> a reštartovanie (</a:t>
            </a:r>
            <a:r>
              <a:rPr lang="sk-SK"/>
              <a:t>v prípade potreby)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834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5745E6-645F-4039-8E5B-0FD8963A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Podporované jazyky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D9966A-ECEC-4957-8C6D-9A927937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</a:t>
            </a:r>
            <a:r>
              <a:rPr lang="en-US" dirty="0"/>
              <a:t>#</a:t>
            </a:r>
            <a:endParaRPr lang="sk-SK" dirty="0"/>
          </a:p>
          <a:p>
            <a:r>
              <a:rPr lang="sk-SK" dirty="0"/>
              <a:t>JavaScript (od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2.x, od </a:t>
            </a:r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1.7.0)</a:t>
            </a:r>
          </a:p>
          <a:p>
            <a:r>
              <a:rPr lang="sk-SK" dirty="0" err="1"/>
              <a:t>Python</a:t>
            </a:r>
            <a:r>
              <a:rPr lang="sk-SK" dirty="0"/>
              <a:t> (od </a:t>
            </a:r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2.3.1)</a:t>
            </a:r>
          </a:p>
          <a:p>
            <a:r>
              <a:rPr lang="sk-SK" dirty="0"/>
              <a:t>F</a:t>
            </a:r>
            <a:r>
              <a:rPr lang="en-US" dirty="0"/>
              <a:t>#</a:t>
            </a:r>
            <a:r>
              <a:rPr lang="sk-SK" dirty="0"/>
              <a:t> (iba v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1.x)</a:t>
            </a:r>
          </a:p>
          <a:p>
            <a:r>
              <a:rPr lang="sk-SK" dirty="0" err="1"/>
              <a:t>PowerShell</a:t>
            </a:r>
            <a:r>
              <a:rPr lang="sk-SK" dirty="0"/>
              <a:t> (od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3.x, od </a:t>
            </a:r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2.x, </a:t>
            </a:r>
            <a:r>
              <a:rPr lang="sk-SK" dirty="0" err="1"/>
              <a:t>PowerShell</a:t>
            </a:r>
            <a:r>
              <a:rPr lang="sk-SK" dirty="0"/>
              <a:t> 7)</a:t>
            </a:r>
          </a:p>
        </p:txBody>
      </p:sp>
    </p:spTree>
    <p:extLst>
      <p:ext uri="{BB962C8B-B14F-4D97-AF65-F5344CB8AC3E}">
        <p14:creationId xmlns:p14="http://schemas.microsoft.com/office/powerpoint/2010/main" val="230519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02B7A6-A28E-4E95-AD86-50728C7B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funkcií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2BA08CF-D77A-4AE1-9020-0F8D4B59C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392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AA67DE-8F19-4768-8C0A-129FD6CE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Orchestrator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902142-C93E-4B06-8863-BB0802DF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041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E15FAE-D201-4FC6-AFFD-7126FDFE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Activity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1CDBDF-C7F2-4E41-82FB-49839D8D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402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7A4BE7-C868-44A8-BC54-A3101B57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Entity </a:t>
            </a:r>
            <a:r>
              <a:rPr lang="sk-SK" dirty="0" err="1"/>
              <a:t>function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140D17-465A-4E3A-BF0B-B8D5D808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324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F331C0-333F-45D8-B8A4-93CFD5DD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3A5E93-0B4E-4743-92FD-1655FB85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8216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4770</TotalTime>
  <Words>497</Words>
  <Application>Microsoft Office PowerPoint</Application>
  <PresentationFormat>Širokouhlá</PresentationFormat>
  <Paragraphs>58</Paragraphs>
  <Slides>22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6" baseType="lpstr">
      <vt:lpstr>Arial</vt:lpstr>
      <vt:lpstr>Calibri</vt:lpstr>
      <vt:lpstr>Corbel</vt:lpstr>
      <vt:lpstr>Paralaxa</vt:lpstr>
      <vt:lpstr>Durable Functions</vt:lpstr>
      <vt:lpstr>Azure Functions</vt:lpstr>
      <vt:lpstr>Durable Functions</vt:lpstr>
      <vt:lpstr>Podporované jazyky</vt:lpstr>
      <vt:lpstr>Typy funkcií</vt:lpstr>
      <vt:lpstr>Orchestrator function</vt:lpstr>
      <vt:lpstr>Activity function</vt:lpstr>
      <vt:lpstr>Entity function</vt:lpstr>
      <vt:lpstr>Client function</vt:lpstr>
      <vt:lpstr>Obmedzenia pre orchestrator functions</vt:lpstr>
      <vt:lpstr>Vzor 1 – Function chaining</vt:lpstr>
      <vt:lpstr>Vzor 1 – Function chaining</vt:lpstr>
      <vt:lpstr>Vzor 2 – Fan out/fan in</vt:lpstr>
      <vt:lpstr>Vzor 2 – Fan out/fan in</vt:lpstr>
      <vt:lpstr>Vzor 3 – Async HTTP APIs</vt:lpstr>
      <vt:lpstr>Vzor 3 – Async HTTP APIs</vt:lpstr>
      <vt:lpstr>HTTP</vt:lpstr>
      <vt:lpstr>Vzor 4 - Monitor</vt:lpstr>
      <vt:lpstr>Vzor 4 - Monitor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Ing. Jakub Berthoty</cp:lastModifiedBy>
  <cp:revision>1159</cp:revision>
  <dcterms:created xsi:type="dcterms:W3CDTF">2021-04-23T08:10:48Z</dcterms:created>
  <dcterms:modified xsi:type="dcterms:W3CDTF">2022-04-06T09:43:56Z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