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1" r:id="rId5"/>
    <p:sldId id="273" r:id="rId6"/>
    <p:sldId id="257" r:id="rId7"/>
    <p:sldId id="281" r:id="rId8"/>
    <p:sldId id="271" r:id="rId9"/>
    <p:sldId id="278" r:id="rId10"/>
    <p:sldId id="282" r:id="rId11"/>
    <p:sldId id="275" r:id="rId12"/>
    <p:sldId id="280" r:id="rId13"/>
    <p:sldId id="283" r:id="rId14"/>
    <p:sldId id="279" r:id="rId15"/>
    <p:sldId id="284" r:id="rId16"/>
    <p:sldId id="285" r:id="rId17"/>
    <p:sldId id="286" r:id="rId18"/>
    <p:sldId id="287" r:id="rId19"/>
    <p:sldId id="289" r:id="rId20"/>
    <p:sldId id="290" r:id="rId21"/>
    <p:sldId id="288" r:id="rId2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D37F-578D-45E6-A78D-A0E9538A9180}" v="6" dt="2023-05-05T15:22:22.29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619CD7-CE26-4FA0-8CFB-55B592A702BA}" type="datetime1">
              <a:rPr lang="sk-SK" smtClean="0"/>
              <a:t>6. 5. 2023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F6D60-0AC2-48DB-96F8-F9C5972C505F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96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812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711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41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33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riama spojnic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riama spojnic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riama spojnic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riama spojnic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riama spojnic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riama spojnic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riama spojnic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riama spojnic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riama spojnic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riama spojnic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2903B-98B1-44A3-8E2D-3008099F2910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A9843-625D-4F24-98D6-8078BAC0CF7D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A4E1-81AC-4874-ADDE-D431E99293B3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riama spojnic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riama spojnic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riama spojnic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644879-38CA-47C5-B829-4317F6B2188F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B6E9C-3251-442E-B503-3348DA807258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4646F-4E75-40AA-B88A-94035EEF8D97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riama spojnic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riama spojnic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riama spojnic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riama spojnic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riama spojnic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riama spojnic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riama spojnic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riama spojnic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riama spojnic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riama spojnic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riama spojnic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riama spojnic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riama spojnic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riama spojnic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riama spojnica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riama spojnic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riama spojnic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riama spojnic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riama spojnic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riama spojnic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riama spojnic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riama spojnic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riama spojnic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riama spojnic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riama spojnic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riama spojnic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riama spojnic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riama spojnic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riama spojnic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riama spojnic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riama spojnic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riama spojnic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riama spojnic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riama spojnic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riama spojnic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riama spojnic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riama spojnic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riama spojnic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riama spojnic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riama spojnic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riama spojnic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riama spojnic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riama spojnic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riama spojnic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riama spojnic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riama spojnic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objekt pät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212" name="Zástupný objekt dátum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8D42D-D67C-4122-921F-590033323AB7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214" name="Zástupný objekt čísla snímk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riama spojnic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riama spojnic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riama spojnic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riama spojnic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riama spojnic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riama spojnic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riama spojnic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riama spojnic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ĺžni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60" name="Priama spojnic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D4C4CCB-A60A-4541-86F2-7DE5D61B560E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8" name="Zástupný objekt čísla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riama spojnic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riama spojnic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riama spojnic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ĺžni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59" name="Priama spojnic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riama spojnic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riama spojnic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riama spojnic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riama spojnic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riama spojnic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riama spojnic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riama spojnic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riama spojnic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riama spojnic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riama spojnic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riama spojnic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riama spojnic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riama spojnic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riama spojnic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riama spojnic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riama spojnic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riama spojnic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riama spojnic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riama spojnic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riama spojnic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riama spojnic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riama spojnic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riama spojnic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riama spojnic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riama spojnic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riama spojnic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riama spojnic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riama spojnic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riama spojnic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riama spojnic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riama spojnic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riama spojnic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riama spojnic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riama spojnic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riama spojnic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riama spojnic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riama spojnic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riama spojnic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riama spojnic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riama spojnic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riama spojnic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riama spojnic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riama spojnic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riama spojnic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riama spojnic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riama spojnic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cxnSp>
        <p:nvCxnSpPr>
          <p:cNvPr id="148" name="Priama spojnic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C9E53B89-09F6-40E4-8803-8B905E1EA10F}" type="datetime1">
              <a:rPr lang="sk-SK" noProof="0" smtClean="0"/>
              <a:t>6. 5. 2023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sk-SK" sz="5000" spc="-50" dirty="0"/>
              <a:t>EDUKAČNÉ PROSTREDIE NA PROGRAMOVANIE</a:t>
            </a:r>
            <a:br>
              <a:rPr lang="sk-SK" sz="5000" spc="-50" dirty="0"/>
            </a:br>
            <a:r>
              <a:rPr lang="sk-SK" sz="5000" spc="-50" dirty="0"/>
              <a:t>HUDBY PRÍSTUPNÉ PRE NEVIDIACICH ŽIAKOV</a:t>
            </a:r>
            <a:br>
              <a:rPr lang="sk-SK" sz="5000" spc="-50" dirty="0"/>
            </a:br>
            <a:r>
              <a:rPr lang="sk-SK" sz="5000" spc="-50" dirty="0"/>
              <a:t>SEKUNDÁRNEHO VZDELÁVANIA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dirty="0"/>
              <a:t>Jakub Švorc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4EFF2-282A-03D0-DCBE-3E4305A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D7E49A-6427-D588-91BB-C291A38B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6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42367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283F7-42FC-C391-37D7-5896C0B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Blocks: A Musical Microworld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FFB0DC4-207E-2EA1-4E94-D113803C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966" y="1981200"/>
            <a:ext cx="5753634" cy="3810000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8FA4189-6098-5A17-0765-F6764CFBC41B}"/>
              </a:ext>
            </a:extLst>
          </p:cNvPr>
          <p:cNvSpPr txBox="1"/>
          <p:nvPr/>
        </p:nvSpPr>
        <p:spPr>
          <a:xfrm>
            <a:off x="1295400" y="1981200"/>
            <a:ext cx="384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Walter</a:t>
            </a:r>
            <a:r>
              <a:rPr lang="sk-SK" dirty="0"/>
              <a:t> </a:t>
            </a:r>
            <a:r>
              <a:rPr lang="sk-SK" dirty="0" err="1"/>
              <a:t>Bender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Devin </a:t>
            </a:r>
            <a:r>
              <a:rPr lang="sk-SK" dirty="0" err="1"/>
              <a:t>Ulibarri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Yash</a:t>
            </a:r>
            <a:r>
              <a:rPr lang="sk-SK" dirty="0"/>
              <a:t> </a:t>
            </a:r>
            <a:r>
              <a:rPr lang="sk-SK" dirty="0" err="1"/>
              <a:t>Khandelwal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67DBC9B-328A-2461-FEA1-AEA82886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5" y="1695450"/>
            <a:ext cx="6512221" cy="1562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72193-6D33-4F6F-A3BF-CD9ABC0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educational programming</a:t>
            </a:r>
            <a:r>
              <a:rPr lang="sk-SK" dirty="0"/>
              <a:t> </a:t>
            </a:r>
            <a:r>
              <a:rPr lang="en-US" dirty="0"/>
              <a:t>tools for the</a:t>
            </a:r>
            <a:r>
              <a:rPr lang="sk-SK" dirty="0"/>
              <a:t> </a:t>
            </a:r>
            <a:r>
              <a:rPr lang="en-US" dirty="0"/>
              <a:t>blind:</a:t>
            </a:r>
            <a:r>
              <a:rPr lang="sk-SK" dirty="0"/>
              <a:t> </a:t>
            </a:r>
            <a:r>
              <a:rPr lang="en-US" dirty="0"/>
              <a:t>mitigating the</a:t>
            </a:r>
            <a:r>
              <a:rPr lang="sk-SK" dirty="0"/>
              <a:t> </a:t>
            </a:r>
            <a:r>
              <a:rPr lang="en-US" dirty="0"/>
              <a:t>inequality of coding in schools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6D6FAC6-1F47-3138-2344-F001F490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696" y="1856759"/>
            <a:ext cx="6634754" cy="2390775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4A3126E-A066-98B3-9185-47C32CE0214D}"/>
              </a:ext>
            </a:extLst>
          </p:cNvPr>
          <p:cNvSpPr txBox="1"/>
          <p:nvPr/>
        </p:nvSpPr>
        <p:spPr>
          <a:xfrm>
            <a:off x="904875" y="1856759"/>
            <a:ext cx="44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Clarissa</a:t>
            </a:r>
            <a:r>
              <a:rPr lang="sk-SK" dirty="0"/>
              <a:t> </a:t>
            </a:r>
            <a:r>
              <a:rPr lang="sk-SK" dirty="0" err="1"/>
              <a:t>Correa</a:t>
            </a:r>
            <a:r>
              <a:rPr lang="sk-SK" dirty="0"/>
              <a:t> de </a:t>
            </a:r>
            <a:r>
              <a:rPr lang="sk-SK" dirty="0" err="1"/>
              <a:t>Oliveira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D2AA76F-599D-52FC-C6FC-D713BD75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616377"/>
            <a:ext cx="4276725" cy="3262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40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A3268-5054-EFC6-01B4-559306B9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APL: Audio Programming Language for Blind Learners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FCAED8F-8EDD-3D4A-3477-F5F5FB417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200" y="1981200"/>
            <a:ext cx="5440649" cy="3810000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4B71F2C-3AC3-1595-4C23-405537E31C75}"/>
              </a:ext>
            </a:extLst>
          </p:cNvPr>
          <p:cNvSpPr txBox="1"/>
          <p:nvPr/>
        </p:nvSpPr>
        <p:spPr>
          <a:xfrm>
            <a:off x="1152525" y="1981200"/>
            <a:ext cx="451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Jaime</a:t>
            </a:r>
            <a:r>
              <a:rPr lang="sk-SK" dirty="0"/>
              <a:t> </a:t>
            </a:r>
            <a:r>
              <a:rPr lang="sk-SK" dirty="0" err="1"/>
              <a:t>Sánchez</a:t>
            </a:r>
            <a:endParaRPr lang="sk-SK" dirty="0"/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0014F2AD-187B-B425-161E-59617226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535690"/>
            <a:ext cx="3811402" cy="33473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19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5241B-83EE-D4A0-D2C3-B9B20E49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Programming Accessible to Learners with</a:t>
            </a:r>
            <a:r>
              <a:rPr lang="sk-SK" dirty="0"/>
              <a:t> </a:t>
            </a:r>
            <a:r>
              <a:rPr lang="en-US" dirty="0"/>
              <a:t>Visual Impairments: A</a:t>
            </a:r>
            <a:r>
              <a:rPr lang="sk-SK" dirty="0"/>
              <a:t> </a:t>
            </a:r>
            <a:r>
              <a:rPr lang="en-US" dirty="0"/>
              <a:t>Literature Review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8B8802-6368-C3BE-2DAE-238C672D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Alex </a:t>
            </a:r>
            <a:r>
              <a:rPr lang="sk-SK" dirty="0" err="1"/>
              <a:t>Hadwen-Bennett</a:t>
            </a:r>
            <a:endParaRPr lang="sk-SK" dirty="0"/>
          </a:p>
          <a:p>
            <a:r>
              <a:rPr lang="sk-SK" dirty="0" err="1"/>
              <a:t>Sue</a:t>
            </a:r>
            <a:r>
              <a:rPr lang="sk-SK" dirty="0"/>
              <a:t> </a:t>
            </a:r>
            <a:r>
              <a:rPr lang="sk-SK" dirty="0" err="1"/>
              <a:t>Sentance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77C202D-1D6C-C704-0063-0F199671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84" y="1990726"/>
            <a:ext cx="7351541" cy="2495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5E96093-1443-A4CD-5F2A-CD0D7199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1" y="3248026"/>
            <a:ext cx="5568384" cy="2495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8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Bud</a:t>
            </a:r>
            <a:r>
              <a:rPr lang="sk-SK" dirty="0" err="1"/>
              <a:t>úce</a:t>
            </a:r>
            <a:r>
              <a:rPr lang="sk-SK" dirty="0"/>
              <a:t> ciele</a:t>
            </a:r>
          </a:p>
        </p:txBody>
      </p:sp>
    </p:spTree>
    <p:extLst>
      <p:ext uri="{BB962C8B-B14F-4D97-AF65-F5344CB8AC3E}">
        <p14:creationId xmlns:p14="http://schemas.microsoft.com/office/powerpoint/2010/main" val="394723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348A6-C97D-C6CA-8DF6-A2433620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Budúce </a:t>
            </a:r>
            <a:r>
              <a:rPr lang="sk-SK" dirty="0" err="1"/>
              <a:t>cieľe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F0EF10-E853-817E-CB99-EC9DC7EB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1676"/>
            <a:ext cx="9601200" cy="3809999"/>
          </a:xfrm>
        </p:spPr>
        <p:txBody>
          <a:bodyPr>
            <a:normAutofit/>
          </a:bodyPr>
          <a:lstStyle/>
          <a:p>
            <a:r>
              <a:rPr lang="sk-SK" dirty="0"/>
              <a:t>Práca s premennými</a:t>
            </a:r>
          </a:p>
          <a:p>
            <a:r>
              <a:rPr lang="sk-SK" dirty="0"/>
              <a:t>Podprogramy</a:t>
            </a:r>
          </a:p>
          <a:p>
            <a:r>
              <a:rPr lang="sk-SK" dirty="0"/>
              <a:t>Vetvenie</a:t>
            </a:r>
          </a:p>
          <a:p>
            <a:r>
              <a:rPr lang="sk-SK" dirty="0"/>
              <a:t>Vlákna </a:t>
            </a:r>
            <a:r>
              <a:rPr lang="en-US" dirty="0"/>
              <a:t>a s</a:t>
            </a:r>
            <a:r>
              <a:rPr lang="sk-SK" dirty="0" err="1"/>
              <a:t>úbežné</a:t>
            </a:r>
            <a:r>
              <a:rPr lang="sk-SK" dirty="0"/>
              <a:t> prehrávanie</a:t>
            </a:r>
          </a:p>
          <a:p>
            <a:r>
              <a:rPr lang="sk-SK" dirty="0"/>
              <a:t>Kompatibilita s NVDA</a:t>
            </a:r>
          </a:p>
          <a:p>
            <a:r>
              <a:rPr lang="sk-SK" dirty="0"/>
              <a:t>Skúmanie používania v praxi spolu so žiakmi cieľovej skupiny</a:t>
            </a:r>
          </a:p>
        </p:txBody>
      </p:sp>
    </p:spTree>
    <p:extLst>
      <p:ext uri="{BB962C8B-B14F-4D97-AF65-F5344CB8AC3E}">
        <p14:creationId xmlns:p14="http://schemas.microsoft.com/office/powerpoint/2010/main" val="179479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/>
              <a:t>Ďakujem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685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162AB6-E7FF-2987-D289-78DAC164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Detaily k práci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CF04EA-DB30-5674-447C-43E42D34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Školiteľka: doc. RNDr. Ľudmila Jašková, PhD.</a:t>
            </a:r>
          </a:p>
          <a:p>
            <a:r>
              <a:rPr lang="sk-SK" dirty="0"/>
              <a:t>Cieľ práce: Vytvoriť programovacie prostredie umožňujúce programovať hudbu pozostávajúcu z viacerých paralelne znejúcich melódií. Dôraz bude kladený na zabezpečenie plnej prístupnosti a efektívnej práce s editorom kódu pre žiakov so zrakovým postihnutím</a:t>
            </a:r>
          </a:p>
          <a:p>
            <a:r>
              <a:rPr lang="sk-SK" dirty="0"/>
              <a:t>Cieľová skupina: 2. stupeň ZŠ</a:t>
            </a:r>
          </a:p>
        </p:txBody>
      </p:sp>
    </p:spTree>
    <p:extLst>
      <p:ext uri="{BB962C8B-B14F-4D97-AF65-F5344CB8AC3E}">
        <p14:creationId xmlns:p14="http://schemas.microsoft.com/office/powerpoint/2010/main" val="12919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Podobné aplikácie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20BFD-45F4-9DCE-1292-01A45EA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SonicPi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4FD3AA-E2CC-6CAB-048A-AE1A7367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49" y="1646238"/>
            <a:ext cx="4219575" cy="3809999"/>
          </a:xfrm>
        </p:spPr>
        <p:txBody>
          <a:bodyPr/>
          <a:lstStyle/>
          <a:p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Aaron</a:t>
            </a:r>
            <a:endParaRPr lang="sk-SK" dirty="0"/>
          </a:p>
          <a:p>
            <a:r>
              <a:rPr lang="sk-SK" dirty="0"/>
              <a:t>Podpora štandardného aj zvukového programovania</a:t>
            </a:r>
          </a:p>
          <a:p>
            <a:r>
              <a:rPr lang="sk-SK" dirty="0"/>
              <a:t>Jednoduchá aj komplexná syntax (veľa parametrov) a základné programové konštrukcie</a:t>
            </a:r>
          </a:p>
          <a:p>
            <a:r>
              <a:rPr lang="sk-SK" dirty="0"/>
              <a:t>IDE s vlastným jazykom</a:t>
            </a:r>
          </a:p>
          <a:p>
            <a:r>
              <a:rPr lang="sk-SK" dirty="0"/>
              <a:t>Bohatá škála vytvárania zvukov a ich rôzne úpravy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04B9C6-8E3F-9C1C-FF6A-62D86F1C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6238"/>
            <a:ext cx="7101839" cy="4165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9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954C57-6984-AC4F-F39F-BA69586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TonIK2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51806D8-7807-6A2A-4E60-8F0C68C7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238"/>
            <a:ext cx="7743825" cy="4391025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3B77058E-0E1C-F093-8625-4F9EE4CA3CBB}"/>
              </a:ext>
            </a:extLst>
          </p:cNvPr>
          <p:cNvSpPr txBox="1"/>
          <p:nvPr/>
        </p:nvSpPr>
        <p:spPr>
          <a:xfrm>
            <a:off x="8505825" y="1646238"/>
            <a:ext cx="3419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Práca s hotovými príkazmi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Output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Práca s premennými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Programové konštrukcie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Plne </a:t>
            </a:r>
            <a:r>
              <a:rPr lang="sk-SK" dirty="0" err="1"/>
              <a:t>ovládatelné</a:t>
            </a:r>
            <a:r>
              <a:rPr lang="sk-SK" dirty="0"/>
              <a:t> klávesnicou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07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Implementácia</a:t>
            </a:r>
          </a:p>
        </p:txBody>
      </p:sp>
    </p:spTree>
    <p:extLst>
      <p:ext uri="{BB962C8B-B14F-4D97-AF65-F5344CB8AC3E}">
        <p14:creationId xmlns:p14="http://schemas.microsoft.com/office/powerpoint/2010/main" val="5594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6774-CC55-7A96-A782-F3279A0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sk-SK" dirty="0"/>
              <a:t>riešení </a:t>
            </a:r>
            <a:r>
              <a:rPr lang="en-US" dirty="0"/>
              <a:t>p</a:t>
            </a:r>
            <a:r>
              <a:rPr lang="sk-SK" dirty="0" err="1"/>
              <a:t>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0D532E-06BC-DFFE-0392-F27284DD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Spracovanie článkov</a:t>
            </a:r>
          </a:p>
          <a:p>
            <a:r>
              <a:rPr lang="sk-SK" dirty="0"/>
              <a:t>Prehľad vhodných technológií</a:t>
            </a:r>
          </a:p>
          <a:p>
            <a:r>
              <a:rPr lang="sk-SK" dirty="0"/>
              <a:t>Zadefinovanie syntaxe</a:t>
            </a:r>
          </a:p>
          <a:p>
            <a:r>
              <a:rPr lang="sk-SK" dirty="0"/>
              <a:t>Aplikácia na test s </a:t>
            </a:r>
            <a:r>
              <a:rPr lang="sk-SK" dirty="0" err="1"/>
              <a:t>čítačom</a:t>
            </a:r>
            <a:r>
              <a:rPr lang="sk-SK" dirty="0"/>
              <a:t> obrazovky</a:t>
            </a:r>
          </a:p>
          <a:p>
            <a:r>
              <a:rPr lang="sk-SK" dirty="0"/>
              <a:t>Porovnanie kompilácie proti interpretácií jazyka</a:t>
            </a:r>
          </a:p>
          <a:p>
            <a:r>
              <a:rPr lang="sk-SK" dirty="0"/>
              <a:t>Začatie implementácie</a:t>
            </a:r>
          </a:p>
        </p:txBody>
      </p:sp>
    </p:spTree>
    <p:extLst>
      <p:ext uri="{BB962C8B-B14F-4D97-AF65-F5344CB8AC3E}">
        <p14:creationId xmlns:p14="http://schemas.microsoft.com/office/powerpoint/2010/main" val="133571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5B5785-8598-7FE1-F394-7B8C444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CBD4EE-454F-AFF1-035A-FFCEA0C2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Voľba vhodného nástroja</a:t>
            </a:r>
          </a:p>
          <a:p>
            <a:pPr lvl="1"/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JavaFx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.NET WPF </a:t>
            </a:r>
            <a:r>
              <a:rPr lang="en-US" dirty="0"/>
              <a:t>+ </a:t>
            </a:r>
            <a:r>
              <a:rPr lang="en-US" dirty="0" err="1"/>
              <a:t>kni</a:t>
            </a:r>
            <a:r>
              <a:rPr lang="sk-SK" dirty="0"/>
              <a:t>žnice</a:t>
            </a:r>
          </a:p>
          <a:p>
            <a:r>
              <a:rPr lang="sk-SK" dirty="0"/>
              <a:t>Malá testovacia aplikácia </a:t>
            </a:r>
          </a:p>
          <a:p>
            <a:r>
              <a:rPr lang="sk-SK" dirty="0"/>
              <a:t>Tvorba GUI</a:t>
            </a:r>
          </a:p>
          <a:p>
            <a:r>
              <a:rPr lang="sk-SK" dirty="0"/>
              <a:t>Interpreter </a:t>
            </a:r>
          </a:p>
          <a:p>
            <a:pPr lvl="1"/>
            <a:r>
              <a:rPr lang="sk-SK" dirty="0"/>
              <a:t>naivný spôsob spracovania programu</a:t>
            </a:r>
          </a:p>
          <a:p>
            <a:r>
              <a:rPr lang="sk-SK" dirty="0"/>
              <a:t>Kompilátor</a:t>
            </a:r>
            <a:r>
              <a:rPr lang="en-US" dirty="0"/>
              <a:t> </a:t>
            </a:r>
            <a:r>
              <a:rPr lang="sk-SK" dirty="0"/>
              <a:t>a virtuálna mašina</a:t>
            </a:r>
          </a:p>
          <a:p>
            <a:pPr lvl="1"/>
            <a:r>
              <a:rPr lang="sk-SK" dirty="0"/>
              <a:t>z</a:t>
            </a:r>
            <a:r>
              <a:rPr lang="en-US" dirty="0" err="1"/>
              <a:t>jednodu</a:t>
            </a:r>
            <a:r>
              <a:rPr lang="sk-SK" dirty="0" err="1"/>
              <a:t>šený</a:t>
            </a:r>
            <a:r>
              <a:rPr lang="sk-SK" dirty="0"/>
              <a:t> bez programovacích konštrukcií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72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86D5-2968-6198-12BC-75203ECB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- pokračovanie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46820E-B6D1-452C-BE7C-4EA44D8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1676"/>
            <a:ext cx="9601200" cy="3809999"/>
          </a:xfrm>
        </p:spPr>
        <p:txBody>
          <a:bodyPr/>
          <a:lstStyle/>
          <a:p>
            <a:r>
              <a:rPr lang="sk-SK" dirty="0"/>
              <a:t>Prehrávanie tónu</a:t>
            </a:r>
          </a:p>
          <a:p>
            <a:pPr lvl="1"/>
            <a:r>
              <a:rPr lang="sk-SK" dirty="0"/>
              <a:t>Spracovanie dodatočných parametrov</a:t>
            </a:r>
          </a:p>
          <a:p>
            <a:r>
              <a:rPr lang="sk-SK" dirty="0"/>
              <a:t>Zmena nástroja</a:t>
            </a:r>
          </a:p>
          <a:p>
            <a:r>
              <a:rPr lang="sk-SK" dirty="0"/>
              <a:t>Cyklus s počtom opakovaní (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)</a:t>
            </a:r>
          </a:p>
          <a:p>
            <a:r>
              <a:rPr lang="sk-SK" dirty="0"/>
              <a:t>Kontroly syntaxe počas kompilácie</a:t>
            </a:r>
          </a:p>
          <a:p>
            <a:r>
              <a:rPr lang="sk-SK" dirty="0"/>
              <a:t>Terminál na </a:t>
            </a:r>
            <a:r>
              <a:rPr lang="sk-SK" dirty="0" err="1"/>
              <a:t>debugovanie</a:t>
            </a:r>
            <a:r>
              <a:rPr lang="sk-SK" dirty="0"/>
              <a:t> a hlásenie chýb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6340450"/>
      </p:ext>
    </p:extLst>
  </p:cSld>
  <p:clrMapOvr>
    <a:masterClrMapping/>
  </p:clrMapOvr>
</p:sld>
</file>

<file path=ppt/theme/theme1.xml><?xml version="1.0" encoding="utf-8"?>
<a:theme xmlns:a="http://schemas.openxmlformats.org/drawingml/2006/main" name="Kosoštvorcová mriežka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4_TF03031015" id="{91DF5D2B-076B-4BF0-BD3C-59D7E1657E4A}" vid="{9D4FA74F-3540-4B0F-A2DA-51D08099DA7E}"/>
    </a:ext>
  </a:extLst>
</a:theme>
</file>

<file path=ppt/theme/theme2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3D9E594C9C5140B4C524C7278F8B5C" ma:contentTypeVersion="8" ma:contentTypeDescription="Umožňuje vytvoriť nový dokument." ma:contentTypeScope="" ma:versionID="e1106ccc3758c9ff2e56cfd18bd203e3">
  <xsd:schema xmlns:xsd="http://www.w3.org/2001/XMLSchema" xmlns:xs="http://www.w3.org/2001/XMLSchema" xmlns:p="http://schemas.microsoft.com/office/2006/metadata/properties" xmlns:ns3="617e9901-0859-408a-9390-ea05dc8a0cbd" xmlns:ns4="fb7181c7-24ed-434f-8e3f-193c07973aa2" targetNamespace="http://schemas.microsoft.com/office/2006/metadata/properties" ma:root="true" ma:fieldsID="e5b906739e77891d7d9d02177adbf751" ns3:_="" ns4:_="">
    <xsd:import namespace="617e9901-0859-408a-9390-ea05dc8a0cbd"/>
    <xsd:import namespace="fb7181c7-24ed-434f-8e3f-193c07973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9901-0859-408a-9390-ea05dc8a0c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1c7-24ed-434f-8e3f-193c07973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A2B6D-961D-47A2-8430-F00F36B4B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e9901-0859-408a-9390-ea05dc8a0cbd"/>
    <ds:schemaRef ds:uri="fb7181c7-24ed-434f-8e3f-193c07973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88895-AB5A-40A9-A19B-5E5E94E7C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8D836-D13E-40E7-BD3F-E25433B9F632}">
  <ds:schemaRefs>
    <ds:schemaRef ds:uri="http://purl.org/dc/dcmitype/"/>
    <ds:schemaRef ds:uri="617e9901-0859-408a-9390-ea05dc8a0cbd"/>
    <ds:schemaRef ds:uri="fb7181c7-24ed-434f-8e3f-193c07973aa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 motívom kosoštvorcovej mriežky (širokouhlý formát)</Template>
  <TotalTime>229</TotalTime>
  <Words>302</Words>
  <Application>Microsoft Office PowerPoint</Application>
  <PresentationFormat>Širokouhlá</PresentationFormat>
  <Paragraphs>77</Paragraphs>
  <Slides>18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Arial</vt:lpstr>
      <vt:lpstr>Kosoštvorcová mriežka 16 x 9</vt:lpstr>
      <vt:lpstr>EDUKAČNÉ PROSTREDIE NA PROGRAMOVANIE HUDBY PRÍSTUPNÉ PRE NEVIDIACICH ŽIAKOV SEKUNDÁRNEHO VZDELÁVANIA</vt:lpstr>
      <vt:lpstr>Detaily k práci</vt:lpstr>
      <vt:lpstr>Podobné aplikácie</vt:lpstr>
      <vt:lpstr>SonicPi</vt:lpstr>
      <vt:lpstr>TonIK2</vt:lpstr>
      <vt:lpstr>Implementácia</vt:lpstr>
      <vt:lpstr>Postup pri riešení práce</vt:lpstr>
      <vt:lpstr>Implementácia</vt:lpstr>
      <vt:lpstr>Implementácia - pokračovanie</vt:lpstr>
      <vt:lpstr>Ukážka</vt:lpstr>
      <vt:lpstr>Zdroje</vt:lpstr>
      <vt:lpstr>Music Blocks: A Musical Microworld</vt:lpstr>
      <vt:lpstr>Designing educational programming tools for the blind: mitigating the inequality of coding in schools</vt:lpstr>
      <vt:lpstr>APL: Audio Programming Language for Blind Learners</vt:lpstr>
      <vt:lpstr>Making Programming Accessible to Learners with Visual Impairments: A Literature Review</vt:lpstr>
      <vt:lpstr>Budúce ciele</vt:lpstr>
      <vt:lpstr>Budúce cieľe</vt:lpstr>
      <vt:lpstr>Ďakujem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PROSTREDIE NA PROGRAMOVANIE HUDBY PRÍSTUPNÉ PRE NEVIDIACICH ŽIAKOV SEKUNDÁRNEHO VZDELÁVANIA</dc:title>
  <dc:creator>Švorc Jakub</dc:creator>
  <cp:lastModifiedBy>Švorc Jakub</cp:lastModifiedBy>
  <cp:revision>2</cp:revision>
  <dcterms:created xsi:type="dcterms:W3CDTF">2023-05-02T14:30:37Z</dcterms:created>
  <dcterms:modified xsi:type="dcterms:W3CDTF">2023-05-06T16:55:13Z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0x010100493D9E594C9C5140B4C524C7278F8B5C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