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-330" y="-16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4284" y="-84"/>
      </p:cViewPr>
      <p:guideLst>
        <p:guide orient="horz" pos="4608"/>
        <p:guide pos="259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Электронный дневник: Ваш путь к успеху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Электронный дневник - это инновационное решение, которое трансформирует процесс обучения, делая его более эффективным и интерактивным. Присоединяйтесь к нашей цифровой революции и откройте для себя мир новых возможностей.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99686" y="6360081"/>
            <a:ext cx="288964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062"/>
              </a:lnSpc>
            </a:pPr>
            <a:r>
              <a:rPr lang="ru-RU" sz="2187" dirty="0" smtClean="0">
                <a:solidFill>
                  <a:schemeClr val="bg1"/>
                </a:solidFill>
              </a:rPr>
              <a:t>Создатели</a:t>
            </a:r>
            <a:r>
              <a:rPr lang="en-US" sz="2187" dirty="0" smtClean="0">
                <a:solidFill>
                  <a:schemeClr val="bg1"/>
                </a:solidFill>
              </a:rPr>
              <a:t>:</a:t>
            </a:r>
            <a:endParaRPr lang="ru-RU" sz="2187" dirty="0" smtClean="0">
              <a:solidFill>
                <a:schemeClr val="bg1"/>
              </a:solidFill>
            </a:endParaRPr>
          </a:p>
          <a:p>
            <a:pPr algn="ctr">
              <a:lnSpc>
                <a:spcPts val="3062"/>
              </a:lnSpc>
            </a:pPr>
            <a:r>
              <a:rPr lang="ru-RU" sz="2187" dirty="0" smtClean="0">
                <a:solidFill>
                  <a:schemeClr val="bg1"/>
                </a:solidFill>
              </a:rPr>
              <a:t>Чикризов Константин Иванович</a:t>
            </a:r>
          </a:p>
          <a:p>
            <a:pPr algn="ctr">
              <a:lnSpc>
                <a:spcPts val="3062"/>
              </a:lnSpc>
            </a:pPr>
            <a:r>
              <a:rPr lang="ru-RU" sz="2187" dirty="0" err="1" smtClean="0">
                <a:solidFill>
                  <a:schemeClr val="bg1"/>
                </a:solidFill>
              </a:rPr>
              <a:t>Завьялов</a:t>
            </a:r>
            <a:r>
              <a:rPr lang="ru-RU" sz="2187" dirty="0" smtClean="0">
                <a:solidFill>
                  <a:schemeClr val="bg1"/>
                </a:solidFill>
              </a:rPr>
              <a:t> Дмитрий Алексеевич</a:t>
            </a:r>
            <a:endParaRPr lang="en-US" sz="2187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Преимущества использования электронного дневника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Доступность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Доступ к дневнику в любое время и в любом месте </a:t>
            </a:r>
            <a:r>
              <a:rPr lang="en-US" sz="1750" dirty="0" err="1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через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err="1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веб-сайт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Эффективность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Автоматическое </a:t>
            </a:r>
            <a:r>
              <a:rPr lang="en-US" sz="1750" dirty="0" err="1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ведение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err="1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записей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и 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быстрый доступ к информации.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Вовлечение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Интерактивное взаимодействие </a:t>
            </a:r>
            <a:r>
              <a:rPr lang="en-US" sz="1750" dirty="0" err="1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между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err="1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учениками</a:t>
            </a:r>
            <a:r>
              <a:rPr lang="ru-RU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ru-RU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и </a:t>
            </a:r>
            <a:r>
              <a:rPr lang="en-US" sz="1750" dirty="0" err="1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учителями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Стек</a:t>
            </a: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4374" dirty="0" err="1" smtClean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технологий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63869" y="2168366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36192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dirty="0" smtClean="0">
                <a:solidFill>
                  <a:srgbClr val="DCD7E5"/>
                </a:solidFill>
                <a:ea typeface="Montserrat" pitchFamily="34" charset="-122"/>
              </a:rPr>
              <a:t>Язык </a:t>
            </a:r>
            <a:r>
              <a:rPr lang="en-US" sz="2187" dirty="0" smtClean="0">
                <a:solidFill>
                  <a:srgbClr val="DCD7E5"/>
                </a:solidFill>
                <a:ea typeface="Montserrat" pitchFamily="34" charset="-122"/>
              </a:rPr>
              <a:t>Python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Удобный и многофункциональный язык для быстрой разработки ПО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9341" y="4026098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Веб</a:t>
            </a:r>
            <a:r>
              <a:rPr lang="en-US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ru-RU" sz="2187" dirty="0" err="1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фреймворк</a:t>
            </a:r>
            <a:r>
              <a:rPr lang="ru-RU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</a:t>
            </a:r>
            <a:r>
              <a:rPr lang="ru-RU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пакеты к нему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Гибкий </a:t>
            </a:r>
            <a:r>
              <a:rPr lang="ru-RU" sz="1750" dirty="0" err="1" smtClean="0">
                <a:solidFill>
                  <a:srgbClr val="DCD7E5"/>
                </a:solidFill>
                <a:ea typeface="Heebo" pitchFamily="34" charset="-122"/>
              </a:rPr>
              <a:t>вэб-фреймворк</a:t>
            </a: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 для </a:t>
            </a:r>
            <a:r>
              <a:rPr lang="en-US" sz="1750" dirty="0" smtClean="0">
                <a:solidFill>
                  <a:srgbClr val="DCD7E5"/>
                </a:solidFill>
                <a:ea typeface="Heebo" pitchFamily="34" charset="-122"/>
              </a:rPr>
              <a:t>python</a:t>
            </a: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 </a:t>
            </a: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с большим количеством функционала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30055" y="5883831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33610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</a:rPr>
              <a:t>SQL </a:t>
            </a:r>
            <a:r>
              <a:rPr lang="ru-RU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</a:rPr>
              <a:t>базы данных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База данных основанная на технологии </a:t>
            </a:r>
            <a:r>
              <a:rPr lang="en-US" sz="1750" dirty="0" smtClean="0">
                <a:solidFill>
                  <a:srgbClr val="DCD7E5"/>
                </a:solidFill>
                <a:ea typeface="Heebo" pitchFamily="34" charset="-122"/>
              </a:rPr>
              <a:t>ORM</a:t>
            </a: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 и библиотекой для её реализации </a:t>
            </a:r>
            <a:r>
              <a:rPr lang="en-US" sz="1750" dirty="0" err="1" smtClean="0">
                <a:solidFill>
                  <a:srgbClr val="DCD7E5"/>
                </a:solidFill>
                <a:ea typeface="Heebo" pitchFamily="34" charset="-122"/>
              </a:rPr>
              <a:t>SQLAlchemy</a:t>
            </a:r>
            <a:endParaRPr lang="en-US" sz="1750" dirty="0"/>
          </a:p>
        </p:txBody>
      </p:sp>
      <p:sp>
        <p:nvSpPr>
          <p:cNvPr id="12290" name="AutoShape 2" descr="upload.wikimedia.org/wikipedia/commons/thumb/f/f8/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upload.wikimedia.org/wikipedia/commons/thumb/f/f8/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" name="Picture 26" descr="Python (programming language) - Wikipedi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37872" y="2251394"/>
            <a:ext cx="304436" cy="333453"/>
          </a:xfrm>
          <a:prstGeom prst="rect">
            <a:avLst/>
          </a:prstGeom>
          <a:noFill/>
        </p:spPr>
      </p:pic>
      <p:sp>
        <p:nvSpPr>
          <p:cNvPr id="12316" name="AutoShape 28" descr="Приложения в Google Play – Learn Flask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18" name="AutoShape 30" descr="Приложения в Google Play – Learn Flask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20" name="AutoShape 32" descr="Приложения в Google Play – Learn Flask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22" name="AutoShape 34" descr="programming language flask&quot; Icon - Download for free – Icondu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42" name="AutoShape 54" descr="Flask Python Bottle Web framework Web application, flask, white,  monochrome, shoe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906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Преимущества перед конкурентами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97317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7778" y="3338989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736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Удобство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540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Люди ведущие групповые занятия теперь могут не заполнять кучу бумажных журналов, а у учеников есть доступ к ДЗ.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3338989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736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 smtClean="0">
                <a:solidFill>
                  <a:srgbClr val="DCD7E5"/>
                </a:solidFill>
                <a:ea typeface="Montserrat" pitchFamily="34" charset="-122"/>
              </a:rPr>
              <a:t>Безопасность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540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Мы не собираем лишнюю информацию о пользователях, что позволяет учиться не боясь за утечку данных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965" y="5357693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</a:rPr>
              <a:t>Usability </a:t>
            </a:r>
            <a:r>
              <a:rPr lang="ru-RU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</a:rPr>
              <a:t>интерфейс</a:t>
            </a:r>
            <a:r>
              <a:rPr lang="en-US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</a:rPr>
              <a:t> 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Интуитивно понятный интерфейс, который позволяет быстро и просто работать и обучиться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5357693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8563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Простата начинаний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Для использования не требуются документы и долгая регистрация через </a:t>
            </a:r>
            <a:r>
              <a:rPr lang="ru-RU" sz="1750" dirty="0" err="1" smtClean="0">
                <a:solidFill>
                  <a:srgbClr val="DCD7E5"/>
                </a:solidFill>
                <a:ea typeface="Heebo" pitchFamily="34" charset="-122"/>
              </a:rPr>
              <a:t>гос</a:t>
            </a: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 органы, всё очень просто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28155"/>
            <a:ext cx="92000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Функциональные возможности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Успеваемость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Мониторинг успеваемости, выставление </a:t>
            </a:r>
            <a:r>
              <a:rPr lang="en-US" sz="1750" dirty="0" err="1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оценок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и</a:t>
            </a:r>
            <a:r>
              <a:rPr lang="ru-RU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слежка за домашнем заданием 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Создание классов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ea typeface="Heebo" pitchFamily="34" charset="-122"/>
              </a:rPr>
              <a:t>Создание своих собственных учебных классов и возможность приглашать других людей в классы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Возможность следить за всем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Вы можете следить за своей успеваемостью во всех кружках в одном месте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Обратная связь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Можно легко написать администраторам сайта за помощью или своему учителю прямо на почту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232368" y="2027872"/>
            <a:ext cx="56932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Целевая аудитория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368" y="316658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232368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Ученики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3232368" y="442460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Легкий </a:t>
            </a:r>
            <a:r>
              <a:rPr lang="en-US" sz="1750" dirty="0" err="1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доступ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к </a:t>
            </a:r>
            <a:r>
              <a:rPr lang="en-US" sz="1750" dirty="0" err="1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оценкам</a:t>
            </a:r>
            <a:r>
              <a:rPr lang="ru-RU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, домашнему заданию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и информации об успеваемости.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56" y="316658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954256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Учителя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954256" y="442460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Эффективные инструменты для ведения </a:t>
            </a:r>
            <a:r>
              <a:rPr lang="en-US" sz="1750" dirty="0" err="1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журнала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и</a:t>
            </a:r>
            <a:r>
              <a:rPr lang="ru-RU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ru-RU" sz="175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организации учебного процесса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508" y="3166586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8556508" y="394418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Администрация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8556508" y="4424601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Управление учебным процессом и получение аналитической информации.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smtClean="0">
                <a:solidFill>
                  <a:srgbClr val="F2F0F4"/>
                </a:solidFill>
                <a:ea typeface="Montserrat" pitchFamily="34" charset="-122"/>
              </a:rPr>
              <a:t>Идеи 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Подписка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Гибкая система подписки для учебных заведений различного размера.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Реклама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Возможность размещения таргетированной рекламы на платформе.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35398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Дополнительные услуги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Продажа дополнительных модулей и интеграций под индивидуальные потребности.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52813"/>
            <a:ext cx="67884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Перспективы развития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691527"/>
            <a:ext cx="10554414" cy="3985260"/>
          </a:xfrm>
          <a:prstGeom prst="roundRect">
            <a:avLst>
              <a:gd name="adj" fmla="val 25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69914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283999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Искусственный интеллект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83999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Внедрение AI-технологий для персонализации и аналитики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69165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383250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Интеграции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83250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Расширение возможностей за счет интеграции с другими сервисами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68415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Мобильность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82500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Дальнейшее развитие мобильного приложения и адаптивности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67666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581751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Глобальное расширение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81751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Выход на новые рынки и адаптация под различные образовательные системы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376</Words>
  <Application>Microsoft Office PowerPoint</Application>
  <PresentationFormat>Произвольный</PresentationFormat>
  <Paragraphs>75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CORE-i3</cp:lastModifiedBy>
  <cp:revision>6</cp:revision>
  <dcterms:created xsi:type="dcterms:W3CDTF">2024-04-25T09:23:42Z</dcterms:created>
  <dcterms:modified xsi:type="dcterms:W3CDTF">2024-04-25T10:05:29Z</dcterms:modified>
</cp:coreProperties>
</file>