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767" r:id="rId3"/>
    <p:sldId id="775" r:id="rId4"/>
    <p:sldId id="777" r:id="rId5"/>
    <p:sldId id="781" r:id="rId6"/>
    <p:sldId id="7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96391" autoAdjust="0"/>
  </p:normalViewPr>
  <p:slideViewPr>
    <p:cSldViewPr snapToGrid="0">
      <p:cViewPr varScale="1">
        <p:scale>
          <a:sx n="42" d="100"/>
          <a:sy n="42" d="100"/>
        </p:scale>
        <p:origin x="54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8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5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5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0" name="任意多边形 14"/>
          <p:cNvSpPr/>
          <p:nvPr/>
        </p:nvSpPr>
        <p:spPr>
          <a:xfrm>
            <a:off x="0" y="6172200"/>
            <a:ext cx="12196445" cy="630555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4" b="-17474"/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95960" y="5471475"/>
            <a:ext cx="2031325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实习总结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A01D68-B401-4CB9-9439-5C02D2F3D1AD}"/>
              </a:ext>
            </a:extLst>
          </p:cNvPr>
          <p:cNvSpPr txBox="1"/>
          <p:nvPr/>
        </p:nvSpPr>
        <p:spPr>
          <a:xfrm>
            <a:off x="7727461" y="6117806"/>
            <a:ext cx="2087431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ym typeface="微软雅黑" panose="020B0503020204020204" pitchFamily="34" charset="-122"/>
              </a:rPr>
              <a:t>18373229 </a:t>
            </a:r>
            <a:r>
              <a:rPr lang="zh-CN" altLang="en-US" sz="1800" dirty="0">
                <a:sym typeface="微软雅黑" panose="020B0503020204020204" pitchFamily="34" charset="-122"/>
              </a:rPr>
              <a:t>姚树基</a:t>
            </a:r>
            <a:endParaRPr lang="en-US" altLang="zh-CN" sz="18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6816" y="4384811"/>
            <a:ext cx="318769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实习内容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756816" y="4875514"/>
            <a:ext cx="326243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实习遇到的困难和解决办法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</a:p>
        </p:txBody>
      </p:sp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25500"/>
            <a:ext cx="1397000" cy="1397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8F7256F-41E9-457D-B4B1-49A19975DCD0}"/>
              </a:ext>
            </a:extLst>
          </p:cNvPr>
          <p:cNvSpPr/>
          <p:nvPr/>
        </p:nvSpPr>
        <p:spPr>
          <a:xfrm>
            <a:off x="7294011" y="5407871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A77C60-E2CB-4AA9-B838-C5D68AF90160}"/>
              </a:ext>
            </a:extLst>
          </p:cNvPr>
          <p:cNvSpPr/>
          <p:nvPr/>
        </p:nvSpPr>
        <p:spPr>
          <a:xfrm>
            <a:off x="7756816" y="5366216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个人收获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1. </a:t>
            </a:r>
            <a:r>
              <a:rPr lang="zh-CN" altLang="en-US" dirty="0">
                <a:sym typeface="微软雅黑" panose="020B0503020204020204" pitchFamily="34" charset="-122"/>
              </a:rPr>
              <a:t>实习内容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905217" y="1459388"/>
            <a:ext cx="10723880" cy="1200329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 lvl="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实习日期：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-8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实习内容：共识协议建模验证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指导老师：葛宁</a:t>
            </a:r>
            <a:endParaRPr lang="zh-CN" alt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0DDA5AC-553C-4FCD-AF28-83D30D40E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21274"/>
              </p:ext>
            </p:extLst>
          </p:nvPr>
        </p:nvGraphicFramePr>
        <p:xfrm>
          <a:off x="1342683" y="3040836"/>
          <a:ext cx="947537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686">
                  <a:extLst>
                    <a:ext uri="{9D8B030D-6E8A-4147-A177-3AD203B41FA5}">
                      <a16:colId xmlns:a16="http://schemas.microsoft.com/office/drawing/2014/main" val="2494763764"/>
                    </a:ext>
                  </a:extLst>
                </a:gridCol>
                <a:gridCol w="4737686">
                  <a:extLst>
                    <a:ext uri="{9D8B030D-6E8A-4147-A177-3AD203B41FA5}">
                      <a16:colId xmlns:a16="http://schemas.microsoft.com/office/drawing/2014/main" val="131915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实习内容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1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7.15</a:t>
                      </a:r>
                      <a:r>
                        <a:rPr lang="zh-CN" altLang="en-US" dirty="0"/>
                        <a:t>之前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研究老师选题，确定实习方向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4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7.15-7.23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学习拜占庭算法和共识协议的相关基础知识。阅读</a:t>
                      </a:r>
                      <a:r>
                        <a:rPr lang="en-US" altLang="zh-CN" dirty="0" err="1"/>
                        <a:t>github</a:t>
                      </a:r>
                      <a:r>
                        <a:rPr lang="zh-CN" altLang="en-US" dirty="0"/>
                        <a:t>上</a:t>
                      </a:r>
                      <a:r>
                        <a:rPr lang="en-US" altLang="zh-CN" dirty="0" err="1"/>
                        <a:t>bymc</a:t>
                      </a:r>
                      <a:r>
                        <a:rPr lang="zh-CN" altLang="en-US" dirty="0"/>
                        <a:t>工具文档，安装并使用</a:t>
                      </a:r>
                      <a:r>
                        <a:rPr lang="en-US" altLang="zh-CN" dirty="0" err="1"/>
                        <a:t>bymc</a:t>
                      </a:r>
                      <a:r>
                        <a:rPr lang="zh-CN" altLang="en-US" dirty="0"/>
                        <a:t>工具验证样例。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7.23-8.3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阅读英语论文，深入研究被分配的两个共识协议，学习</a:t>
                      </a:r>
                      <a:r>
                        <a:rPr lang="en-US" altLang="zh-CN" dirty="0" err="1"/>
                        <a:t>promela</a:t>
                      </a:r>
                      <a:r>
                        <a:rPr lang="zh-CN" altLang="en-US" dirty="0"/>
                        <a:t>代码，撰写交付文档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5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8.3-8.5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完善现有成果，并撰写实习报告和实习总结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4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76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2. </a:t>
            </a:r>
            <a:r>
              <a:rPr lang="zh-CN" altLang="en-US" dirty="0">
                <a:sym typeface="微软雅黑" panose="020B0503020204020204" pitchFamily="34" charset="-122"/>
              </a:rPr>
              <a:t>实习遇到的困难和解决办法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69778" y="1645414"/>
            <a:ext cx="10785622" cy="3046988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 marL="685800" indent="-457200" algn="just">
              <a:buFont typeface="+mj-ea"/>
              <a:buAutoNum type="circleNumDbPlain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相关知识（共识协议和拜占庭算法）以前没有接触过，并且较为冷门难懂。这需要自行从互联网上搜索，找到有效信息，提高了我的检索能力。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indent="-457200" algn="just">
              <a:buFont typeface="+mj-ea"/>
              <a:buAutoNum type="circleNumDbPlain"/>
            </a:pP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indent="-457200" algn="just">
              <a:buFont typeface="+mj-ea"/>
              <a:buAutoNum type="circleNumDbPlain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纯英文学术文献较为复杂，并且内容较多，很容易不知所云。这需要我先分析清楚论文框架，再对照翻译和关键词意反复理解句子含义，提高了我的英文文献阅读能力。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indent="-457200" algn="just">
              <a:buFont typeface="+mj-ea"/>
              <a:buAutoNum type="circleNumDbPlain"/>
            </a:pP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indent="-457200" algn="just">
              <a:buFont typeface="+mj-ea"/>
              <a:buAutoNum type="circleNumDbPlain"/>
            </a:pP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ED5CAA-1EF4-4ECF-95F2-92044EB2B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4536311"/>
            <a:ext cx="6088451" cy="11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3. </a:t>
            </a:r>
            <a:r>
              <a:rPr lang="zh-CN" altLang="en-US" dirty="0">
                <a:sym typeface="微软雅黑" panose="020B0503020204020204" pitchFamily="34" charset="-122"/>
              </a:rPr>
              <a:t>个人收获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905217" y="1459388"/>
            <a:ext cx="10723880" cy="4893647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 lvl="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学习了共识协议和拜占庭算法的相关基础知识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深入研究了两个共识协议，学习了它们的工作流程和模式性质并用自动机的形式表现出来。学会了使用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bymc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工具进行验证的方法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专业论文阅读有较大困难，这次实习大大提高了英语阅读能力。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初步了解了研究生的学习形式，体验了组会的流程，为个人的未来规划提供了一定的参考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zh-CN" alt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4" b="-17474"/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谢谢聆听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30" y="559308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A3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2491</TotalTime>
  <Words>311</Words>
  <Application>Microsoft Office PowerPoint</Application>
  <PresentationFormat>宽屏</PresentationFormat>
  <Paragraphs>44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Office Theme</vt:lpstr>
      <vt:lpstr>PowerPoint 演示文稿</vt:lpstr>
      <vt:lpstr>PowerPoint 演示文稿</vt:lpstr>
      <vt:lpstr>1. 实习内容</vt:lpstr>
      <vt:lpstr>2. 实习遇到的困难和解决办法</vt:lpstr>
      <vt:lpstr>3. 个人收获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姓 名</cp:lastModifiedBy>
  <cp:revision>252</cp:revision>
  <dcterms:created xsi:type="dcterms:W3CDTF">2019-06-09T06:58:00Z</dcterms:created>
  <dcterms:modified xsi:type="dcterms:W3CDTF">2021-08-27T14:58:48Z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  <property fmtid="{D5CDD505-2E9C-101B-9397-08002B2CF9AE}" pid="3" name="ICV">
    <vt:lpwstr>A848D9DAEFDE4E93B161D1557A8C2D8C</vt:lpwstr>
  </property>
</Properties>
</file>