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61" r:id="rId3"/>
    <p:sldId id="262" r:id="rId4"/>
    <p:sldId id="263" r:id="rId5"/>
    <p:sldId id="264" r:id="rId6"/>
    <p:sldId id="267" r:id="rId7"/>
    <p:sldId id="268" r:id="rId8"/>
    <p:sldId id="269" r:id="rId9"/>
    <p:sldId id="270" r:id="rId10"/>
    <p:sldId id="271" r:id="rId11"/>
    <p:sldId id="272" r:id="rId12"/>
    <p:sldId id="273" r:id="rId13"/>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44391"/>
    <a:srgbClr val="764596"/>
    <a:srgbClr val="4C4291"/>
    <a:srgbClr val="414291"/>
    <a:srgbClr val="484393"/>
    <a:srgbClr val="9C478A"/>
    <a:srgbClr val="AA5191"/>
    <a:srgbClr val="2B5BA5"/>
    <a:srgbClr val="285AA4"/>
    <a:srgbClr val="315CA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2"/>
      </p:cViewPr>
      <p:guideLst>
        <p:guide orient="horz" pos="2160"/>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Титульный слайд">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Заголовок 1"/>
          <p:cNvSpPr>
            <a:spLocks noGrp="1"/>
          </p:cNvSpPr>
          <p:nvPr>
            <p:ph type="ctrTitle" hasCustomPrompt="1"/>
          </p:nvPr>
        </p:nvSpPr>
        <p:spPr>
          <a:xfrm>
            <a:off x="634698" y="2453391"/>
            <a:ext cx="6346132" cy="1522676"/>
          </a:xfrm>
        </p:spPr>
        <p:txBody>
          <a:bodyPr anchor="ctr">
            <a:normAutofit/>
          </a:bodyPr>
          <a:lstStyle>
            <a:lvl1pPr algn="l">
              <a:defRPr sz="2400" b="1">
                <a:solidFill>
                  <a:srgbClr val="002060"/>
                </a:solidFill>
                <a:latin typeface="Arial" panose="020B0604020202020204" pitchFamily="34" charset="0"/>
                <a:cs typeface="Arial" panose="020B0604020202020204" pitchFamily="34" charset="0"/>
              </a:defRPr>
            </a:lvl1pPr>
          </a:lstStyle>
          <a:p>
            <a:r>
              <a:rPr lang="ru-RU" dirty="0"/>
              <a:t>«ТЕМА ДИПЛОМНОГО ПРОЕКТА»</a:t>
            </a:r>
          </a:p>
        </p:txBody>
      </p:sp>
      <p:pic>
        <p:nvPicPr>
          <p:cNvPr id="7" name="Рисунок 6"/>
          <p:cNvPicPr>
            <a:picLocks noChangeAspect="1"/>
          </p:cNvPicPr>
          <p:nvPr userDrawn="1"/>
        </p:nvPicPr>
        <p:blipFill rotWithShape="1">
          <a:blip r:embed="rId3" cstate="print">
            <a:extLst>
              <a:ext uri="{28A0092B-C50C-407E-A947-70E740481C1C}">
                <a14:useLocalDpi xmlns:a14="http://schemas.microsoft.com/office/drawing/2010/main" val="0"/>
              </a:ext>
            </a:extLst>
          </a:blip>
          <a:srcRect t="19356" r="49722" b="19357"/>
          <a:stretch/>
        </p:blipFill>
        <p:spPr>
          <a:xfrm>
            <a:off x="6556531" y="808958"/>
            <a:ext cx="5576500" cy="4806062"/>
          </a:xfrm>
          <a:prstGeom prst="rect">
            <a:avLst/>
          </a:prstGeom>
        </p:spPr>
      </p:pic>
      <p:sp>
        <p:nvSpPr>
          <p:cNvPr id="5" name="TextBox 4"/>
          <p:cNvSpPr txBox="1"/>
          <p:nvPr userDrawn="1"/>
        </p:nvSpPr>
        <p:spPr>
          <a:xfrm>
            <a:off x="570629" y="4010120"/>
            <a:ext cx="3771295" cy="338554"/>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600" dirty="0">
                <a:solidFill>
                  <a:srgbClr val="002060"/>
                </a:solidFill>
                <a:latin typeface="Arial" panose="020B0604020202020204" pitchFamily="34" charset="0"/>
                <a:cs typeface="Arial" panose="020B0604020202020204" pitchFamily="34" charset="0"/>
              </a:rPr>
              <a:t>ВЫПОЛНИЛ СТУДЕНТ ГРУППЫ</a:t>
            </a:r>
          </a:p>
        </p:txBody>
      </p:sp>
      <p:sp>
        <p:nvSpPr>
          <p:cNvPr id="10" name="Текст 9"/>
          <p:cNvSpPr>
            <a:spLocks noGrp="1"/>
          </p:cNvSpPr>
          <p:nvPr>
            <p:ph type="body" sz="quarter" idx="13" hasCustomPrompt="1"/>
          </p:nvPr>
        </p:nvSpPr>
        <p:spPr>
          <a:xfrm>
            <a:off x="634698" y="4449555"/>
            <a:ext cx="6700974" cy="706465"/>
          </a:xfrm>
        </p:spPr>
        <p:txBody>
          <a:bodyPr>
            <a:normAutofit/>
          </a:bodyPr>
          <a:lstStyle>
            <a:lvl1pPr marL="0" indent="0" algn="l">
              <a:buNone/>
              <a:defRPr sz="2400">
                <a:solidFill>
                  <a:srgbClr val="002060"/>
                </a:solidFill>
                <a:latin typeface="Arial" panose="020B0604020202020204" pitchFamily="34" charset="0"/>
                <a:cs typeface="Arial" panose="020B0604020202020204" pitchFamily="34" charset="0"/>
              </a:defRPr>
            </a:lvl1pPr>
          </a:lstStyle>
          <a:p>
            <a:pPr lvl="0"/>
            <a:r>
              <a:rPr lang="ru-RU" dirty="0"/>
              <a:t>ИВАНОВ ИВАН ИВАНОВИЧ</a:t>
            </a:r>
          </a:p>
        </p:txBody>
      </p:sp>
      <p:sp>
        <p:nvSpPr>
          <p:cNvPr id="22" name="Прямоугольник 21"/>
          <p:cNvSpPr/>
          <p:nvPr userDrawn="1"/>
        </p:nvSpPr>
        <p:spPr>
          <a:xfrm>
            <a:off x="637150" y="1359011"/>
            <a:ext cx="2725170" cy="369332"/>
          </a:xfrm>
          <a:prstGeom prst="rect">
            <a:avLst/>
          </a:prstGeom>
        </p:spPr>
        <p:txBody>
          <a:bodyPr wrap="none">
            <a:spAutoFit/>
          </a:bodyPr>
          <a:lstStyle/>
          <a:p>
            <a:pPr lvl="0" algn="l"/>
            <a:r>
              <a:rPr lang="ru-RU" sz="1800" dirty="0">
                <a:solidFill>
                  <a:srgbClr val="002060"/>
                </a:solidFill>
                <a:latin typeface="Arial" panose="020B0604020202020204" pitchFamily="34" charset="0"/>
                <a:cs typeface="Arial" panose="020B0604020202020204" pitchFamily="34" charset="0"/>
              </a:rPr>
              <a:t>ДИПЛОМНЫЙ</a:t>
            </a:r>
            <a:r>
              <a:rPr lang="ru-RU" sz="1800" baseline="0" dirty="0">
                <a:solidFill>
                  <a:srgbClr val="002060"/>
                </a:solidFill>
                <a:latin typeface="Arial" panose="020B0604020202020204" pitchFamily="34" charset="0"/>
                <a:cs typeface="Arial" panose="020B0604020202020204" pitchFamily="34" charset="0"/>
              </a:rPr>
              <a:t> ПРОЕКТ</a:t>
            </a:r>
            <a:endParaRPr lang="ru-RU" sz="1800" dirty="0">
              <a:solidFill>
                <a:srgbClr val="002060"/>
              </a:solidFill>
              <a:latin typeface="Arial" panose="020B0604020202020204" pitchFamily="34" charset="0"/>
              <a:cs typeface="Arial" panose="020B0604020202020204" pitchFamily="34" charset="0"/>
            </a:endParaRPr>
          </a:p>
        </p:txBody>
      </p:sp>
      <p:sp>
        <p:nvSpPr>
          <p:cNvPr id="23" name="Прямоугольник 22"/>
          <p:cNvSpPr/>
          <p:nvPr userDrawn="1"/>
        </p:nvSpPr>
        <p:spPr>
          <a:xfrm>
            <a:off x="634698" y="2123477"/>
            <a:ext cx="1088760" cy="338554"/>
          </a:xfrm>
          <a:prstGeom prst="rect">
            <a:avLst/>
          </a:prstGeom>
        </p:spPr>
        <p:txBody>
          <a:bodyPr wrap="none">
            <a:spAutoFit/>
          </a:bodyPr>
          <a:lstStyle/>
          <a:p>
            <a:pPr lvl="0" algn="l"/>
            <a:r>
              <a:rPr lang="ru-RU" sz="1600" dirty="0">
                <a:solidFill>
                  <a:srgbClr val="002060"/>
                </a:solidFill>
                <a:latin typeface="Arial" panose="020B0604020202020204" pitchFamily="34" charset="0"/>
                <a:cs typeface="Arial" panose="020B0604020202020204" pitchFamily="34" charset="0"/>
              </a:rPr>
              <a:t>НА ТЕМУ</a:t>
            </a:r>
          </a:p>
        </p:txBody>
      </p:sp>
      <p:sp>
        <p:nvSpPr>
          <p:cNvPr id="25" name="Текст 9"/>
          <p:cNvSpPr>
            <a:spLocks noGrp="1"/>
          </p:cNvSpPr>
          <p:nvPr>
            <p:ph type="body" sz="quarter" idx="17" hasCustomPrompt="1"/>
          </p:nvPr>
        </p:nvSpPr>
        <p:spPr>
          <a:xfrm>
            <a:off x="3952616" y="3997677"/>
            <a:ext cx="959937" cy="367057"/>
          </a:xfrm>
        </p:spPr>
        <p:txBody>
          <a:bodyPr anchor="ctr">
            <a:noAutofit/>
          </a:bodyPr>
          <a:lstStyle>
            <a:lvl1pPr marL="0" indent="0" algn="ctr">
              <a:lnSpc>
                <a:spcPct val="100000"/>
              </a:lnSpc>
              <a:spcBef>
                <a:spcPts val="0"/>
              </a:spcBef>
              <a:buNone/>
              <a:defRPr sz="1600">
                <a:solidFill>
                  <a:srgbClr val="002060"/>
                </a:solidFill>
                <a:latin typeface="Arial" panose="020B0604020202020204" pitchFamily="34" charset="0"/>
                <a:cs typeface="Arial" panose="020B0604020202020204" pitchFamily="34" charset="0"/>
              </a:defRPr>
            </a:lvl1pPr>
          </a:lstStyle>
          <a:p>
            <a:pPr lvl="0"/>
            <a:r>
              <a:rPr lang="ru-RU" dirty="0"/>
              <a:t>Н1812</a:t>
            </a:r>
          </a:p>
        </p:txBody>
      </p:sp>
      <p:sp>
        <p:nvSpPr>
          <p:cNvPr id="26" name="Нижний колонтитул 4"/>
          <p:cNvSpPr>
            <a:spLocks noGrp="1"/>
          </p:cNvSpPr>
          <p:nvPr>
            <p:ph type="ftr" sz="quarter" idx="11"/>
          </p:nvPr>
        </p:nvSpPr>
        <p:spPr>
          <a:xfrm>
            <a:off x="634698" y="6084911"/>
            <a:ext cx="4114800" cy="365125"/>
          </a:xfrm>
          <a:prstGeom prst="rect">
            <a:avLst/>
          </a:prstGeom>
        </p:spPr>
        <p:txBody>
          <a:bodyPr/>
          <a:lstStyle>
            <a:lvl1pPr algn="l">
              <a:defRPr>
                <a:solidFill>
                  <a:srgbClr val="002060"/>
                </a:solidFill>
                <a:latin typeface="Arial" panose="020B0604020202020204" pitchFamily="34" charset="0"/>
                <a:cs typeface="Arial" panose="020B0604020202020204" pitchFamily="34" charset="0"/>
              </a:defRPr>
            </a:lvl1pPr>
          </a:lstStyle>
          <a:p>
            <a:r>
              <a:rPr lang="ru-RU" dirty="0"/>
              <a:t>МОСКВА 2023</a:t>
            </a:r>
          </a:p>
        </p:txBody>
      </p:sp>
      <p:sp>
        <p:nvSpPr>
          <p:cNvPr id="27" name="Прямоугольник 26"/>
          <p:cNvSpPr/>
          <p:nvPr userDrawn="1"/>
        </p:nvSpPr>
        <p:spPr>
          <a:xfrm>
            <a:off x="570629" y="5179157"/>
            <a:ext cx="6250578" cy="830997"/>
          </a:xfrm>
          <a:prstGeom prst="rect">
            <a:avLst/>
          </a:prstGeom>
        </p:spPr>
        <p:txBody>
          <a:bodyPr wrap="square">
            <a:spAutoFit/>
          </a:bodyPr>
          <a:lstStyle/>
          <a:p>
            <a:pPr lvl="0" algn="l">
              <a:lnSpc>
                <a:spcPct val="150000"/>
              </a:lnSpc>
            </a:pPr>
            <a:r>
              <a:rPr lang="ru-RU" sz="1600" dirty="0">
                <a:solidFill>
                  <a:srgbClr val="002060"/>
                </a:solidFill>
                <a:latin typeface="Arial" panose="020B0604020202020204" pitchFamily="34" charset="0"/>
                <a:cs typeface="Arial" panose="020B0604020202020204" pitchFamily="34" charset="0"/>
              </a:rPr>
              <a:t>РУКОВОДИТЕЛЬ ДИПЛОМНОГО ПРОЕКТА:</a:t>
            </a:r>
          </a:p>
          <a:p>
            <a:pPr lvl="0" algn="l">
              <a:lnSpc>
                <a:spcPct val="150000"/>
              </a:lnSpc>
            </a:pPr>
            <a:r>
              <a:rPr lang="ru-RU" sz="1600" dirty="0">
                <a:solidFill>
                  <a:srgbClr val="002060"/>
                </a:solidFill>
                <a:latin typeface="Arial" panose="020B0604020202020204" pitchFamily="34" charset="0"/>
                <a:cs typeface="Arial" panose="020B0604020202020204" pitchFamily="34" charset="0"/>
              </a:rPr>
              <a:t>КОНСУЛЬТАНТ ПО ЭКОНОМИЧЕСКОЙ ЧАСТИ:</a:t>
            </a:r>
          </a:p>
        </p:txBody>
      </p:sp>
      <p:sp>
        <p:nvSpPr>
          <p:cNvPr id="28" name="Текст 14"/>
          <p:cNvSpPr>
            <a:spLocks noGrp="1"/>
          </p:cNvSpPr>
          <p:nvPr>
            <p:ph type="body" sz="quarter" idx="18" hasCustomPrompt="1"/>
          </p:nvPr>
        </p:nvSpPr>
        <p:spPr>
          <a:xfrm>
            <a:off x="5200503" y="5179157"/>
            <a:ext cx="2299063" cy="405649"/>
          </a:xfrm>
          <a:prstGeom prst="rect">
            <a:avLst/>
          </a:prstGeom>
        </p:spPr>
        <p:txBody>
          <a:bodyPr anchor="ctr">
            <a:noAutofit/>
          </a:bodyPr>
          <a:lstStyle>
            <a:lvl1pPr marL="0" indent="0" algn="l">
              <a:buNone/>
              <a:defRPr sz="1600" b="0" baseline="0">
                <a:solidFill>
                  <a:srgbClr val="002060"/>
                </a:solidFill>
                <a:latin typeface="Arial" panose="020B0604020202020204" pitchFamily="34" charset="0"/>
                <a:cs typeface="Arial" panose="020B0604020202020204" pitchFamily="34" charset="0"/>
              </a:defRPr>
            </a:lvl1pPr>
          </a:lstStyle>
          <a:p>
            <a:pPr lvl="0"/>
            <a:r>
              <a:rPr lang="ru-RU" dirty="0"/>
              <a:t>САМОСАДКО А. О.</a:t>
            </a:r>
          </a:p>
        </p:txBody>
      </p:sp>
      <p:sp>
        <p:nvSpPr>
          <p:cNvPr id="29" name="Текст 14"/>
          <p:cNvSpPr>
            <a:spLocks noGrp="1"/>
          </p:cNvSpPr>
          <p:nvPr>
            <p:ph type="body" sz="quarter" idx="19" hasCustomPrompt="1"/>
          </p:nvPr>
        </p:nvSpPr>
        <p:spPr>
          <a:xfrm>
            <a:off x="5200475" y="5600152"/>
            <a:ext cx="2299063" cy="405649"/>
          </a:xfrm>
          <a:prstGeom prst="rect">
            <a:avLst/>
          </a:prstGeom>
        </p:spPr>
        <p:txBody>
          <a:bodyPr anchor="ctr">
            <a:noAutofit/>
          </a:bodyPr>
          <a:lstStyle>
            <a:lvl1pPr marL="0" indent="0" algn="l">
              <a:buNone/>
              <a:defRPr sz="1600" b="0" baseline="0">
                <a:solidFill>
                  <a:srgbClr val="002060"/>
                </a:solidFill>
                <a:latin typeface="Arial" panose="020B0604020202020204" pitchFamily="34" charset="0"/>
                <a:cs typeface="Arial" panose="020B0604020202020204" pitchFamily="34" charset="0"/>
              </a:defRPr>
            </a:lvl1pPr>
          </a:lstStyle>
          <a:p>
            <a:pPr lvl="0"/>
            <a:r>
              <a:rPr lang="ru-RU" dirty="0"/>
              <a:t>НОСАЧЕНКО Е. А.</a:t>
            </a:r>
          </a:p>
        </p:txBody>
      </p:sp>
      <p:sp>
        <p:nvSpPr>
          <p:cNvPr id="13" name="Прямоугольник 12"/>
          <p:cNvSpPr/>
          <p:nvPr userDrawn="1"/>
        </p:nvSpPr>
        <p:spPr>
          <a:xfrm>
            <a:off x="184417" y="437781"/>
            <a:ext cx="11841096" cy="646331"/>
          </a:xfrm>
          <a:prstGeom prst="rect">
            <a:avLst/>
          </a:prstGeom>
        </p:spPr>
        <p:txBody>
          <a:bodyPr wrap="square">
            <a:spAutoFit/>
          </a:bodyPr>
          <a:lstStyle/>
          <a:p>
            <a:pPr marL="0" lvl="0" algn="ctr" defTabSz="914400" rtl="0" eaLnBrk="1" latinLnBrk="0" hangingPunct="1"/>
            <a:r>
              <a:rPr lang="ru-RU" sz="1200" kern="1200" dirty="0">
                <a:solidFill>
                  <a:srgbClr val="002060"/>
                </a:solidFill>
                <a:latin typeface="Arial" panose="020B0604020202020204" pitchFamily="34" charset="0"/>
                <a:ea typeface="+mn-ea"/>
                <a:cs typeface="Arial" panose="020B0604020202020204" pitchFamily="34" charset="0"/>
              </a:rPr>
              <a:t>ДЕПАРТАМЕНТ ОБРАЗОВАНИЯ И НАУКИ ГОРОДА МОСКВЫ</a:t>
            </a:r>
          </a:p>
          <a:p>
            <a:pPr algn="ctr"/>
            <a:r>
              <a:rPr lang="ru-RU" sz="1200" kern="1200" dirty="0">
                <a:solidFill>
                  <a:srgbClr val="002060"/>
                </a:solidFill>
                <a:latin typeface="Arial" panose="020B0604020202020204" pitchFamily="34" charset="0"/>
                <a:ea typeface="+mn-ea"/>
                <a:cs typeface="Arial" panose="020B0604020202020204" pitchFamily="34" charset="0"/>
              </a:rPr>
              <a:t>Государственное бюджетное профессиональное образовательное учреждение города Москвы</a:t>
            </a:r>
          </a:p>
          <a:p>
            <a:pPr algn="ctr"/>
            <a:r>
              <a:rPr lang="ru-RU" sz="1200" kern="1200" dirty="0">
                <a:solidFill>
                  <a:srgbClr val="002060"/>
                </a:solidFill>
                <a:latin typeface="Arial" panose="020B0604020202020204" pitchFamily="34" charset="0"/>
                <a:ea typeface="+mn-ea"/>
                <a:cs typeface="Arial" panose="020B0604020202020204" pitchFamily="34" charset="0"/>
              </a:rPr>
              <a:t>«Колледж автоматизации и информационных технологий № 20»</a:t>
            </a:r>
          </a:p>
        </p:txBody>
      </p:sp>
    </p:spTree>
    <p:extLst>
      <p:ext uri="{BB962C8B-B14F-4D97-AF65-F5344CB8AC3E}">
        <p14:creationId xmlns:p14="http://schemas.microsoft.com/office/powerpoint/2010/main" val="17241955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Титульный слайд">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3" name="Рисунок 2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417460" y="905057"/>
            <a:ext cx="3511366" cy="3519238"/>
          </a:xfrm>
          <a:prstGeom prst="rect">
            <a:avLst/>
          </a:prstGeom>
        </p:spPr>
      </p:pic>
      <p:sp>
        <p:nvSpPr>
          <p:cNvPr id="32" name="Заголовок 1"/>
          <p:cNvSpPr>
            <a:spLocks noGrp="1"/>
          </p:cNvSpPr>
          <p:nvPr>
            <p:ph type="ctrTitle" hasCustomPrompt="1"/>
          </p:nvPr>
        </p:nvSpPr>
        <p:spPr>
          <a:xfrm>
            <a:off x="634698" y="2453391"/>
            <a:ext cx="6346132" cy="1522676"/>
          </a:xfrm>
        </p:spPr>
        <p:txBody>
          <a:bodyPr anchor="ctr">
            <a:normAutofit/>
          </a:bodyPr>
          <a:lstStyle>
            <a:lvl1pPr algn="l">
              <a:defRPr sz="2400" b="1">
                <a:solidFill>
                  <a:srgbClr val="002060"/>
                </a:solidFill>
                <a:latin typeface="Arial" panose="020B0604020202020204" pitchFamily="34" charset="0"/>
                <a:cs typeface="Arial" panose="020B0604020202020204" pitchFamily="34" charset="0"/>
              </a:defRPr>
            </a:lvl1pPr>
          </a:lstStyle>
          <a:p>
            <a:r>
              <a:rPr lang="ru-RU" dirty="0"/>
              <a:t>«ТЕМА ДИПЛОМНОГО ПРОЕКТА»</a:t>
            </a:r>
          </a:p>
        </p:txBody>
      </p:sp>
      <p:sp>
        <p:nvSpPr>
          <p:cNvPr id="33" name="TextBox 32"/>
          <p:cNvSpPr txBox="1"/>
          <p:nvPr userDrawn="1"/>
        </p:nvSpPr>
        <p:spPr>
          <a:xfrm>
            <a:off x="570629" y="4010120"/>
            <a:ext cx="3771295" cy="338554"/>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600" dirty="0">
                <a:solidFill>
                  <a:srgbClr val="002060"/>
                </a:solidFill>
                <a:latin typeface="Arial" panose="020B0604020202020204" pitchFamily="34" charset="0"/>
                <a:cs typeface="Arial" panose="020B0604020202020204" pitchFamily="34" charset="0"/>
              </a:rPr>
              <a:t>ВЫПОЛНИЛ СТУДЕНТ ГРУППЫ</a:t>
            </a:r>
          </a:p>
        </p:txBody>
      </p:sp>
      <p:sp>
        <p:nvSpPr>
          <p:cNvPr id="34" name="Текст 9"/>
          <p:cNvSpPr>
            <a:spLocks noGrp="1"/>
          </p:cNvSpPr>
          <p:nvPr>
            <p:ph type="body" sz="quarter" idx="13" hasCustomPrompt="1"/>
          </p:nvPr>
        </p:nvSpPr>
        <p:spPr>
          <a:xfrm>
            <a:off x="634698" y="4449555"/>
            <a:ext cx="6700974" cy="706465"/>
          </a:xfrm>
        </p:spPr>
        <p:txBody>
          <a:bodyPr>
            <a:normAutofit/>
          </a:bodyPr>
          <a:lstStyle>
            <a:lvl1pPr marL="0" indent="0" algn="l">
              <a:buNone/>
              <a:defRPr sz="2400">
                <a:solidFill>
                  <a:srgbClr val="002060"/>
                </a:solidFill>
                <a:latin typeface="Arial" panose="020B0604020202020204" pitchFamily="34" charset="0"/>
                <a:cs typeface="Arial" panose="020B0604020202020204" pitchFamily="34" charset="0"/>
              </a:defRPr>
            </a:lvl1pPr>
          </a:lstStyle>
          <a:p>
            <a:pPr lvl="0"/>
            <a:r>
              <a:rPr lang="ru-RU" dirty="0"/>
              <a:t>ИВАНОВ ИВАН ИВАНОВИЧ</a:t>
            </a:r>
          </a:p>
        </p:txBody>
      </p:sp>
      <p:sp>
        <p:nvSpPr>
          <p:cNvPr id="35" name="Прямоугольник 34"/>
          <p:cNvSpPr/>
          <p:nvPr userDrawn="1"/>
        </p:nvSpPr>
        <p:spPr>
          <a:xfrm>
            <a:off x="637150" y="1359011"/>
            <a:ext cx="2725170" cy="369332"/>
          </a:xfrm>
          <a:prstGeom prst="rect">
            <a:avLst/>
          </a:prstGeom>
        </p:spPr>
        <p:txBody>
          <a:bodyPr wrap="none">
            <a:spAutoFit/>
          </a:bodyPr>
          <a:lstStyle/>
          <a:p>
            <a:pPr lvl="0" algn="l"/>
            <a:r>
              <a:rPr lang="ru-RU" sz="1800" dirty="0">
                <a:solidFill>
                  <a:srgbClr val="002060"/>
                </a:solidFill>
                <a:latin typeface="Arial" panose="020B0604020202020204" pitchFamily="34" charset="0"/>
                <a:cs typeface="Arial" panose="020B0604020202020204" pitchFamily="34" charset="0"/>
              </a:rPr>
              <a:t>ДИПЛОМНЫЙ ПРОЕКТ</a:t>
            </a:r>
          </a:p>
        </p:txBody>
      </p:sp>
      <p:sp>
        <p:nvSpPr>
          <p:cNvPr id="36" name="Прямоугольник 35"/>
          <p:cNvSpPr/>
          <p:nvPr userDrawn="1"/>
        </p:nvSpPr>
        <p:spPr>
          <a:xfrm>
            <a:off x="634698" y="2123477"/>
            <a:ext cx="1088760" cy="338554"/>
          </a:xfrm>
          <a:prstGeom prst="rect">
            <a:avLst/>
          </a:prstGeom>
        </p:spPr>
        <p:txBody>
          <a:bodyPr wrap="none">
            <a:spAutoFit/>
          </a:bodyPr>
          <a:lstStyle/>
          <a:p>
            <a:pPr lvl="0" algn="l"/>
            <a:r>
              <a:rPr lang="ru-RU" sz="1600" dirty="0">
                <a:solidFill>
                  <a:srgbClr val="002060"/>
                </a:solidFill>
                <a:latin typeface="Arial" panose="020B0604020202020204" pitchFamily="34" charset="0"/>
                <a:cs typeface="Arial" panose="020B0604020202020204" pitchFamily="34" charset="0"/>
              </a:rPr>
              <a:t>НА ТЕМУ</a:t>
            </a:r>
          </a:p>
        </p:txBody>
      </p:sp>
      <p:sp>
        <p:nvSpPr>
          <p:cNvPr id="37" name="Текст 9"/>
          <p:cNvSpPr>
            <a:spLocks noGrp="1"/>
          </p:cNvSpPr>
          <p:nvPr>
            <p:ph type="body" sz="quarter" idx="17" hasCustomPrompt="1"/>
          </p:nvPr>
        </p:nvSpPr>
        <p:spPr>
          <a:xfrm>
            <a:off x="3952616" y="3997677"/>
            <a:ext cx="959937" cy="367057"/>
          </a:xfrm>
        </p:spPr>
        <p:txBody>
          <a:bodyPr anchor="ctr">
            <a:noAutofit/>
          </a:bodyPr>
          <a:lstStyle>
            <a:lvl1pPr marL="0" indent="0" algn="ctr">
              <a:lnSpc>
                <a:spcPct val="100000"/>
              </a:lnSpc>
              <a:spcBef>
                <a:spcPts val="0"/>
              </a:spcBef>
              <a:buNone/>
              <a:defRPr sz="1600">
                <a:solidFill>
                  <a:srgbClr val="002060"/>
                </a:solidFill>
                <a:latin typeface="Arial" panose="020B0604020202020204" pitchFamily="34" charset="0"/>
                <a:cs typeface="Arial" panose="020B0604020202020204" pitchFamily="34" charset="0"/>
              </a:defRPr>
            </a:lvl1pPr>
          </a:lstStyle>
          <a:p>
            <a:pPr lvl="0"/>
            <a:r>
              <a:rPr lang="ru-RU" dirty="0"/>
              <a:t>Н1812</a:t>
            </a:r>
          </a:p>
        </p:txBody>
      </p:sp>
      <p:sp>
        <p:nvSpPr>
          <p:cNvPr id="38" name="Нижний колонтитул 4"/>
          <p:cNvSpPr>
            <a:spLocks noGrp="1"/>
          </p:cNvSpPr>
          <p:nvPr>
            <p:ph type="ftr" sz="quarter" idx="11"/>
          </p:nvPr>
        </p:nvSpPr>
        <p:spPr>
          <a:xfrm>
            <a:off x="634698" y="6084911"/>
            <a:ext cx="4114800" cy="365125"/>
          </a:xfrm>
          <a:prstGeom prst="rect">
            <a:avLst/>
          </a:prstGeom>
        </p:spPr>
        <p:txBody>
          <a:bodyPr/>
          <a:lstStyle>
            <a:lvl1pPr algn="l">
              <a:defRPr>
                <a:solidFill>
                  <a:srgbClr val="002060"/>
                </a:solidFill>
                <a:latin typeface="Arial" panose="020B0604020202020204" pitchFamily="34" charset="0"/>
                <a:cs typeface="Arial" panose="020B0604020202020204" pitchFamily="34" charset="0"/>
              </a:defRPr>
            </a:lvl1pPr>
          </a:lstStyle>
          <a:p>
            <a:r>
              <a:rPr lang="ru-RU" dirty="0"/>
              <a:t>МОСКВА 2023</a:t>
            </a:r>
          </a:p>
        </p:txBody>
      </p:sp>
      <p:sp>
        <p:nvSpPr>
          <p:cNvPr id="39" name="Прямоугольник 38"/>
          <p:cNvSpPr/>
          <p:nvPr userDrawn="1"/>
        </p:nvSpPr>
        <p:spPr>
          <a:xfrm>
            <a:off x="570629" y="5179157"/>
            <a:ext cx="6250578" cy="830997"/>
          </a:xfrm>
          <a:prstGeom prst="rect">
            <a:avLst/>
          </a:prstGeom>
        </p:spPr>
        <p:txBody>
          <a:bodyPr wrap="square">
            <a:spAutoFit/>
          </a:bodyPr>
          <a:lstStyle/>
          <a:p>
            <a:pPr lvl="0" algn="l">
              <a:lnSpc>
                <a:spcPct val="150000"/>
              </a:lnSpc>
            </a:pPr>
            <a:r>
              <a:rPr lang="ru-RU" sz="1600" dirty="0">
                <a:solidFill>
                  <a:srgbClr val="002060"/>
                </a:solidFill>
                <a:latin typeface="Arial" panose="020B0604020202020204" pitchFamily="34" charset="0"/>
                <a:cs typeface="Arial" panose="020B0604020202020204" pitchFamily="34" charset="0"/>
              </a:rPr>
              <a:t>РУКОВОДИТЕЛЬ</a:t>
            </a:r>
            <a:r>
              <a:rPr lang="ru-RU" sz="1600" baseline="0" dirty="0">
                <a:solidFill>
                  <a:srgbClr val="002060"/>
                </a:solidFill>
                <a:latin typeface="Arial" panose="020B0604020202020204" pitchFamily="34" charset="0"/>
                <a:cs typeface="Arial" panose="020B0604020202020204" pitchFamily="34" charset="0"/>
              </a:rPr>
              <a:t> ДИПЛОМНОГО ПРОЕКТА</a:t>
            </a:r>
            <a:r>
              <a:rPr lang="ru-RU" sz="1600" dirty="0">
                <a:solidFill>
                  <a:srgbClr val="002060"/>
                </a:solidFill>
                <a:latin typeface="Arial" panose="020B0604020202020204" pitchFamily="34" charset="0"/>
                <a:cs typeface="Arial" panose="020B0604020202020204" pitchFamily="34" charset="0"/>
              </a:rPr>
              <a:t>:</a:t>
            </a:r>
          </a:p>
          <a:p>
            <a:pPr lvl="0" algn="l">
              <a:lnSpc>
                <a:spcPct val="150000"/>
              </a:lnSpc>
            </a:pPr>
            <a:r>
              <a:rPr lang="ru-RU" sz="1600" dirty="0">
                <a:solidFill>
                  <a:srgbClr val="002060"/>
                </a:solidFill>
                <a:latin typeface="Arial" panose="020B0604020202020204" pitchFamily="34" charset="0"/>
                <a:cs typeface="Arial" panose="020B0604020202020204" pitchFamily="34" charset="0"/>
              </a:rPr>
              <a:t>КОНСУЛЬТАНТ ПО ЭКОНОМИЧЕСКОЙ ЧАСТИ:</a:t>
            </a:r>
          </a:p>
        </p:txBody>
      </p:sp>
      <p:sp>
        <p:nvSpPr>
          <p:cNvPr id="40" name="Текст 14"/>
          <p:cNvSpPr>
            <a:spLocks noGrp="1"/>
          </p:cNvSpPr>
          <p:nvPr>
            <p:ph type="body" sz="quarter" idx="18" hasCustomPrompt="1"/>
          </p:nvPr>
        </p:nvSpPr>
        <p:spPr>
          <a:xfrm>
            <a:off x="5208186" y="5189006"/>
            <a:ext cx="2299063" cy="405649"/>
          </a:xfrm>
          <a:prstGeom prst="rect">
            <a:avLst/>
          </a:prstGeom>
        </p:spPr>
        <p:txBody>
          <a:bodyPr anchor="ctr">
            <a:noAutofit/>
          </a:bodyPr>
          <a:lstStyle>
            <a:lvl1pPr marL="0" indent="0" algn="l">
              <a:buNone/>
              <a:defRPr sz="1600" b="0" baseline="0">
                <a:solidFill>
                  <a:srgbClr val="002060"/>
                </a:solidFill>
                <a:latin typeface="Arial" panose="020B0604020202020204" pitchFamily="34" charset="0"/>
                <a:cs typeface="Arial" panose="020B0604020202020204" pitchFamily="34" charset="0"/>
              </a:defRPr>
            </a:lvl1pPr>
          </a:lstStyle>
          <a:p>
            <a:pPr lvl="0"/>
            <a:r>
              <a:rPr lang="ru-RU" dirty="0"/>
              <a:t>САМОСАДКО А. О.</a:t>
            </a:r>
          </a:p>
        </p:txBody>
      </p:sp>
      <p:sp>
        <p:nvSpPr>
          <p:cNvPr id="41" name="Текст 14"/>
          <p:cNvSpPr>
            <a:spLocks noGrp="1"/>
          </p:cNvSpPr>
          <p:nvPr>
            <p:ph type="body" sz="quarter" idx="19" hasCustomPrompt="1"/>
          </p:nvPr>
        </p:nvSpPr>
        <p:spPr>
          <a:xfrm>
            <a:off x="5200475" y="5600152"/>
            <a:ext cx="2299063" cy="405649"/>
          </a:xfrm>
          <a:prstGeom prst="rect">
            <a:avLst/>
          </a:prstGeom>
        </p:spPr>
        <p:txBody>
          <a:bodyPr anchor="ctr">
            <a:noAutofit/>
          </a:bodyPr>
          <a:lstStyle>
            <a:lvl1pPr marL="0" indent="0" algn="l">
              <a:buNone/>
              <a:defRPr sz="1600" b="0" baseline="0">
                <a:solidFill>
                  <a:srgbClr val="002060"/>
                </a:solidFill>
                <a:latin typeface="Arial" panose="020B0604020202020204" pitchFamily="34" charset="0"/>
                <a:cs typeface="Arial" panose="020B0604020202020204" pitchFamily="34" charset="0"/>
              </a:defRPr>
            </a:lvl1pPr>
          </a:lstStyle>
          <a:p>
            <a:pPr lvl="0"/>
            <a:r>
              <a:rPr lang="ru-RU" dirty="0"/>
              <a:t>НОСАЧЕНКО Е. А.</a:t>
            </a:r>
          </a:p>
        </p:txBody>
      </p:sp>
      <p:sp>
        <p:nvSpPr>
          <p:cNvPr id="13" name="Прямоугольник 12"/>
          <p:cNvSpPr/>
          <p:nvPr userDrawn="1"/>
        </p:nvSpPr>
        <p:spPr>
          <a:xfrm>
            <a:off x="184417" y="445466"/>
            <a:ext cx="11841096" cy="646331"/>
          </a:xfrm>
          <a:prstGeom prst="rect">
            <a:avLst/>
          </a:prstGeom>
        </p:spPr>
        <p:txBody>
          <a:bodyPr wrap="square">
            <a:spAutoFit/>
          </a:bodyPr>
          <a:lstStyle/>
          <a:p>
            <a:pPr marL="0" lvl="0" algn="ctr" defTabSz="914400" rtl="0" eaLnBrk="1" latinLnBrk="0" hangingPunct="1"/>
            <a:r>
              <a:rPr lang="ru-RU" sz="1200" kern="1200" dirty="0">
                <a:solidFill>
                  <a:srgbClr val="002060"/>
                </a:solidFill>
                <a:latin typeface="Arial" panose="020B0604020202020204" pitchFamily="34" charset="0"/>
                <a:ea typeface="+mn-ea"/>
                <a:cs typeface="Arial" panose="020B0604020202020204" pitchFamily="34" charset="0"/>
              </a:rPr>
              <a:t>ДЕПАРТАМЕНТ ОБРАЗОВАНИЯ И НАУКИ ГОРОДА МОСКВЫ</a:t>
            </a:r>
          </a:p>
          <a:p>
            <a:pPr algn="ctr"/>
            <a:r>
              <a:rPr lang="ru-RU" sz="1200" kern="1200" dirty="0">
                <a:solidFill>
                  <a:srgbClr val="002060"/>
                </a:solidFill>
                <a:latin typeface="Arial" panose="020B0604020202020204" pitchFamily="34" charset="0"/>
                <a:ea typeface="+mn-ea"/>
                <a:cs typeface="Arial" panose="020B0604020202020204" pitchFamily="34" charset="0"/>
              </a:rPr>
              <a:t>Государственное бюджетное профессиональное образовательное учреждение города Москвы</a:t>
            </a:r>
          </a:p>
          <a:p>
            <a:pPr algn="ctr"/>
            <a:r>
              <a:rPr lang="ru-RU" sz="1200" kern="1200" dirty="0">
                <a:solidFill>
                  <a:srgbClr val="002060"/>
                </a:solidFill>
                <a:latin typeface="Arial" panose="020B0604020202020204" pitchFamily="34" charset="0"/>
                <a:ea typeface="+mn-ea"/>
                <a:cs typeface="Arial" panose="020B0604020202020204" pitchFamily="34" charset="0"/>
              </a:rPr>
              <a:t>«Колледж автоматизации и информационных технологий № 20»</a:t>
            </a:r>
          </a:p>
        </p:txBody>
      </p:sp>
    </p:spTree>
    <p:extLst>
      <p:ext uri="{BB962C8B-B14F-4D97-AF65-F5344CB8AC3E}">
        <p14:creationId xmlns:p14="http://schemas.microsoft.com/office/powerpoint/2010/main" val="35643512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Заголовок и объект">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Прямоугольник 3"/>
          <p:cNvSpPr/>
          <p:nvPr userDrawn="1"/>
        </p:nvSpPr>
        <p:spPr>
          <a:xfrm>
            <a:off x="1" y="0"/>
            <a:ext cx="1413862" cy="6858000"/>
          </a:xfrm>
          <a:prstGeom prst="rect">
            <a:avLst/>
          </a:prstGeom>
          <a:gradFill>
            <a:gsLst>
              <a:gs pos="0">
                <a:srgbClr val="764596"/>
              </a:gs>
              <a:gs pos="100000">
                <a:srgbClr val="44439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Заголовок 1"/>
          <p:cNvSpPr>
            <a:spLocks noGrp="1"/>
          </p:cNvSpPr>
          <p:nvPr>
            <p:ph type="title" hasCustomPrompt="1"/>
          </p:nvPr>
        </p:nvSpPr>
        <p:spPr>
          <a:xfrm>
            <a:off x="1720583" y="1807134"/>
            <a:ext cx="8645178" cy="1888887"/>
          </a:xfrm>
        </p:spPr>
        <p:txBody>
          <a:bodyPr>
            <a:normAutofit/>
          </a:bodyPr>
          <a:lstStyle>
            <a:lvl1pPr>
              <a:defRPr sz="3200" b="1">
                <a:solidFill>
                  <a:srgbClr val="4C4291"/>
                </a:solidFill>
                <a:latin typeface="Arial" panose="020B0604020202020204" pitchFamily="34" charset="0"/>
                <a:cs typeface="Arial" panose="020B0604020202020204" pitchFamily="34" charset="0"/>
              </a:defRPr>
            </a:lvl1pPr>
          </a:lstStyle>
          <a:p>
            <a:r>
              <a:rPr lang="ru-RU" dirty="0"/>
              <a:t>ЗАГОЛОВОК ПОДРАЗДЕЛА</a:t>
            </a:r>
          </a:p>
        </p:txBody>
      </p:sp>
      <p:pic>
        <p:nvPicPr>
          <p:cNvPr id="10" name="Рисунок 9"/>
          <p:cNvPicPr>
            <a:picLocks noChangeAspect="1"/>
          </p:cNvPicPr>
          <p:nvPr userDrawn="1"/>
        </p:nvPicPr>
        <p:blipFill>
          <a:blip r:embed="rId3" cstate="print">
            <a:biLevel thresh="25000"/>
            <a:extLst>
              <a:ext uri="{28A0092B-C50C-407E-A947-70E740481C1C}">
                <a14:useLocalDpi xmlns:a14="http://schemas.microsoft.com/office/drawing/2010/main" val="0"/>
              </a:ext>
            </a:extLst>
          </a:blip>
          <a:stretch>
            <a:fillRect/>
          </a:stretch>
        </p:blipFill>
        <p:spPr>
          <a:xfrm>
            <a:off x="313116" y="244739"/>
            <a:ext cx="787632" cy="1064695"/>
          </a:xfrm>
          <a:prstGeom prst="rect">
            <a:avLst/>
          </a:prstGeom>
        </p:spPr>
      </p:pic>
      <p:sp>
        <p:nvSpPr>
          <p:cNvPr id="8" name="Параллелограмм 7"/>
          <p:cNvSpPr/>
          <p:nvPr userDrawn="1"/>
        </p:nvSpPr>
        <p:spPr>
          <a:xfrm rot="19287111">
            <a:off x="-370082" y="1666669"/>
            <a:ext cx="2146752" cy="416832"/>
          </a:xfrm>
          <a:prstGeom prst="parallelogram">
            <a:avLst>
              <a:gd name="adj" fmla="val 7917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2" name="Текст 11"/>
          <p:cNvSpPr>
            <a:spLocks noGrp="1"/>
          </p:cNvSpPr>
          <p:nvPr>
            <p:ph type="body" sz="quarter" idx="10" hasCustomPrompt="1"/>
          </p:nvPr>
        </p:nvSpPr>
        <p:spPr>
          <a:xfrm>
            <a:off x="1720583" y="3696021"/>
            <a:ext cx="6529387" cy="990600"/>
          </a:xfrm>
        </p:spPr>
        <p:txBody>
          <a:bodyPr/>
          <a:lstStyle>
            <a:lvl1pPr marL="0" indent="0">
              <a:buNone/>
              <a:defRPr>
                <a:solidFill>
                  <a:srgbClr val="444391"/>
                </a:solidFill>
              </a:defRPr>
            </a:lvl1pPr>
          </a:lstStyle>
          <a:p>
            <a:pPr lvl="0"/>
            <a:r>
              <a:rPr lang="ru-RU" dirty="0"/>
              <a:t>Подзаголовок</a:t>
            </a:r>
          </a:p>
        </p:txBody>
      </p:sp>
    </p:spTree>
    <p:extLst>
      <p:ext uri="{BB962C8B-B14F-4D97-AF65-F5344CB8AC3E}">
        <p14:creationId xmlns:p14="http://schemas.microsoft.com/office/powerpoint/2010/main" val="31962258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5_Заголовок и объект">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Прямоугольник 6"/>
          <p:cNvSpPr/>
          <p:nvPr userDrawn="1"/>
        </p:nvSpPr>
        <p:spPr>
          <a:xfrm rot="16200000">
            <a:off x="6107539" y="-4941111"/>
            <a:ext cx="815121" cy="11353801"/>
          </a:xfrm>
          <a:prstGeom prst="rect">
            <a:avLst/>
          </a:prstGeom>
          <a:gradFill>
            <a:gsLst>
              <a:gs pos="0">
                <a:srgbClr val="764596"/>
              </a:gs>
              <a:gs pos="100000">
                <a:srgbClr val="44439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Заголовок 1"/>
          <p:cNvSpPr>
            <a:spLocks noGrp="1"/>
          </p:cNvSpPr>
          <p:nvPr>
            <p:ph type="title" hasCustomPrompt="1"/>
          </p:nvPr>
        </p:nvSpPr>
        <p:spPr>
          <a:xfrm>
            <a:off x="1037344" y="328228"/>
            <a:ext cx="10316455" cy="815122"/>
          </a:xfrm>
        </p:spPr>
        <p:txBody>
          <a:bodyPr>
            <a:normAutofit/>
          </a:bodyPr>
          <a:lstStyle>
            <a:lvl1pPr>
              <a:defRPr sz="2800">
                <a:solidFill>
                  <a:schemeClr val="bg1"/>
                </a:solidFill>
                <a:latin typeface="Arial" panose="020B0604020202020204" pitchFamily="34" charset="0"/>
                <a:cs typeface="Arial" panose="020B0604020202020204" pitchFamily="34" charset="0"/>
              </a:defRPr>
            </a:lvl1pPr>
          </a:lstStyle>
          <a:p>
            <a:r>
              <a:rPr lang="ru-RU" dirty="0"/>
              <a:t>Заголовок</a:t>
            </a:r>
          </a:p>
        </p:txBody>
      </p:sp>
      <p:pic>
        <p:nvPicPr>
          <p:cNvPr id="10" name="Рисунок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0568" y="234870"/>
            <a:ext cx="787632" cy="1064695"/>
          </a:xfrm>
          <a:prstGeom prst="rect">
            <a:avLst/>
          </a:prstGeom>
        </p:spPr>
      </p:pic>
      <p:sp>
        <p:nvSpPr>
          <p:cNvPr id="6" name="Текст 11"/>
          <p:cNvSpPr>
            <a:spLocks noGrp="1"/>
          </p:cNvSpPr>
          <p:nvPr>
            <p:ph type="body" sz="quarter" idx="11" hasCustomPrompt="1"/>
          </p:nvPr>
        </p:nvSpPr>
        <p:spPr>
          <a:xfrm>
            <a:off x="838199" y="1304543"/>
            <a:ext cx="10515601" cy="486736"/>
          </a:xfrm>
        </p:spPr>
        <p:txBody>
          <a:bodyPr anchor="ctr">
            <a:normAutofit/>
          </a:bodyPr>
          <a:lstStyle>
            <a:lvl1pPr marL="0" indent="0">
              <a:buNone/>
              <a:defRPr sz="2400">
                <a:solidFill>
                  <a:srgbClr val="444391"/>
                </a:solidFill>
              </a:defRPr>
            </a:lvl1pPr>
          </a:lstStyle>
          <a:p>
            <a:pPr lvl="0"/>
            <a:r>
              <a:rPr lang="ru-RU" dirty="0"/>
              <a:t>Подзаголовок</a:t>
            </a:r>
          </a:p>
        </p:txBody>
      </p:sp>
      <p:sp>
        <p:nvSpPr>
          <p:cNvPr id="8" name="Параллелограмм 7"/>
          <p:cNvSpPr/>
          <p:nvPr userDrawn="1"/>
        </p:nvSpPr>
        <p:spPr>
          <a:xfrm rot="13887111">
            <a:off x="10286727" y="638748"/>
            <a:ext cx="2146752" cy="416832"/>
          </a:xfrm>
          <a:prstGeom prst="parallelogram">
            <a:avLst>
              <a:gd name="adj" fmla="val 7917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 name="Объект 2"/>
          <p:cNvSpPr>
            <a:spLocks noGrp="1"/>
          </p:cNvSpPr>
          <p:nvPr>
            <p:ph idx="1"/>
          </p:nvPr>
        </p:nvSpPr>
        <p:spPr>
          <a:xfrm>
            <a:off x="838200" y="1938701"/>
            <a:ext cx="10515600" cy="4351338"/>
          </a:xfrm>
        </p:spPr>
        <p:txBody>
          <a:bodyPr>
            <a:normAutofit/>
          </a:bodyPr>
          <a:lstStyle>
            <a:lvl1pPr marL="0" indent="0">
              <a:buNone/>
              <a:defRPr sz="1800">
                <a:solidFill>
                  <a:srgbClr val="444391"/>
                </a:solidFill>
                <a:latin typeface="Arial" panose="020B0604020202020204" pitchFamily="34" charset="0"/>
                <a:cs typeface="Arial" panose="020B0604020202020204" pitchFamily="34" charset="0"/>
              </a:defRPr>
            </a:lvl1pPr>
          </a:lstStyle>
          <a:p>
            <a:pPr lvl="0"/>
            <a:r>
              <a:rPr lang="ru-RU" dirty="0"/>
              <a:t>Образец текста</a:t>
            </a:r>
          </a:p>
        </p:txBody>
      </p:sp>
    </p:spTree>
    <p:extLst>
      <p:ext uri="{BB962C8B-B14F-4D97-AF65-F5344CB8AC3E}">
        <p14:creationId xmlns:p14="http://schemas.microsoft.com/office/powerpoint/2010/main" val="3632886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0_Заголовок и объект">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Прямоугольник 6"/>
          <p:cNvSpPr/>
          <p:nvPr userDrawn="1"/>
        </p:nvSpPr>
        <p:spPr>
          <a:xfrm rot="16200000">
            <a:off x="6107539" y="-4941110"/>
            <a:ext cx="815121" cy="11353801"/>
          </a:xfrm>
          <a:prstGeom prst="rect">
            <a:avLst/>
          </a:prstGeom>
          <a:gradFill>
            <a:gsLst>
              <a:gs pos="0">
                <a:srgbClr val="764596"/>
              </a:gs>
              <a:gs pos="100000">
                <a:srgbClr val="44439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Заголовок 1"/>
          <p:cNvSpPr>
            <a:spLocks noGrp="1"/>
          </p:cNvSpPr>
          <p:nvPr>
            <p:ph type="title" hasCustomPrompt="1"/>
          </p:nvPr>
        </p:nvSpPr>
        <p:spPr>
          <a:xfrm>
            <a:off x="1106500" y="328229"/>
            <a:ext cx="10247299" cy="815122"/>
          </a:xfrm>
        </p:spPr>
        <p:txBody>
          <a:bodyPr>
            <a:normAutofit/>
          </a:bodyPr>
          <a:lstStyle>
            <a:lvl1pPr>
              <a:defRPr sz="2800">
                <a:solidFill>
                  <a:schemeClr val="bg1"/>
                </a:solidFill>
                <a:latin typeface="Arial" panose="020B0604020202020204" pitchFamily="34" charset="0"/>
                <a:cs typeface="Arial" panose="020B0604020202020204" pitchFamily="34" charset="0"/>
              </a:defRPr>
            </a:lvl1pPr>
          </a:lstStyle>
          <a:p>
            <a:r>
              <a:rPr lang="ru-RU" dirty="0"/>
              <a:t>Заголовок</a:t>
            </a:r>
          </a:p>
        </p:txBody>
      </p:sp>
      <p:pic>
        <p:nvPicPr>
          <p:cNvPr id="10" name="Рисунок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0568" y="234871"/>
            <a:ext cx="787632" cy="1064695"/>
          </a:xfrm>
          <a:prstGeom prst="rect">
            <a:avLst/>
          </a:prstGeom>
        </p:spPr>
      </p:pic>
      <p:sp>
        <p:nvSpPr>
          <p:cNvPr id="6" name="Текст 11"/>
          <p:cNvSpPr>
            <a:spLocks noGrp="1"/>
          </p:cNvSpPr>
          <p:nvPr>
            <p:ph type="body" sz="quarter" idx="11" hasCustomPrompt="1"/>
          </p:nvPr>
        </p:nvSpPr>
        <p:spPr>
          <a:xfrm>
            <a:off x="838199" y="1304544"/>
            <a:ext cx="5147663" cy="486736"/>
          </a:xfrm>
        </p:spPr>
        <p:txBody>
          <a:bodyPr anchor="ctr">
            <a:normAutofit/>
          </a:bodyPr>
          <a:lstStyle>
            <a:lvl1pPr marL="0" indent="0">
              <a:buNone/>
              <a:defRPr sz="2400">
                <a:solidFill>
                  <a:srgbClr val="444391"/>
                </a:solidFill>
              </a:defRPr>
            </a:lvl1pPr>
          </a:lstStyle>
          <a:p>
            <a:pPr lvl="0"/>
            <a:r>
              <a:rPr lang="ru-RU" dirty="0"/>
              <a:t>Подзаголовок</a:t>
            </a:r>
          </a:p>
        </p:txBody>
      </p:sp>
      <p:sp>
        <p:nvSpPr>
          <p:cNvPr id="8" name="Параллелограмм 7"/>
          <p:cNvSpPr/>
          <p:nvPr userDrawn="1"/>
        </p:nvSpPr>
        <p:spPr>
          <a:xfrm rot="13887111">
            <a:off x="10286727" y="584961"/>
            <a:ext cx="2146752" cy="416832"/>
          </a:xfrm>
          <a:prstGeom prst="parallelogram">
            <a:avLst>
              <a:gd name="adj" fmla="val 7917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 name="Объект 2"/>
          <p:cNvSpPr>
            <a:spLocks noGrp="1"/>
          </p:cNvSpPr>
          <p:nvPr>
            <p:ph idx="12" hasCustomPrompt="1"/>
          </p:nvPr>
        </p:nvSpPr>
        <p:spPr>
          <a:xfrm>
            <a:off x="6206138" y="1299566"/>
            <a:ext cx="5147662" cy="4990474"/>
          </a:xfrm>
        </p:spPr>
        <p:txBody>
          <a:bodyPr>
            <a:normAutofit/>
          </a:bodyPr>
          <a:lstStyle>
            <a:lvl1pPr marL="0" indent="0" algn="ctr">
              <a:buNone/>
              <a:defRPr sz="1800" baseline="0">
                <a:solidFill>
                  <a:srgbClr val="444391"/>
                </a:solidFill>
                <a:latin typeface="Arial" panose="020B0604020202020204" pitchFamily="34" charset="0"/>
                <a:cs typeface="Arial" panose="020B0604020202020204" pitchFamily="34" charset="0"/>
              </a:defRPr>
            </a:lvl1pPr>
          </a:lstStyle>
          <a:p>
            <a:pPr lvl="0"/>
            <a:r>
              <a:rPr lang="ru-RU" dirty="0"/>
              <a:t>Кликните для вставки таблицы, диаграммы, схемы, видео, фото, рисунок.</a:t>
            </a:r>
          </a:p>
        </p:txBody>
      </p:sp>
      <p:sp>
        <p:nvSpPr>
          <p:cNvPr id="12" name="Текст 11"/>
          <p:cNvSpPr>
            <a:spLocks noGrp="1"/>
          </p:cNvSpPr>
          <p:nvPr>
            <p:ph type="body" sz="quarter" idx="13" hasCustomPrompt="1"/>
          </p:nvPr>
        </p:nvSpPr>
        <p:spPr>
          <a:xfrm>
            <a:off x="838199" y="1952472"/>
            <a:ext cx="5147663" cy="4337568"/>
          </a:xfrm>
        </p:spPr>
        <p:txBody>
          <a:bodyPr anchor="t">
            <a:normAutofit/>
          </a:bodyPr>
          <a:lstStyle>
            <a:lvl1pPr marL="0" indent="0">
              <a:buNone/>
              <a:defRPr sz="2400">
                <a:solidFill>
                  <a:srgbClr val="444391"/>
                </a:solidFill>
              </a:defRPr>
            </a:lvl1pPr>
          </a:lstStyle>
          <a:p>
            <a:pPr lvl="0"/>
            <a:r>
              <a:rPr lang="ru-RU" dirty="0"/>
              <a:t>Образец подзаголовок</a:t>
            </a:r>
          </a:p>
        </p:txBody>
      </p:sp>
    </p:spTree>
    <p:extLst>
      <p:ext uri="{BB962C8B-B14F-4D97-AF65-F5344CB8AC3E}">
        <p14:creationId xmlns:p14="http://schemas.microsoft.com/office/powerpoint/2010/main" val="32580831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1_Заголовок и объект">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Прямоугольник 6"/>
          <p:cNvSpPr/>
          <p:nvPr userDrawn="1"/>
        </p:nvSpPr>
        <p:spPr>
          <a:xfrm rot="16200000">
            <a:off x="6107539" y="-4941111"/>
            <a:ext cx="815121" cy="11353801"/>
          </a:xfrm>
          <a:prstGeom prst="rect">
            <a:avLst/>
          </a:prstGeom>
          <a:gradFill>
            <a:gsLst>
              <a:gs pos="0">
                <a:srgbClr val="764596"/>
              </a:gs>
              <a:gs pos="100000">
                <a:srgbClr val="44439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Заголовок 1"/>
          <p:cNvSpPr>
            <a:spLocks noGrp="1"/>
          </p:cNvSpPr>
          <p:nvPr>
            <p:ph type="title" hasCustomPrompt="1"/>
          </p:nvPr>
        </p:nvSpPr>
        <p:spPr>
          <a:xfrm>
            <a:off x="1037344" y="328228"/>
            <a:ext cx="10316455" cy="815122"/>
          </a:xfrm>
        </p:spPr>
        <p:txBody>
          <a:bodyPr>
            <a:normAutofit/>
          </a:bodyPr>
          <a:lstStyle>
            <a:lvl1pPr>
              <a:defRPr sz="2800">
                <a:solidFill>
                  <a:schemeClr val="bg1"/>
                </a:solidFill>
                <a:latin typeface="Arial" panose="020B0604020202020204" pitchFamily="34" charset="0"/>
                <a:cs typeface="Arial" panose="020B0604020202020204" pitchFamily="34" charset="0"/>
              </a:defRPr>
            </a:lvl1pPr>
          </a:lstStyle>
          <a:p>
            <a:r>
              <a:rPr lang="ru-RU" dirty="0"/>
              <a:t>Заголовок</a:t>
            </a:r>
          </a:p>
        </p:txBody>
      </p:sp>
      <p:pic>
        <p:nvPicPr>
          <p:cNvPr id="10" name="Рисунок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0568" y="234870"/>
            <a:ext cx="787632" cy="1064695"/>
          </a:xfrm>
          <a:prstGeom prst="rect">
            <a:avLst/>
          </a:prstGeom>
        </p:spPr>
      </p:pic>
      <p:sp>
        <p:nvSpPr>
          <p:cNvPr id="8" name="Параллелограмм 7"/>
          <p:cNvSpPr/>
          <p:nvPr userDrawn="1"/>
        </p:nvSpPr>
        <p:spPr>
          <a:xfrm rot="13887111">
            <a:off x="10286727" y="577276"/>
            <a:ext cx="2146752" cy="416832"/>
          </a:xfrm>
          <a:prstGeom prst="parallelogram">
            <a:avLst>
              <a:gd name="adj" fmla="val 7917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 name="Объект 2"/>
          <p:cNvSpPr>
            <a:spLocks noGrp="1"/>
          </p:cNvSpPr>
          <p:nvPr>
            <p:ph idx="1" hasCustomPrompt="1"/>
          </p:nvPr>
        </p:nvSpPr>
        <p:spPr>
          <a:xfrm>
            <a:off x="838199" y="1786301"/>
            <a:ext cx="5067301" cy="4351338"/>
          </a:xfrm>
        </p:spPr>
        <p:txBody>
          <a:bodyPr anchor="ctr">
            <a:normAutofit/>
          </a:bodyPr>
          <a:lstStyle>
            <a:lvl1pPr marL="0" indent="0" algn="ctr">
              <a:buNone/>
              <a:defRPr sz="1800">
                <a:solidFill>
                  <a:schemeClr val="bg2">
                    <a:lumMod val="25000"/>
                  </a:schemeClr>
                </a:solidFill>
                <a:latin typeface="Arial" panose="020B0604020202020204" pitchFamily="34" charset="0"/>
                <a:cs typeface="Arial" panose="020B0604020202020204" pitchFamily="34" charset="0"/>
              </a:defRPr>
            </a:lvl1pPr>
          </a:lstStyle>
          <a:p>
            <a:pPr lvl="0"/>
            <a:r>
              <a:rPr lang="ru-RU" dirty="0"/>
              <a:t>Кликните чтобы вставить фото</a:t>
            </a:r>
          </a:p>
        </p:txBody>
      </p:sp>
      <p:sp>
        <p:nvSpPr>
          <p:cNvPr id="13" name="Объект 2"/>
          <p:cNvSpPr>
            <a:spLocks noGrp="1"/>
          </p:cNvSpPr>
          <p:nvPr>
            <p:ph idx="10" hasCustomPrompt="1"/>
          </p:nvPr>
        </p:nvSpPr>
        <p:spPr>
          <a:xfrm>
            <a:off x="6286499" y="1786301"/>
            <a:ext cx="5067301" cy="4351338"/>
          </a:xfrm>
        </p:spPr>
        <p:txBody>
          <a:bodyPr anchor="ctr">
            <a:normAutofit/>
          </a:bodyPr>
          <a:lstStyle>
            <a:lvl1pPr marL="0" indent="0" algn="ctr">
              <a:buNone/>
              <a:defRPr sz="1800">
                <a:solidFill>
                  <a:schemeClr val="bg2">
                    <a:lumMod val="25000"/>
                  </a:schemeClr>
                </a:solidFill>
                <a:latin typeface="Arial" panose="020B0604020202020204" pitchFamily="34" charset="0"/>
                <a:cs typeface="Arial" panose="020B0604020202020204" pitchFamily="34" charset="0"/>
              </a:defRPr>
            </a:lvl1pPr>
          </a:lstStyle>
          <a:p>
            <a:pPr lvl="0"/>
            <a:r>
              <a:rPr lang="ru-RU" dirty="0"/>
              <a:t>Кликните чтобы вставить фото</a:t>
            </a:r>
          </a:p>
        </p:txBody>
      </p:sp>
      <p:sp>
        <p:nvSpPr>
          <p:cNvPr id="14" name="Текст 11"/>
          <p:cNvSpPr>
            <a:spLocks noGrp="1"/>
          </p:cNvSpPr>
          <p:nvPr>
            <p:ph type="body" sz="quarter" idx="11" hasCustomPrompt="1"/>
          </p:nvPr>
        </p:nvSpPr>
        <p:spPr>
          <a:xfrm>
            <a:off x="838199" y="1304543"/>
            <a:ext cx="10515601" cy="486736"/>
          </a:xfrm>
        </p:spPr>
        <p:txBody>
          <a:bodyPr anchor="ctr">
            <a:normAutofit/>
          </a:bodyPr>
          <a:lstStyle>
            <a:lvl1pPr marL="0" indent="0">
              <a:buNone/>
              <a:defRPr sz="2400">
                <a:solidFill>
                  <a:srgbClr val="444391"/>
                </a:solidFill>
              </a:defRPr>
            </a:lvl1pPr>
          </a:lstStyle>
          <a:p>
            <a:pPr lvl="0"/>
            <a:r>
              <a:rPr lang="ru-RU" dirty="0"/>
              <a:t>Подзаголовок</a:t>
            </a:r>
          </a:p>
        </p:txBody>
      </p:sp>
    </p:spTree>
    <p:extLst>
      <p:ext uri="{BB962C8B-B14F-4D97-AF65-F5344CB8AC3E}">
        <p14:creationId xmlns:p14="http://schemas.microsoft.com/office/powerpoint/2010/main" val="3345646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2_Заголовок и объект">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Прямоугольник 6"/>
          <p:cNvSpPr/>
          <p:nvPr userDrawn="1"/>
        </p:nvSpPr>
        <p:spPr>
          <a:xfrm rot="16200000">
            <a:off x="6107539" y="-4941111"/>
            <a:ext cx="815121" cy="11353801"/>
          </a:xfrm>
          <a:prstGeom prst="rect">
            <a:avLst/>
          </a:prstGeom>
          <a:gradFill>
            <a:gsLst>
              <a:gs pos="0">
                <a:srgbClr val="764596"/>
              </a:gs>
              <a:gs pos="100000">
                <a:srgbClr val="44439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Заголовок 1"/>
          <p:cNvSpPr>
            <a:spLocks noGrp="1"/>
          </p:cNvSpPr>
          <p:nvPr>
            <p:ph type="title" hasCustomPrompt="1"/>
          </p:nvPr>
        </p:nvSpPr>
        <p:spPr>
          <a:xfrm>
            <a:off x="1060396" y="328228"/>
            <a:ext cx="10293403" cy="815122"/>
          </a:xfrm>
        </p:spPr>
        <p:txBody>
          <a:bodyPr>
            <a:normAutofit/>
          </a:bodyPr>
          <a:lstStyle>
            <a:lvl1pPr>
              <a:defRPr sz="2800">
                <a:solidFill>
                  <a:schemeClr val="bg1"/>
                </a:solidFill>
                <a:latin typeface="Arial" panose="020B0604020202020204" pitchFamily="34" charset="0"/>
                <a:cs typeface="Arial" panose="020B0604020202020204" pitchFamily="34" charset="0"/>
              </a:defRPr>
            </a:lvl1pPr>
          </a:lstStyle>
          <a:p>
            <a:r>
              <a:rPr lang="ru-RU" dirty="0"/>
              <a:t>Заголовок</a:t>
            </a:r>
          </a:p>
        </p:txBody>
      </p:sp>
      <p:pic>
        <p:nvPicPr>
          <p:cNvPr id="10" name="Рисунок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0568" y="234870"/>
            <a:ext cx="787632" cy="1064695"/>
          </a:xfrm>
          <a:prstGeom prst="rect">
            <a:avLst/>
          </a:prstGeom>
        </p:spPr>
      </p:pic>
      <p:sp>
        <p:nvSpPr>
          <p:cNvPr id="8" name="Параллелограмм 7"/>
          <p:cNvSpPr/>
          <p:nvPr userDrawn="1"/>
        </p:nvSpPr>
        <p:spPr>
          <a:xfrm rot="13887111">
            <a:off x="10286727" y="500436"/>
            <a:ext cx="2146752" cy="416832"/>
          </a:xfrm>
          <a:prstGeom prst="parallelogram">
            <a:avLst>
              <a:gd name="adj" fmla="val 7917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 name="Объект 2"/>
          <p:cNvSpPr>
            <a:spLocks noGrp="1"/>
          </p:cNvSpPr>
          <p:nvPr>
            <p:ph idx="1" hasCustomPrompt="1"/>
          </p:nvPr>
        </p:nvSpPr>
        <p:spPr>
          <a:xfrm>
            <a:off x="838200" y="1299565"/>
            <a:ext cx="10515600" cy="4990474"/>
          </a:xfrm>
        </p:spPr>
        <p:txBody>
          <a:bodyPr>
            <a:normAutofit/>
          </a:bodyPr>
          <a:lstStyle>
            <a:lvl1pPr marL="0" indent="0">
              <a:buNone/>
              <a:defRPr sz="1800">
                <a:solidFill>
                  <a:srgbClr val="444391"/>
                </a:solidFill>
                <a:latin typeface="Arial" panose="020B0604020202020204" pitchFamily="34" charset="0"/>
                <a:cs typeface="Arial" panose="020B0604020202020204" pitchFamily="34" charset="0"/>
              </a:defRPr>
            </a:lvl1pPr>
          </a:lstStyle>
          <a:p>
            <a:pPr lvl="0"/>
            <a:r>
              <a:rPr lang="ru-RU" dirty="0"/>
              <a:t>Вставьте текст</a:t>
            </a:r>
          </a:p>
        </p:txBody>
      </p:sp>
    </p:spTree>
    <p:extLst>
      <p:ext uri="{BB962C8B-B14F-4D97-AF65-F5344CB8AC3E}">
        <p14:creationId xmlns:p14="http://schemas.microsoft.com/office/powerpoint/2010/main" val="31565374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Заголовок и объект">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Прямоугольник 4"/>
          <p:cNvSpPr/>
          <p:nvPr userDrawn="1"/>
        </p:nvSpPr>
        <p:spPr>
          <a:xfrm rot="16200000">
            <a:off x="2620269" y="-1453842"/>
            <a:ext cx="815121" cy="4379261"/>
          </a:xfrm>
          <a:prstGeom prst="rect">
            <a:avLst/>
          </a:prstGeom>
          <a:gradFill>
            <a:gsLst>
              <a:gs pos="0">
                <a:srgbClr val="764596"/>
              </a:gs>
              <a:gs pos="100000">
                <a:srgbClr val="44439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4" name="Параллелограмм 13"/>
          <p:cNvSpPr/>
          <p:nvPr userDrawn="1"/>
        </p:nvSpPr>
        <p:spPr>
          <a:xfrm rot="13887111">
            <a:off x="4203859" y="727299"/>
            <a:ext cx="2146752" cy="150770"/>
          </a:xfrm>
          <a:prstGeom prst="parallelogram">
            <a:avLst>
              <a:gd name="adj" fmla="val 7917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Заголовок 1"/>
          <p:cNvSpPr>
            <a:spLocks noGrp="1"/>
          </p:cNvSpPr>
          <p:nvPr>
            <p:ph type="title" hasCustomPrompt="1"/>
          </p:nvPr>
        </p:nvSpPr>
        <p:spPr>
          <a:xfrm>
            <a:off x="952820" y="328229"/>
            <a:ext cx="4264640" cy="815122"/>
          </a:xfrm>
        </p:spPr>
        <p:txBody>
          <a:bodyPr>
            <a:normAutofit/>
          </a:bodyPr>
          <a:lstStyle>
            <a:lvl1pPr>
              <a:defRPr sz="2000">
                <a:solidFill>
                  <a:schemeClr val="bg1"/>
                </a:solidFill>
                <a:latin typeface="Arial" panose="020B0604020202020204" pitchFamily="34" charset="0"/>
                <a:cs typeface="Arial" panose="020B0604020202020204" pitchFamily="34" charset="0"/>
              </a:defRPr>
            </a:lvl1pPr>
          </a:lstStyle>
          <a:p>
            <a:r>
              <a:rPr lang="ru-RU" dirty="0"/>
              <a:t>Заголовок</a:t>
            </a:r>
          </a:p>
        </p:txBody>
      </p:sp>
      <p:pic>
        <p:nvPicPr>
          <p:cNvPr id="7" name="Рисунок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0568" y="234871"/>
            <a:ext cx="787632" cy="1064695"/>
          </a:xfrm>
          <a:prstGeom prst="rect">
            <a:avLst/>
          </a:prstGeom>
        </p:spPr>
      </p:pic>
      <p:sp>
        <p:nvSpPr>
          <p:cNvPr id="11" name="Объект 2"/>
          <p:cNvSpPr>
            <a:spLocks noGrp="1"/>
          </p:cNvSpPr>
          <p:nvPr>
            <p:ph idx="10" hasCustomPrompt="1"/>
          </p:nvPr>
        </p:nvSpPr>
        <p:spPr>
          <a:xfrm>
            <a:off x="5484576" y="328229"/>
            <a:ext cx="6438483" cy="6147228"/>
          </a:xfrm>
          <a:solidFill>
            <a:schemeClr val="bg1"/>
          </a:solidFill>
        </p:spPr>
        <p:txBody>
          <a:bodyPr anchor="ctr">
            <a:normAutofit/>
          </a:bodyPr>
          <a:lstStyle>
            <a:lvl1pPr marL="0" indent="0" algn="ctr">
              <a:buNone/>
              <a:defRPr sz="1800">
                <a:solidFill>
                  <a:schemeClr val="bg2">
                    <a:lumMod val="25000"/>
                  </a:schemeClr>
                </a:solidFill>
                <a:latin typeface="Arial" panose="020B0604020202020204" pitchFamily="34" charset="0"/>
                <a:cs typeface="Arial" panose="020B0604020202020204" pitchFamily="34" charset="0"/>
              </a:defRPr>
            </a:lvl1pPr>
          </a:lstStyle>
          <a:p>
            <a:pPr lvl="0"/>
            <a:r>
              <a:rPr lang="ru-RU" dirty="0"/>
              <a:t>Кликните чтобы вставить фото</a:t>
            </a:r>
          </a:p>
        </p:txBody>
      </p:sp>
      <p:sp>
        <p:nvSpPr>
          <p:cNvPr id="13" name="Объект 2"/>
          <p:cNvSpPr>
            <a:spLocks noGrp="1"/>
          </p:cNvSpPr>
          <p:nvPr>
            <p:ph idx="1" hasCustomPrompt="1"/>
          </p:nvPr>
        </p:nvSpPr>
        <p:spPr>
          <a:xfrm>
            <a:off x="838200" y="1299566"/>
            <a:ext cx="4379260" cy="4990474"/>
          </a:xfrm>
          <a:solidFill>
            <a:schemeClr val="bg1"/>
          </a:solidFill>
        </p:spPr>
        <p:txBody>
          <a:bodyPr>
            <a:normAutofit/>
          </a:bodyPr>
          <a:lstStyle>
            <a:lvl1pPr marL="0" indent="0">
              <a:buNone/>
              <a:defRPr sz="1800">
                <a:solidFill>
                  <a:srgbClr val="444391"/>
                </a:solidFill>
                <a:latin typeface="Arial" panose="020B0604020202020204" pitchFamily="34" charset="0"/>
                <a:cs typeface="Arial" panose="020B0604020202020204" pitchFamily="34" charset="0"/>
              </a:defRPr>
            </a:lvl1pPr>
          </a:lstStyle>
          <a:p>
            <a:pPr lvl="0"/>
            <a:r>
              <a:rPr lang="ru-RU" dirty="0"/>
              <a:t>Вставьте текст</a:t>
            </a:r>
          </a:p>
        </p:txBody>
      </p:sp>
    </p:spTree>
    <p:extLst>
      <p:ext uri="{BB962C8B-B14F-4D97-AF65-F5344CB8AC3E}">
        <p14:creationId xmlns:p14="http://schemas.microsoft.com/office/powerpoint/2010/main" val="39107810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Заголовок и объект">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Прямоугольник 4"/>
          <p:cNvSpPr/>
          <p:nvPr userDrawn="1"/>
        </p:nvSpPr>
        <p:spPr>
          <a:xfrm rot="16200000">
            <a:off x="2620269" y="-1453842"/>
            <a:ext cx="815121" cy="4379261"/>
          </a:xfrm>
          <a:prstGeom prst="rect">
            <a:avLst/>
          </a:prstGeom>
          <a:gradFill>
            <a:gsLst>
              <a:gs pos="0">
                <a:srgbClr val="764596"/>
              </a:gs>
              <a:gs pos="100000">
                <a:srgbClr val="44439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4" name="Параллелограмм 13"/>
          <p:cNvSpPr/>
          <p:nvPr userDrawn="1"/>
        </p:nvSpPr>
        <p:spPr>
          <a:xfrm rot="13887111">
            <a:off x="4203859" y="727299"/>
            <a:ext cx="2146752" cy="150770"/>
          </a:xfrm>
          <a:prstGeom prst="parallelogram">
            <a:avLst>
              <a:gd name="adj" fmla="val 7917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Заголовок 1"/>
          <p:cNvSpPr>
            <a:spLocks noGrp="1"/>
          </p:cNvSpPr>
          <p:nvPr>
            <p:ph type="title" hasCustomPrompt="1"/>
          </p:nvPr>
        </p:nvSpPr>
        <p:spPr>
          <a:xfrm>
            <a:off x="999720" y="328229"/>
            <a:ext cx="4217740" cy="815122"/>
          </a:xfrm>
        </p:spPr>
        <p:txBody>
          <a:bodyPr>
            <a:normAutofit/>
          </a:bodyPr>
          <a:lstStyle>
            <a:lvl1pPr>
              <a:defRPr sz="2000">
                <a:solidFill>
                  <a:schemeClr val="bg1"/>
                </a:solidFill>
                <a:latin typeface="Arial" panose="020B0604020202020204" pitchFamily="34" charset="0"/>
                <a:cs typeface="Arial" panose="020B0604020202020204" pitchFamily="34" charset="0"/>
              </a:defRPr>
            </a:lvl1pPr>
          </a:lstStyle>
          <a:p>
            <a:r>
              <a:rPr lang="ru-RU" dirty="0"/>
              <a:t>Заголовок</a:t>
            </a:r>
          </a:p>
        </p:txBody>
      </p:sp>
      <p:pic>
        <p:nvPicPr>
          <p:cNvPr id="7" name="Рисунок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0568" y="234871"/>
            <a:ext cx="787632" cy="1064695"/>
          </a:xfrm>
          <a:prstGeom prst="rect">
            <a:avLst/>
          </a:prstGeom>
        </p:spPr>
      </p:pic>
      <p:sp>
        <p:nvSpPr>
          <p:cNvPr id="11" name="Объект 2"/>
          <p:cNvSpPr>
            <a:spLocks noGrp="1"/>
          </p:cNvSpPr>
          <p:nvPr>
            <p:ph idx="10" hasCustomPrompt="1"/>
          </p:nvPr>
        </p:nvSpPr>
        <p:spPr>
          <a:xfrm>
            <a:off x="8840636" y="3403122"/>
            <a:ext cx="3082423" cy="2942985"/>
          </a:xfrm>
          <a:solidFill>
            <a:schemeClr val="bg1"/>
          </a:solidFill>
        </p:spPr>
        <p:txBody>
          <a:bodyPr anchor="ctr">
            <a:normAutofit/>
          </a:bodyPr>
          <a:lstStyle>
            <a:lvl1pPr marL="0" indent="0" algn="ctr">
              <a:buNone/>
              <a:defRPr sz="1800">
                <a:solidFill>
                  <a:schemeClr val="bg2">
                    <a:lumMod val="25000"/>
                  </a:schemeClr>
                </a:solidFill>
                <a:latin typeface="Arial" panose="020B0604020202020204" pitchFamily="34" charset="0"/>
                <a:cs typeface="Arial" panose="020B0604020202020204" pitchFamily="34" charset="0"/>
              </a:defRPr>
            </a:lvl1pPr>
          </a:lstStyle>
          <a:p>
            <a:pPr lvl="0"/>
            <a:r>
              <a:rPr lang="ru-RU" dirty="0"/>
              <a:t>Кликните чтобы вставить фото</a:t>
            </a:r>
          </a:p>
        </p:txBody>
      </p:sp>
      <p:sp>
        <p:nvSpPr>
          <p:cNvPr id="13" name="Объект 2"/>
          <p:cNvSpPr>
            <a:spLocks noGrp="1"/>
          </p:cNvSpPr>
          <p:nvPr>
            <p:ph idx="1" hasCustomPrompt="1"/>
          </p:nvPr>
        </p:nvSpPr>
        <p:spPr>
          <a:xfrm>
            <a:off x="838200" y="1299566"/>
            <a:ext cx="4379260" cy="5046540"/>
          </a:xfrm>
          <a:solidFill>
            <a:schemeClr val="bg1"/>
          </a:solidFill>
        </p:spPr>
        <p:txBody>
          <a:bodyPr>
            <a:normAutofit/>
          </a:bodyPr>
          <a:lstStyle>
            <a:lvl1pPr marL="0" indent="0">
              <a:buNone/>
              <a:defRPr sz="1800">
                <a:solidFill>
                  <a:srgbClr val="444391"/>
                </a:solidFill>
                <a:latin typeface="Arial" panose="020B0604020202020204" pitchFamily="34" charset="0"/>
                <a:cs typeface="Arial" panose="020B0604020202020204" pitchFamily="34" charset="0"/>
              </a:defRPr>
            </a:lvl1pPr>
          </a:lstStyle>
          <a:p>
            <a:pPr lvl="0"/>
            <a:r>
              <a:rPr lang="ru-RU" dirty="0"/>
              <a:t>Вставьте текст</a:t>
            </a:r>
          </a:p>
        </p:txBody>
      </p:sp>
      <p:sp>
        <p:nvSpPr>
          <p:cNvPr id="8" name="Объект 2"/>
          <p:cNvSpPr>
            <a:spLocks noGrp="1"/>
          </p:cNvSpPr>
          <p:nvPr>
            <p:ph idx="11" hasCustomPrompt="1"/>
          </p:nvPr>
        </p:nvSpPr>
        <p:spPr>
          <a:xfrm>
            <a:off x="5596693" y="3403121"/>
            <a:ext cx="3082423" cy="2942985"/>
          </a:xfrm>
          <a:solidFill>
            <a:schemeClr val="bg1"/>
          </a:solidFill>
        </p:spPr>
        <p:txBody>
          <a:bodyPr anchor="ctr">
            <a:normAutofit/>
          </a:bodyPr>
          <a:lstStyle>
            <a:lvl1pPr marL="0" indent="0" algn="ctr">
              <a:buNone/>
              <a:defRPr sz="1800">
                <a:solidFill>
                  <a:schemeClr val="bg2">
                    <a:lumMod val="25000"/>
                  </a:schemeClr>
                </a:solidFill>
                <a:latin typeface="Arial" panose="020B0604020202020204" pitchFamily="34" charset="0"/>
                <a:cs typeface="Arial" panose="020B0604020202020204" pitchFamily="34" charset="0"/>
              </a:defRPr>
            </a:lvl1pPr>
          </a:lstStyle>
          <a:p>
            <a:pPr lvl="0"/>
            <a:r>
              <a:rPr lang="ru-RU" dirty="0"/>
              <a:t>Кликните чтобы вставить фото</a:t>
            </a:r>
          </a:p>
        </p:txBody>
      </p:sp>
      <p:sp>
        <p:nvSpPr>
          <p:cNvPr id="9" name="Объект 2"/>
          <p:cNvSpPr>
            <a:spLocks noGrp="1"/>
          </p:cNvSpPr>
          <p:nvPr>
            <p:ph idx="12" hasCustomPrompt="1"/>
          </p:nvPr>
        </p:nvSpPr>
        <p:spPr>
          <a:xfrm>
            <a:off x="8840636" y="328228"/>
            <a:ext cx="3082423" cy="2942985"/>
          </a:xfrm>
          <a:solidFill>
            <a:schemeClr val="bg1"/>
          </a:solidFill>
        </p:spPr>
        <p:txBody>
          <a:bodyPr anchor="ctr">
            <a:normAutofit/>
          </a:bodyPr>
          <a:lstStyle>
            <a:lvl1pPr marL="0" indent="0" algn="ctr">
              <a:buNone/>
              <a:defRPr sz="1800">
                <a:solidFill>
                  <a:schemeClr val="bg2">
                    <a:lumMod val="25000"/>
                  </a:schemeClr>
                </a:solidFill>
                <a:latin typeface="Arial" panose="020B0604020202020204" pitchFamily="34" charset="0"/>
                <a:cs typeface="Arial" panose="020B0604020202020204" pitchFamily="34" charset="0"/>
              </a:defRPr>
            </a:lvl1pPr>
          </a:lstStyle>
          <a:p>
            <a:pPr lvl="0"/>
            <a:r>
              <a:rPr lang="ru-RU" dirty="0"/>
              <a:t>Кликните чтобы вставить фото</a:t>
            </a:r>
          </a:p>
        </p:txBody>
      </p:sp>
      <p:sp>
        <p:nvSpPr>
          <p:cNvPr id="10" name="Объект 2"/>
          <p:cNvSpPr>
            <a:spLocks noGrp="1"/>
          </p:cNvSpPr>
          <p:nvPr>
            <p:ph idx="13" hasCustomPrompt="1"/>
          </p:nvPr>
        </p:nvSpPr>
        <p:spPr>
          <a:xfrm>
            <a:off x="5596693" y="328227"/>
            <a:ext cx="3082423" cy="2942985"/>
          </a:xfrm>
          <a:solidFill>
            <a:schemeClr val="bg1"/>
          </a:solidFill>
        </p:spPr>
        <p:txBody>
          <a:bodyPr anchor="ctr">
            <a:normAutofit/>
          </a:bodyPr>
          <a:lstStyle>
            <a:lvl1pPr marL="0" indent="0" algn="ctr">
              <a:buNone/>
              <a:defRPr sz="1800">
                <a:solidFill>
                  <a:schemeClr val="bg2">
                    <a:lumMod val="25000"/>
                  </a:schemeClr>
                </a:solidFill>
                <a:latin typeface="Arial" panose="020B0604020202020204" pitchFamily="34" charset="0"/>
                <a:cs typeface="Arial" panose="020B0604020202020204" pitchFamily="34" charset="0"/>
              </a:defRPr>
            </a:lvl1pPr>
          </a:lstStyle>
          <a:p>
            <a:pPr lvl="0"/>
            <a:r>
              <a:rPr lang="ru-RU" dirty="0"/>
              <a:t>Кликните чтобы вставить фото</a:t>
            </a:r>
          </a:p>
        </p:txBody>
      </p:sp>
    </p:spTree>
    <p:extLst>
      <p:ext uri="{BB962C8B-B14F-4D97-AF65-F5344CB8AC3E}">
        <p14:creationId xmlns:p14="http://schemas.microsoft.com/office/powerpoint/2010/main" val="10962989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3"/>
            <a:endParaRPr lang="ru-RU" dirty="0"/>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FE0170-5F17-4EB0-BFA4-80529005E784}" type="datetimeFigureOut">
              <a:rPr lang="ru-RU" smtClean="0"/>
              <a:t>08.06.2023</a:t>
            </a:fld>
            <a:endParaRPr lang="ru-RU"/>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B0E90D-BAE5-4CAD-8485-89BE0E092D99}" type="slidenum">
              <a:rPr lang="ru-RU" smtClean="0"/>
              <a:t>‹#›</a:t>
            </a:fld>
            <a:endParaRPr lang="ru-RU"/>
          </a:p>
        </p:txBody>
      </p:sp>
    </p:spTree>
    <p:extLst>
      <p:ext uri="{BB962C8B-B14F-4D97-AF65-F5344CB8AC3E}">
        <p14:creationId xmlns:p14="http://schemas.microsoft.com/office/powerpoint/2010/main" val="3791623542"/>
      </p:ext>
    </p:extLst>
  </p:cSld>
  <p:clrMap bg1="lt1" tx1="dk1" bg2="lt2" tx2="dk2" accent1="accent1" accent2="accent2" accent3="accent3" accent4="accent4" accent5="accent5" accent6="accent6" hlink="hlink" folHlink="folHlink"/>
  <p:sldLayoutIdLst>
    <p:sldLayoutId id="2147483649" r:id="rId1"/>
    <p:sldLayoutId id="2147483659" r:id="rId2"/>
    <p:sldLayoutId id="2147483650" r:id="rId3"/>
    <p:sldLayoutId id="2147483657" r:id="rId4"/>
    <p:sldLayoutId id="2147483665" r:id="rId5"/>
    <p:sldLayoutId id="2147483666" r:id="rId6"/>
    <p:sldLayoutId id="2147483667" r:id="rId7"/>
    <p:sldLayoutId id="2147483651" r:id="rId8"/>
    <p:sldLayoutId id="2147483668" r:id="rId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Заголовок 6"/>
          <p:cNvSpPr>
            <a:spLocks noGrp="1"/>
          </p:cNvSpPr>
          <p:nvPr>
            <p:ph type="ctrTitle"/>
          </p:nvPr>
        </p:nvSpPr>
        <p:spPr>
          <a:xfrm>
            <a:off x="634698" y="2453391"/>
            <a:ext cx="6346132" cy="1522676"/>
          </a:xfrm>
        </p:spPr>
        <p:txBody>
          <a:bodyPr>
            <a:normAutofit/>
          </a:bodyPr>
          <a:lstStyle/>
          <a:p>
            <a:r>
              <a:rPr lang="ru-RU" sz="1800" b="1" dirty="0">
                <a:solidFill>
                  <a:srgbClr val="000000"/>
                </a:solidFill>
                <a:effectLst/>
                <a:latin typeface="Times New Roman" panose="02020603050405020304" pitchFamily="18" charset="0"/>
                <a:ea typeface="Times New Roman" panose="02020603050405020304" pitchFamily="18" charset="0"/>
              </a:rPr>
              <a:t>«</a:t>
            </a:r>
            <a:r>
              <a:rPr lang="ru-RU" sz="1800" b="1" dirty="0">
                <a:solidFill>
                  <a:schemeClr val="tx1"/>
                </a:solidFill>
                <a:effectLst/>
                <a:latin typeface="Times New Roman" panose="02020603050405020304" pitchFamily="18" charset="0"/>
                <a:ea typeface="Times New Roman" panose="02020603050405020304" pitchFamily="18" charset="0"/>
              </a:rPr>
              <a:t>Разработка информационного ресурса для обучения и дистанционного тестирования сотрудников НИИ неотложной детской хирургии и травматологии Департамента здравоохранения города Москвы</a:t>
            </a:r>
            <a:r>
              <a:rPr lang="ru-RU" sz="1800" b="1" dirty="0">
                <a:solidFill>
                  <a:srgbClr val="000000"/>
                </a:solidFill>
                <a:effectLst/>
                <a:latin typeface="Times New Roman" panose="02020603050405020304" pitchFamily="18" charset="0"/>
                <a:ea typeface="Times New Roman" panose="02020603050405020304" pitchFamily="18" charset="0"/>
              </a:rPr>
              <a:t>»</a:t>
            </a:r>
            <a:endParaRPr lang="ru-RU" sz="1800" dirty="0"/>
          </a:p>
        </p:txBody>
      </p:sp>
      <p:sp>
        <p:nvSpPr>
          <p:cNvPr id="8" name="Текст 7"/>
          <p:cNvSpPr>
            <a:spLocks noGrp="1"/>
          </p:cNvSpPr>
          <p:nvPr>
            <p:ph type="body" sz="quarter" idx="13"/>
          </p:nvPr>
        </p:nvSpPr>
        <p:spPr/>
        <p:txBody>
          <a:bodyPr/>
          <a:lstStyle/>
          <a:p>
            <a:r>
              <a:rPr lang="ru-RU" dirty="0"/>
              <a:t>Кузнецов Матвей Сергеевич</a:t>
            </a:r>
          </a:p>
        </p:txBody>
      </p:sp>
      <p:sp>
        <p:nvSpPr>
          <p:cNvPr id="9" name="Текст 8"/>
          <p:cNvSpPr>
            <a:spLocks noGrp="1"/>
          </p:cNvSpPr>
          <p:nvPr>
            <p:ph type="body" sz="quarter" idx="17"/>
          </p:nvPr>
        </p:nvSpPr>
        <p:spPr>
          <a:xfrm>
            <a:off x="3952616" y="3997677"/>
            <a:ext cx="1072390" cy="367057"/>
          </a:xfrm>
        </p:spPr>
        <p:txBody>
          <a:bodyPr/>
          <a:lstStyle/>
          <a:p>
            <a:r>
              <a:rPr lang="ru-RU" dirty="0"/>
              <a:t>ИСП 411</a:t>
            </a:r>
          </a:p>
        </p:txBody>
      </p:sp>
      <p:sp>
        <p:nvSpPr>
          <p:cNvPr id="12" name="Текст 24"/>
          <p:cNvSpPr>
            <a:spLocks noGrp="1"/>
          </p:cNvSpPr>
          <p:nvPr>
            <p:ph type="body" sz="quarter" idx="18"/>
          </p:nvPr>
        </p:nvSpPr>
        <p:spPr>
          <a:xfrm>
            <a:off x="5200503" y="5179157"/>
            <a:ext cx="2299063" cy="405649"/>
          </a:xfrm>
        </p:spPr>
        <p:txBody>
          <a:bodyPr/>
          <a:lstStyle/>
          <a:p>
            <a:r>
              <a:rPr lang="ru-RU" dirty="0"/>
              <a:t>Кузьмина О.Б.</a:t>
            </a:r>
          </a:p>
        </p:txBody>
      </p:sp>
      <p:sp>
        <p:nvSpPr>
          <p:cNvPr id="13" name="Текст 25"/>
          <p:cNvSpPr>
            <a:spLocks noGrp="1"/>
          </p:cNvSpPr>
          <p:nvPr>
            <p:ph type="body" sz="quarter" idx="19"/>
          </p:nvPr>
        </p:nvSpPr>
        <p:spPr>
          <a:xfrm>
            <a:off x="5200475" y="5600152"/>
            <a:ext cx="2299063" cy="405649"/>
          </a:xfrm>
        </p:spPr>
        <p:txBody>
          <a:bodyPr/>
          <a:lstStyle/>
          <a:p>
            <a:r>
              <a:rPr lang="ru-RU" dirty="0" err="1"/>
              <a:t>Носаченко</a:t>
            </a:r>
            <a:r>
              <a:rPr lang="ru-RU" dirty="0"/>
              <a:t> Е.А.</a:t>
            </a:r>
          </a:p>
        </p:txBody>
      </p:sp>
    </p:spTree>
    <p:extLst>
      <p:ext uri="{BB962C8B-B14F-4D97-AF65-F5344CB8AC3E}">
        <p14:creationId xmlns:p14="http://schemas.microsoft.com/office/powerpoint/2010/main" val="29104665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5"/>
          <p:cNvSpPr>
            <a:spLocks noGrp="1"/>
          </p:cNvSpPr>
          <p:nvPr>
            <p:ph type="title"/>
          </p:nvPr>
        </p:nvSpPr>
        <p:spPr/>
        <p:txBody>
          <a:bodyPr/>
          <a:lstStyle/>
          <a:p>
            <a:r>
              <a:rPr lang="ru-RU" dirty="0"/>
              <a:t>Окно прохождение теста</a:t>
            </a:r>
          </a:p>
        </p:txBody>
      </p:sp>
      <p:pic>
        <p:nvPicPr>
          <p:cNvPr id="7" name="Объект 6">
            <a:extLst>
              <a:ext uri="{FF2B5EF4-FFF2-40B4-BE49-F238E27FC236}">
                <a16:creationId xmlns:a16="http://schemas.microsoft.com/office/drawing/2014/main" id="{36DE926C-EEB3-4241-AEE7-84D37CC4CBCF}"/>
              </a:ext>
            </a:extLst>
          </p:cNvPr>
          <p:cNvPicPr>
            <a:picLocks noGrp="1" noChangeAspect="1"/>
          </p:cNvPicPr>
          <p:nvPr>
            <p:ph idx="1"/>
          </p:nvPr>
        </p:nvPicPr>
        <p:blipFill>
          <a:blip r:embed="rId2"/>
          <a:stretch>
            <a:fillRect/>
          </a:stretch>
        </p:blipFill>
        <p:spPr>
          <a:xfrm>
            <a:off x="1494721" y="1300163"/>
            <a:ext cx="9202558" cy="4989512"/>
          </a:xfrm>
        </p:spPr>
      </p:pic>
    </p:spTree>
    <p:extLst>
      <p:ext uri="{BB962C8B-B14F-4D97-AF65-F5344CB8AC3E}">
        <p14:creationId xmlns:p14="http://schemas.microsoft.com/office/powerpoint/2010/main" val="38767079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5"/>
          <p:cNvSpPr>
            <a:spLocks noGrp="1"/>
          </p:cNvSpPr>
          <p:nvPr>
            <p:ph type="title"/>
          </p:nvPr>
        </p:nvSpPr>
        <p:spPr/>
        <p:txBody>
          <a:bodyPr/>
          <a:lstStyle/>
          <a:p>
            <a:r>
              <a:rPr lang="ru-RU" dirty="0"/>
              <a:t>Окно результатов теста</a:t>
            </a:r>
          </a:p>
        </p:txBody>
      </p:sp>
      <p:pic>
        <p:nvPicPr>
          <p:cNvPr id="5" name="Объект 4">
            <a:extLst>
              <a:ext uri="{FF2B5EF4-FFF2-40B4-BE49-F238E27FC236}">
                <a16:creationId xmlns:a16="http://schemas.microsoft.com/office/drawing/2014/main" id="{13A03C2D-52BC-4929-A392-1E8C413CD895}"/>
              </a:ext>
            </a:extLst>
          </p:cNvPr>
          <p:cNvPicPr>
            <a:picLocks noGrp="1" noChangeAspect="1"/>
          </p:cNvPicPr>
          <p:nvPr>
            <p:ph idx="1"/>
          </p:nvPr>
        </p:nvPicPr>
        <p:blipFill>
          <a:blip r:embed="rId2"/>
          <a:stretch>
            <a:fillRect/>
          </a:stretch>
        </p:blipFill>
        <p:spPr>
          <a:xfrm>
            <a:off x="1490297" y="1300163"/>
            <a:ext cx="9211406" cy="4989512"/>
          </a:xfrm>
        </p:spPr>
      </p:pic>
    </p:spTree>
    <p:extLst>
      <p:ext uri="{BB962C8B-B14F-4D97-AF65-F5344CB8AC3E}">
        <p14:creationId xmlns:p14="http://schemas.microsoft.com/office/powerpoint/2010/main" val="30518131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86D1F0C-5860-4967-8B24-E9AD1A95837F}"/>
              </a:ext>
            </a:extLst>
          </p:cNvPr>
          <p:cNvSpPr>
            <a:spLocks noGrp="1"/>
          </p:cNvSpPr>
          <p:nvPr>
            <p:ph type="title"/>
          </p:nvPr>
        </p:nvSpPr>
        <p:spPr/>
        <p:txBody>
          <a:bodyPr>
            <a:normAutofit/>
          </a:bodyPr>
          <a:lstStyle/>
          <a:p>
            <a:r>
              <a:rPr lang="ru-RU" sz="6000" dirty="0"/>
              <a:t>Спасибо за внимание</a:t>
            </a:r>
          </a:p>
        </p:txBody>
      </p:sp>
    </p:spTree>
    <p:extLst>
      <p:ext uri="{BB962C8B-B14F-4D97-AF65-F5344CB8AC3E}">
        <p14:creationId xmlns:p14="http://schemas.microsoft.com/office/powerpoint/2010/main" val="37354014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Заголовок 6"/>
          <p:cNvSpPr>
            <a:spLocks noGrp="1"/>
          </p:cNvSpPr>
          <p:nvPr>
            <p:ph type="title"/>
          </p:nvPr>
        </p:nvSpPr>
        <p:spPr>
          <a:xfrm>
            <a:off x="1720583" y="457200"/>
            <a:ext cx="8645178" cy="6400800"/>
          </a:xfrm>
        </p:spPr>
        <p:txBody>
          <a:bodyPr>
            <a:normAutofit fontScale="90000"/>
          </a:bodyPr>
          <a:lstStyle/>
          <a:p>
            <a:pPr indent="449580">
              <a:lnSpc>
                <a:spcPct val="150000"/>
              </a:lnSpc>
              <a:spcAft>
                <a:spcPts val="800"/>
              </a:spcAft>
            </a:pPr>
            <a:r>
              <a:rPr lang="ru-RU" sz="2200" dirty="0">
                <a:effectLst/>
                <a:latin typeface="Times New Roman" panose="02020603050405020304" pitchFamily="18" charset="0"/>
                <a:ea typeface="Calibri" panose="020F0502020204030204" pitchFamily="34" charset="0"/>
                <a:cs typeface="Times New Roman" panose="02020603050405020304" pitchFamily="18" charset="0"/>
              </a:rPr>
              <a:t>Основной целью данной дипломной работы является создание электронной системы обучения с системой дистанционного тестирования сотрудников. Она позволит организовывать внедрение новых специалистов в работу компании на высоком уровне. Отличительная черта данной системы является её полная автономность.</a:t>
            </a:r>
            <a:br>
              <a:rPr lang="ru-RU" sz="2200" dirty="0">
                <a:effectLst/>
                <a:latin typeface="Times New Roman" panose="02020603050405020304" pitchFamily="18" charset="0"/>
                <a:ea typeface="Calibri" panose="020F0502020204030204" pitchFamily="34" charset="0"/>
                <a:cs typeface="Times New Roman" panose="02020603050405020304" pitchFamily="18" charset="0"/>
              </a:rPr>
            </a:br>
            <a:r>
              <a:rPr lang="ru-RU" sz="2200" dirty="0">
                <a:effectLst/>
                <a:latin typeface="Times New Roman" panose="02020603050405020304" pitchFamily="18" charset="0"/>
                <a:ea typeface="Calibri" panose="020F0502020204030204" pitchFamily="34" charset="0"/>
                <a:cs typeface="Times New Roman" panose="02020603050405020304" pitchFamily="18" charset="0"/>
              </a:rPr>
              <a:t>	Основные задачи дипломной работы:</a:t>
            </a:r>
            <a:br>
              <a:rPr lang="ru-RU" sz="2200" dirty="0">
                <a:effectLst/>
                <a:latin typeface="Times New Roman" panose="02020603050405020304" pitchFamily="18" charset="0"/>
                <a:ea typeface="Calibri" panose="020F0502020204030204" pitchFamily="34" charset="0"/>
                <a:cs typeface="Times New Roman" panose="02020603050405020304" pitchFamily="18" charset="0"/>
              </a:rPr>
            </a:br>
            <a:r>
              <a:rPr lang="ru-RU" sz="2200" dirty="0">
                <a:effectLst/>
                <a:latin typeface="Times New Roman" panose="02020603050405020304" pitchFamily="18" charset="0"/>
                <a:ea typeface="Calibri" panose="020F0502020204030204" pitchFamily="34" charset="0"/>
                <a:cs typeface="Times New Roman" panose="02020603050405020304" pitchFamily="18" charset="0"/>
              </a:rPr>
              <a:t>Изучить требования заказчика для их последующей реализации в программе;</a:t>
            </a:r>
            <a:br>
              <a:rPr lang="ru-RU" sz="2200" dirty="0">
                <a:effectLst/>
                <a:latin typeface="Times New Roman" panose="02020603050405020304" pitchFamily="18" charset="0"/>
                <a:ea typeface="Calibri" panose="020F0502020204030204" pitchFamily="34" charset="0"/>
                <a:cs typeface="Times New Roman" panose="02020603050405020304" pitchFamily="18" charset="0"/>
              </a:rPr>
            </a:br>
            <a:r>
              <a:rPr lang="ru-RU" sz="2200" dirty="0">
                <a:effectLst/>
                <a:latin typeface="Times New Roman" panose="02020603050405020304" pitchFamily="18" charset="0"/>
                <a:ea typeface="Calibri" panose="020F0502020204030204" pitchFamily="34" charset="0"/>
                <a:cs typeface="Times New Roman" panose="02020603050405020304" pitchFamily="18" charset="0"/>
              </a:rPr>
              <a:t>Составить план действий по реализации проекта;</a:t>
            </a:r>
            <a:br>
              <a:rPr lang="ru-RU" sz="2200" dirty="0">
                <a:effectLst/>
                <a:latin typeface="Times New Roman" panose="02020603050405020304" pitchFamily="18" charset="0"/>
                <a:ea typeface="Calibri" panose="020F0502020204030204" pitchFamily="34" charset="0"/>
                <a:cs typeface="Times New Roman" panose="02020603050405020304" pitchFamily="18" charset="0"/>
              </a:rPr>
            </a:br>
            <a:r>
              <a:rPr lang="ru-RU" sz="2200" dirty="0">
                <a:effectLst/>
                <a:latin typeface="Times New Roman" panose="02020603050405020304" pitchFamily="18" charset="0"/>
                <a:ea typeface="Calibri" panose="020F0502020204030204" pitchFamily="34" charset="0"/>
                <a:cs typeface="Times New Roman" panose="02020603050405020304" pitchFamily="18" charset="0"/>
              </a:rPr>
              <a:t>Схематично визуализировать вид приложения;</a:t>
            </a:r>
            <a:br>
              <a:rPr lang="ru-RU" sz="2200" dirty="0">
                <a:effectLst/>
                <a:latin typeface="Times New Roman" panose="02020603050405020304" pitchFamily="18" charset="0"/>
                <a:ea typeface="Calibri" panose="020F0502020204030204" pitchFamily="34" charset="0"/>
                <a:cs typeface="Times New Roman" panose="02020603050405020304" pitchFamily="18" charset="0"/>
              </a:rPr>
            </a:br>
            <a:r>
              <a:rPr lang="ru-RU" sz="2200" dirty="0">
                <a:effectLst/>
                <a:latin typeface="Times New Roman" panose="02020603050405020304" pitchFamily="18" charset="0"/>
                <a:ea typeface="Calibri" panose="020F0502020204030204" pitchFamily="34" charset="0"/>
                <a:cs typeface="Times New Roman" panose="02020603050405020304" pitchFamily="18" charset="0"/>
              </a:rPr>
              <a:t>Реализовать запланированные возможности продукта;</a:t>
            </a:r>
            <a:br>
              <a:rPr lang="ru-RU" sz="2200" dirty="0">
                <a:effectLst/>
                <a:latin typeface="Times New Roman" panose="02020603050405020304" pitchFamily="18" charset="0"/>
                <a:ea typeface="Calibri" panose="020F0502020204030204" pitchFamily="34" charset="0"/>
                <a:cs typeface="Times New Roman" panose="02020603050405020304" pitchFamily="18" charset="0"/>
              </a:rPr>
            </a:br>
            <a:r>
              <a:rPr lang="ru-RU" sz="2200" dirty="0">
                <a:effectLst/>
                <a:latin typeface="Times New Roman" panose="02020603050405020304" pitchFamily="18" charset="0"/>
                <a:ea typeface="Calibri" panose="020F0502020204030204" pitchFamily="34" charset="0"/>
                <a:cs typeface="Times New Roman" panose="02020603050405020304" pitchFamily="18" charset="0"/>
              </a:rPr>
              <a:t>Протестировать рабочие функции приложения.</a:t>
            </a:r>
            <a:br>
              <a:rPr lang="ru-RU" sz="1800" dirty="0">
                <a:effectLst/>
                <a:latin typeface="Calibri" panose="020F0502020204030204" pitchFamily="34" charset="0"/>
                <a:ea typeface="Calibri" panose="020F0502020204030204" pitchFamily="34" charset="0"/>
                <a:cs typeface="Times New Roman" panose="02020603050405020304" pitchFamily="18" charset="0"/>
              </a:rPr>
            </a:br>
            <a:br>
              <a:rPr lang="ru-RU" sz="1800" dirty="0">
                <a:effectLst/>
                <a:latin typeface="Times New Roman" panose="02020603050405020304" pitchFamily="18" charset="0"/>
                <a:ea typeface="Calibri" panose="020F0502020204030204" pitchFamily="34" charset="0"/>
              </a:rPr>
            </a:b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 </a:t>
            </a:r>
            <a:br>
              <a:rPr lang="ru-RU" sz="1800" dirty="0">
                <a:effectLst/>
                <a:latin typeface="Calibri" panose="020F0502020204030204" pitchFamily="34" charset="0"/>
                <a:ea typeface="Calibri" panose="020F0502020204030204" pitchFamily="34" charset="0"/>
                <a:cs typeface="Times New Roman" panose="02020603050405020304" pitchFamily="18" charset="0"/>
              </a:rPr>
            </a:br>
            <a:endParaRPr lang="ru-RU" dirty="0"/>
          </a:p>
        </p:txBody>
      </p:sp>
    </p:spTree>
    <p:extLst>
      <p:ext uri="{BB962C8B-B14F-4D97-AF65-F5344CB8AC3E}">
        <p14:creationId xmlns:p14="http://schemas.microsoft.com/office/powerpoint/2010/main" val="2641737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a:t>Природа вопроса автоматизации обучения</a:t>
            </a:r>
          </a:p>
        </p:txBody>
      </p:sp>
      <p:sp>
        <p:nvSpPr>
          <p:cNvPr id="7" name="Текст 6"/>
          <p:cNvSpPr>
            <a:spLocks noGrp="1"/>
          </p:cNvSpPr>
          <p:nvPr>
            <p:ph type="body" sz="quarter" idx="13"/>
          </p:nvPr>
        </p:nvSpPr>
        <p:spPr>
          <a:xfrm>
            <a:off x="838199" y="1295400"/>
            <a:ext cx="5147663" cy="4994640"/>
          </a:xfrm>
        </p:spPr>
        <p:txBody>
          <a:bodyPr>
            <a:normAutofit fontScale="85000" lnSpcReduction="10000"/>
          </a:bodyPr>
          <a:lstStyle/>
          <a:p>
            <a:pPr indent="449580" algn="just">
              <a:lnSpc>
                <a:spcPct val="150000"/>
              </a:lnSpc>
              <a:spcAft>
                <a:spcPts val="800"/>
              </a:spcAft>
            </a:pP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С давних времен человечество постоянно обучалось. Изучение нового является основным двигателем прогресса, поэтому способы получения знаний менялись и формировались на протяжении тысячелетий. </a:t>
            </a:r>
            <a:endParaRPr lang="ru-RU" sz="1800" dirty="0">
              <a:latin typeface="Times New Roman" panose="02020603050405020304" pitchFamily="18" charset="0"/>
              <a:ea typeface="Calibri" panose="020F0502020204030204" pitchFamily="34" charset="0"/>
              <a:cs typeface="Times New Roman" panose="02020603050405020304" pitchFamily="18" charset="0"/>
            </a:endParaRPr>
          </a:p>
          <a:p>
            <a:pPr indent="449580" algn="just">
              <a:lnSpc>
                <a:spcPct val="150000"/>
              </a:lnSpc>
              <a:spcAft>
                <a:spcPts val="800"/>
              </a:spcAft>
            </a:pP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В наше время жизнь каждого человека строится на ежедневном поглощении информации из различных источников, поэтому актуальность автоматизированного обучения находится на очень высоком уровне. При приеме на работу очень неудобно лично обучать каждого сотрудника всем тонкостям работы в компании, поэтому куда эффективнее использовать готовые информационные ресурсы, после изучения которых сотрудник получает необходимые для продуктивной работы знания и навыки.</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ru-RU" dirty="0"/>
          </a:p>
        </p:txBody>
      </p:sp>
      <p:pic>
        <p:nvPicPr>
          <p:cNvPr id="1030" name="Picture 6">
            <a:extLst>
              <a:ext uri="{FF2B5EF4-FFF2-40B4-BE49-F238E27FC236}">
                <a16:creationId xmlns:a16="http://schemas.microsoft.com/office/drawing/2014/main" id="{09246610-2663-4459-AAE3-441F097A97B9}"/>
              </a:ext>
            </a:extLst>
          </p:cNvPr>
          <p:cNvPicPr>
            <a:picLocks noGrp="1" noChangeAspect="1" noChangeArrowheads="1"/>
          </p:cNvPicPr>
          <p:nvPr>
            <p:ph idx="12"/>
          </p:nvPr>
        </p:nvPicPr>
        <p:blipFill>
          <a:blip r:embed="rId2">
            <a:extLst>
              <a:ext uri="{28A0092B-C50C-407E-A947-70E740481C1C}">
                <a14:useLocalDpi xmlns:a14="http://schemas.microsoft.com/office/drawing/2010/main" val="0"/>
              </a:ext>
            </a:extLst>
          </a:blip>
          <a:srcRect/>
          <a:stretch>
            <a:fillRect/>
          </a:stretch>
        </p:blipFill>
        <p:spPr bwMode="auto">
          <a:xfrm>
            <a:off x="5985862" y="1473200"/>
            <a:ext cx="6131107" cy="4089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16920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5"/>
          <p:cNvSpPr>
            <a:spLocks noGrp="1"/>
          </p:cNvSpPr>
          <p:nvPr>
            <p:ph type="title"/>
          </p:nvPr>
        </p:nvSpPr>
        <p:spPr/>
        <p:txBody>
          <a:bodyPr/>
          <a:lstStyle/>
          <a:p>
            <a:r>
              <a:rPr lang="ru-RU" dirty="0"/>
              <a:t> </a:t>
            </a:r>
          </a:p>
        </p:txBody>
      </p:sp>
      <p:pic>
        <p:nvPicPr>
          <p:cNvPr id="3" name="Объект 2">
            <a:extLst>
              <a:ext uri="{FF2B5EF4-FFF2-40B4-BE49-F238E27FC236}">
                <a16:creationId xmlns:a16="http://schemas.microsoft.com/office/drawing/2014/main" id="{09BA2A93-F261-4E4B-9A99-5F9382B16F98}"/>
              </a:ext>
            </a:extLst>
          </p:cNvPr>
          <p:cNvPicPr>
            <a:picLocks noGrp="1" noChangeAspect="1"/>
          </p:cNvPicPr>
          <p:nvPr>
            <p:ph idx="1"/>
          </p:nvPr>
        </p:nvPicPr>
        <p:blipFill>
          <a:blip r:embed="rId2"/>
          <a:stretch>
            <a:fillRect/>
          </a:stretch>
        </p:blipFill>
        <p:spPr>
          <a:xfrm>
            <a:off x="2380163" y="1952472"/>
            <a:ext cx="7431674" cy="4551900"/>
          </a:xfrm>
        </p:spPr>
      </p:pic>
      <p:sp>
        <p:nvSpPr>
          <p:cNvPr id="10" name="Заголовок 5">
            <a:extLst>
              <a:ext uri="{FF2B5EF4-FFF2-40B4-BE49-F238E27FC236}">
                <a16:creationId xmlns:a16="http://schemas.microsoft.com/office/drawing/2014/main" id="{61CFF2BA-6445-42BC-A1BB-AEEF10CDECCD}"/>
              </a:ext>
            </a:extLst>
          </p:cNvPr>
          <p:cNvSpPr txBox="1">
            <a:spLocks/>
          </p:cNvSpPr>
          <p:nvPr/>
        </p:nvSpPr>
        <p:spPr>
          <a:xfrm>
            <a:off x="1060396" y="328228"/>
            <a:ext cx="10293403" cy="815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kern="1200">
                <a:solidFill>
                  <a:schemeClr val="bg1"/>
                </a:solidFill>
                <a:latin typeface="Arial" panose="020B0604020202020204" pitchFamily="34" charset="0"/>
                <a:ea typeface="+mj-ea"/>
                <a:cs typeface="Arial" panose="020B0604020202020204" pitchFamily="34" charset="0"/>
              </a:defRPr>
            </a:lvl1pPr>
          </a:lstStyle>
          <a:p>
            <a:r>
              <a:rPr lang="ru-RU" dirty="0"/>
              <a:t>Главное окно</a:t>
            </a:r>
          </a:p>
        </p:txBody>
      </p:sp>
    </p:spTree>
    <p:extLst>
      <p:ext uri="{BB962C8B-B14F-4D97-AF65-F5344CB8AC3E}">
        <p14:creationId xmlns:p14="http://schemas.microsoft.com/office/powerpoint/2010/main" val="13254063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5"/>
          <p:cNvSpPr>
            <a:spLocks noGrp="1"/>
          </p:cNvSpPr>
          <p:nvPr>
            <p:ph type="title"/>
          </p:nvPr>
        </p:nvSpPr>
        <p:spPr/>
        <p:txBody>
          <a:bodyPr/>
          <a:lstStyle/>
          <a:p>
            <a:r>
              <a:rPr lang="ru-RU" dirty="0"/>
              <a:t>Окно прохождение курса</a:t>
            </a:r>
          </a:p>
        </p:txBody>
      </p:sp>
      <p:sp>
        <p:nvSpPr>
          <p:cNvPr id="5" name="Объект 4">
            <a:extLst>
              <a:ext uri="{FF2B5EF4-FFF2-40B4-BE49-F238E27FC236}">
                <a16:creationId xmlns:a16="http://schemas.microsoft.com/office/drawing/2014/main" id="{5155B40B-E601-4BAE-B987-808232F33E6E}"/>
              </a:ext>
            </a:extLst>
          </p:cNvPr>
          <p:cNvSpPr>
            <a:spLocks noGrp="1"/>
          </p:cNvSpPr>
          <p:nvPr>
            <p:ph idx="1"/>
          </p:nvPr>
        </p:nvSpPr>
        <p:spPr/>
        <p:txBody>
          <a:bodyPr/>
          <a:lstStyle/>
          <a:p>
            <a:endParaRPr lang="ru-RU"/>
          </a:p>
        </p:txBody>
      </p:sp>
      <p:pic>
        <p:nvPicPr>
          <p:cNvPr id="9" name="Рисунок 8">
            <a:extLst>
              <a:ext uri="{FF2B5EF4-FFF2-40B4-BE49-F238E27FC236}">
                <a16:creationId xmlns:a16="http://schemas.microsoft.com/office/drawing/2014/main" id="{806B751E-5197-4C4E-BAAF-3C9464601209}"/>
              </a:ext>
            </a:extLst>
          </p:cNvPr>
          <p:cNvPicPr>
            <a:picLocks noChangeAspect="1"/>
          </p:cNvPicPr>
          <p:nvPr/>
        </p:nvPicPr>
        <p:blipFill>
          <a:blip r:embed="rId2"/>
          <a:stretch>
            <a:fillRect/>
          </a:stretch>
        </p:blipFill>
        <p:spPr>
          <a:xfrm>
            <a:off x="503227" y="1299564"/>
            <a:ext cx="11185545" cy="5230208"/>
          </a:xfrm>
          <a:prstGeom prst="rect">
            <a:avLst/>
          </a:prstGeom>
        </p:spPr>
      </p:pic>
    </p:spTree>
    <p:extLst>
      <p:ext uri="{BB962C8B-B14F-4D97-AF65-F5344CB8AC3E}">
        <p14:creationId xmlns:p14="http://schemas.microsoft.com/office/powerpoint/2010/main" val="5399491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5"/>
          <p:cNvSpPr>
            <a:spLocks noGrp="1"/>
          </p:cNvSpPr>
          <p:nvPr>
            <p:ph type="title"/>
          </p:nvPr>
        </p:nvSpPr>
        <p:spPr/>
        <p:txBody>
          <a:bodyPr/>
          <a:lstStyle/>
          <a:p>
            <a:r>
              <a:rPr lang="ru-RU" dirty="0"/>
              <a:t>Окно создания теста</a:t>
            </a:r>
          </a:p>
        </p:txBody>
      </p:sp>
      <p:pic>
        <p:nvPicPr>
          <p:cNvPr id="7" name="Объект 6">
            <a:extLst>
              <a:ext uri="{FF2B5EF4-FFF2-40B4-BE49-F238E27FC236}">
                <a16:creationId xmlns:a16="http://schemas.microsoft.com/office/drawing/2014/main" id="{244D8AFC-B655-428A-BAE2-5E196180F8C6}"/>
              </a:ext>
            </a:extLst>
          </p:cNvPr>
          <p:cNvPicPr>
            <a:picLocks noGrp="1" noChangeAspect="1"/>
          </p:cNvPicPr>
          <p:nvPr>
            <p:ph idx="1"/>
          </p:nvPr>
        </p:nvPicPr>
        <p:blipFill>
          <a:blip r:embed="rId2"/>
          <a:stretch>
            <a:fillRect/>
          </a:stretch>
        </p:blipFill>
        <p:spPr>
          <a:xfrm>
            <a:off x="1485864" y="1300163"/>
            <a:ext cx="9220272" cy="4989512"/>
          </a:xfrm>
        </p:spPr>
      </p:pic>
    </p:spTree>
    <p:extLst>
      <p:ext uri="{BB962C8B-B14F-4D97-AF65-F5344CB8AC3E}">
        <p14:creationId xmlns:p14="http://schemas.microsoft.com/office/powerpoint/2010/main" val="12815493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5"/>
          <p:cNvSpPr>
            <a:spLocks noGrp="1"/>
          </p:cNvSpPr>
          <p:nvPr>
            <p:ph type="title"/>
          </p:nvPr>
        </p:nvSpPr>
        <p:spPr/>
        <p:txBody>
          <a:bodyPr/>
          <a:lstStyle/>
          <a:p>
            <a:r>
              <a:rPr lang="ru-RU" dirty="0"/>
              <a:t>Окно выбора теста</a:t>
            </a:r>
          </a:p>
        </p:txBody>
      </p:sp>
      <p:pic>
        <p:nvPicPr>
          <p:cNvPr id="11" name="Объект 10">
            <a:extLst>
              <a:ext uri="{FF2B5EF4-FFF2-40B4-BE49-F238E27FC236}">
                <a16:creationId xmlns:a16="http://schemas.microsoft.com/office/drawing/2014/main" id="{9B136239-147B-4FE3-8E15-1F7774326FEA}"/>
              </a:ext>
            </a:extLst>
          </p:cNvPr>
          <p:cNvPicPr>
            <a:picLocks noGrp="1" noChangeAspect="1"/>
          </p:cNvPicPr>
          <p:nvPr>
            <p:ph idx="1"/>
          </p:nvPr>
        </p:nvPicPr>
        <p:blipFill>
          <a:blip r:embed="rId2"/>
          <a:stretch>
            <a:fillRect/>
          </a:stretch>
        </p:blipFill>
        <p:spPr>
          <a:xfrm>
            <a:off x="1490297" y="1300163"/>
            <a:ext cx="9211406" cy="4989512"/>
          </a:xfrm>
        </p:spPr>
      </p:pic>
    </p:spTree>
    <p:extLst>
      <p:ext uri="{BB962C8B-B14F-4D97-AF65-F5344CB8AC3E}">
        <p14:creationId xmlns:p14="http://schemas.microsoft.com/office/powerpoint/2010/main" val="18185566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5"/>
          <p:cNvSpPr>
            <a:spLocks noGrp="1"/>
          </p:cNvSpPr>
          <p:nvPr>
            <p:ph type="title"/>
          </p:nvPr>
        </p:nvSpPr>
        <p:spPr/>
        <p:txBody>
          <a:bodyPr/>
          <a:lstStyle/>
          <a:p>
            <a:r>
              <a:rPr lang="ru-RU" dirty="0"/>
              <a:t>Окно выбора теста</a:t>
            </a:r>
          </a:p>
        </p:txBody>
      </p:sp>
      <p:pic>
        <p:nvPicPr>
          <p:cNvPr id="11" name="Объект 10">
            <a:extLst>
              <a:ext uri="{FF2B5EF4-FFF2-40B4-BE49-F238E27FC236}">
                <a16:creationId xmlns:a16="http://schemas.microsoft.com/office/drawing/2014/main" id="{9B136239-147B-4FE3-8E15-1F7774326FEA}"/>
              </a:ext>
            </a:extLst>
          </p:cNvPr>
          <p:cNvPicPr>
            <a:picLocks noGrp="1" noChangeAspect="1"/>
          </p:cNvPicPr>
          <p:nvPr>
            <p:ph idx="1"/>
          </p:nvPr>
        </p:nvPicPr>
        <p:blipFill>
          <a:blip r:embed="rId2"/>
          <a:stretch>
            <a:fillRect/>
          </a:stretch>
        </p:blipFill>
        <p:spPr>
          <a:xfrm>
            <a:off x="1490297" y="1300163"/>
            <a:ext cx="9211406" cy="4989512"/>
          </a:xfrm>
        </p:spPr>
      </p:pic>
    </p:spTree>
    <p:extLst>
      <p:ext uri="{BB962C8B-B14F-4D97-AF65-F5344CB8AC3E}">
        <p14:creationId xmlns:p14="http://schemas.microsoft.com/office/powerpoint/2010/main" val="32021311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5"/>
          <p:cNvSpPr>
            <a:spLocks noGrp="1"/>
          </p:cNvSpPr>
          <p:nvPr>
            <p:ph type="title"/>
          </p:nvPr>
        </p:nvSpPr>
        <p:spPr/>
        <p:txBody>
          <a:bodyPr/>
          <a:lstStyle/>
          <a:p>
            <a:r>
              <a:rPr lang="ru-RU" dirty="0"/>
              <a:t>Окно настройки теста</a:t>
            </a:r>
          </a:p>
        </p:txBody>
      </p:sp>
      <p:pic>
        <p:nvPicPr>
          <p:cNvPr id="5" name="Объект 4">
            <a:extLst>
              <a:ext uri="{FF2B5EF4-FFF2-40B4-BE49-F238E27FC236}">
                <a16:creationId xmlns:a16="http://schemas.microsoft.com/office/drawing/2014/main" id="{D5D4ACBB-2F29-4546-992E-72BDFE10CD22}"/>
              </a:ext>
            </a:extLst>
          </p:cNvPr>
          <p:cNvPicPr>
            <a:picLocks noGrp="1" noChangeAspect="1"/>
          </p:cNvPicPr>
          <p:nvPr>
            <p:ph idx="1"/>
          </p:nvPr>
        </p:nvPicPr>
        <p:blipFill>
          <a:blip r:embed="rId2"/>
          <a:stretch>
            <a:fillRect/>
          </a:stretch>
        </p:blipFill>
        <p:spPr>
          <a:xfrm>
            <a:off x="3762375" y="2199481"/>
            <a:ext cx="4667250" cy="3190875"/>
          </a:xfrm>
        </p:spPr>
      </p:pic>
    </p:spTree>
    <p:extLst>
      <p:ext uri="{BB962C8B-B14F-4D97-AF65-F5344CB8AC3E}">
        <p14:creationId xmlns:p14="http://schemas.microsoft.com/office/powerpoint/2010/main" val="3067512766"/>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895</TotalTime>
  <Words>240</Words>
  <Application>Microsoft Office PowerPoint</Application>
  <PresentationFormat>Широкоэкранный</PresentationFormat>
  <Paragraphs>19</Paragraphs>
  <Slides>12</Slides>
  <Notes>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12</vt:i4>
      </vt:variant>
    </vt:vector>
  </HeadingPairs>
  <TitlesOfParts>
    <vt:vector size="17" baseType="lpstr">
      <vt:lpstr>Arial</vt:lpstr>
      <vt:lpstr>Calibri</vt:lpstr>
      <vt:lpstr>Calibri Light</vt:lpstr>
      <vt:lpstr>Times New Roman</vt:lpstr>
      <vt:lpstr>Тема Office</vt:lpstr>
      <vt:lpstr>«Разработка информационного ресурса для обучения и дистанционного тестирования сотрудников НИИ неотложной детской хирургии и травматологии Департамента здравоохранения города Москвы»</vt:lpstr>
      <vt:lpstr>Основной целью данной дипломной работы является создание электронной системы обучения с системой дистанционного тестирования сотрудников. Она позволит организовывать внедрение новых специалистов в работу компании на высоком уровне. Отличительная черта данной системы является её полная автономность.  Основные задачи дипломной работы: Изучить требования заказчика для их последующей реализации в программе; Составить план действий по реализации проекта; Схематично визуализировать вид приложения; Реализовать запланированные возможности продукта; Протестировать рабочие функции приложения.    </vt:lpstr>
      <vt:lpstr>Природа вопроса автоматизации обучения</vt:lpstr>
      <vt:lpstr> </vt:lpstr>
      <vt:lpstr>Окно прохождение курса</vt:lpstr>
      <vt:lpstr>Окно создания теста</vt:lpstr>
      <vt:lpstr>Окно выбора теста</vt:lpstr>
      <vt:lpstr>Окно выбора теста</vt:lpstr>
      <vt:lpstr>Окно настройки теста</vt:lpstr>
      <vt:lpstr>Окно прохождение теста</vt:lpstr>
      <vt:lpstr>Окно результатов теста</vt:lpstr>
      <vt:lpstr>Спасибо за внимание</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Александр Савельев</dc:creator>
  <cp:lastModifiedBy>Матвей</cp:lastModifiedBy>
  <cp:revision>52</cp:revision>
  <dcterms:created xsi:type="dcterms:W3CDTF">2023-03-20T17:08:26Z</dcterms:created>
  <dcterms:modified xsi:type="dcterms:W3CDTF">2023-06-08T11:44:27Z</dcterms:modified>
</cp:coreProperties>
</file>