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DB45E-CF62-A8EA-A95D-73590698E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6A45B4-72D5-06FA-BBD2-694F278B9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B2A752-5282-5DC1-CDD7-31372CEF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1AC742-40E0-50BC-EF9A-9F780FD5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634DA-5248-8BCA-0064-F271DC3A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40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DD58A-4F09-2863-83BC-C556227E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BE4644-282A-7DBD-D5E7-A3C452685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D78D4-CC2F-A478-B222-92CAFA7F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953D0-F31C-98DA-F75E-769CE78F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81129-29B5-05E7-4CD5-87EDE468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202A1A4-0553-6F7B-C21A-4013C4CAA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4AD7D7-3B6A-7942-82D5-2B687F5F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002EC3-0B96-D4C8-B7FB-EBFC8C31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1FA0FE-A84D-D273-EA4F-136169EC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A6B95-E9C5-75F7-3A08-BF4C1E20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8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5735-B240-AC30-A415-BFF282E2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CE94DA-F8B6-BE3C-047E-77D14A07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4238FA-070F-02F8-2F9C-73D2D8C9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6B690-2DC2-AD8F-66D1-14CB8680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BF030D-66F5-E118-99A9-40D6C980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6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BDE907-5559-BE36-DA0D-CA7FE6AD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AD5715-313D-4698-567B-DC8095A1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BD138-3A22-D60D-4CFF-42C7FB99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ECC1F-CFEB-01FD-CAF1-70EA9B1E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389D3C-9ADD-34F3-0443-5DE8274E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54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2B5A8-C5FD-DEF2-828E-71179BD8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EF434E-7AB2-90A0-3367-30ACD3C01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1A9674-B5CC-14A3-DBFD-0DF349089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6887AB-7E04-1672-A275-ABE6B25C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1EE05-0FB5-EBE5-6A07-9F84427E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973561-55E3-C469-D6E0-58C1EF78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6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FCCDC-15E6-0BA5-6D75-3BC1CFCE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7399E3-5CA5-CB6E-8845-D7881D51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C85607-B498-191D-1355-B8EFDE187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AA8F8C-2036-62CD-922C-A711291C8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42524A-566A-FF49-DCA5-37BE6522C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584378-4C8F-91B4-8DDC-9E71B67F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C58DCB-B28C-FA0B-81D9-52595DD5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D77096-6731-2125-F148-E6141B95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4AF08-E1C4-9AAD-68C9-C12E23FD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E2237E-962F-B78E-46D0-BBB3E622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1A96BA9-92DA-E5D9-34E9-A5706F3F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A2DAC7-E2D8-FA81-BBDA-3A1C9CA4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12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6DCACD-D93F-65B2-A360-5DDC1F8B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EFE876-2EF1-63F4-49ED-16CD5DB6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5EC67A-C223-28B6-380F-39D5F48E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5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846BDB-35B6-674C-6FBC-BB227B3D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4F9574-C6E5-95AE-1489-845543705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AF6294-5E00-CCF1-61B5-2924A2B2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1DDA28-0CB6-90FD-6DEA-CA950A33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35DB98-099B-D386-C518-FC6B20D9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89B66-601B-7F58-0B13-AB7579B8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689AAE-86B9-4B1B-B900-F2D52664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2E3C9C-070B-B903-A03F-3FB6C56FC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797F4C-4909-3CF1-7D92-4D46DA113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F1FFC1-D39B-728B-C827-45969461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FDA7BB-5F7D-32C3-C460-E099B809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2AE921-FDDA-5BD9-C0FE-A53B2C2B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9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BB32D-A691-F338-C125-96BDCE68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893221-4317-F5A3-BDA0-7F4E17719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BDFEFB-F9F6-12EC-2B2F-5D3518118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449FF-70F3-694E-9710-ED4A4F8602CF}" type="datetimeFigureOut">
              <a:rPr kumimoji="1" lang="ja-JP" altLang="en-US" smtClean="0"/>
              <a:t>2022/10/15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D73A1F-E4C9-070F-B291-CDD80236D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FD8B8-90AC-B7F3-EBBE-D0451A582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C31E-3761-E844-91C6-B7B0151FA7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16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BC149A-EEB4-586F-3019-06BB803E1753}"/>
              </a:ext>
            </a:extLst>
          </p:cNvPr>
          <p:cNvSpPr txBox="1"/>
          <p:nvPr/>
        </p:nvSpPr>
        <p:spPr>
          <a:xfrm>
            <a:off x="5250564" y="3613232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detail_subsys</a:t>
            </a:r>
            <a:r>
              <a:rPr kumimoji="1" lang="en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サブシステム名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}_1.</a:t>
            </a:r>
            <a:r>
              <a:rPr kumimoji="1" lang="en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ECB4ED-D51F-A735-14DE-34E4897B3405}"/>
              </a:ext>
            </a:extLst>
          </p:cNvPr>
          <p:cNvSpPr/>
          <p:nvPr/>
        </p:nvSpPr>
        <p:spPr>
          <a:xfrm>
            <a:off x="5012116" y="3429000"/>
            <a:ext cx="6847686" cy="29384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49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C39E5-8A02-98AB-8BDD-4E5E5C3CFFAA}"/>
              </a:ext>
            </a:extLst>
          </p:cNvPr>
          <p:cNvSpPr txBox="1"/>
          <p:nvPr/>
        </p:nvSpPr>
        <p:spPr>
          <a:xfrm>
            <a:off x="526203" y="441086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detail_{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サブシステム名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クラス名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操作名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}_stm_2.</a:t>
            </a:r>
            <a:r>
              <a:rPr kumimoji="1" lang="en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B75ED6-5E7F-5CF3-1430-84E76248DA28}"/>
              </a:ext>
            </a:extLst>
          </p:cNvPr>
          <p:cNvSpPr/>
          <p:nvPr/>
        </p:nvSpPr>
        <p:spPr>
          <a:xfrm>
            <a:off x="364772" y="256853"/>
            <a:ext cx="6847686" cy="29384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46FEF6-1739-CF9E-F128-2DD1207B69A4}"/>
              </a:ext>
            </a:extLst>
          </p:cNvPr>
          <p:cNvSpPr txBox="1"/>
          <p:nvPr/>
        </p:nvSpPr>
        <p:spPr>
          <a:xfrm>
            <a:off x="5250564" y="3613232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detail_subsys</a:t>
            </a:r>
            <a:r>
              <a:rPr kumimoji="1" lang="en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サブシステム名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}_2.</a:t>
            </a:r>
            <a:r>
              <a:rPr kumimoji="1" lang="en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4B776C-D0AD-6AB8-2628-D637BB3714C4}"/>
              </a:ext>
            </a:extLst>
          </p:cNvPr>
          <p:cNvSpPr/>
          <p:nvPr/>
        </p:nvSpPr>
        <p:spPr>
          <a:xfrm>
            <a:off x="5012116" y="3429000"/>
            <a:ext cx="6847686" cy="29384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43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C39E5-8A02-98AB-8BDD-4E5E5C3CFFAA}"/>
              </a:ext>
            </a:extLst>
          </p:cNvPr>
          <p:cNvSpPr txBox="1"/>
          <p:nvPr/>
        </p:nvSpPr>
        <p:spPr>
          <a:xfrm>
            <a:off x="526203" y="441086"/>
            <a:ext cx="658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detail_{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サブシステム名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クラス名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操作名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}_stm_3.</a:t>
            </a:r>
            <a:r>
              <a:rPr kumimoji="1" lang="en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07AE040-37ED-D48D-6B81-DD5EF2291814}"/>
              </a:ext>
            </a:extLst>
          </p:cNvPr>
          <p:cNvSpPr/>
          <p:nvPr/>
        </p:nvSpPr>
        <p:spPr>
          <a:xfrm>
            <a:off x="364772" y="256854"/>
            <a:ext cx="6847686" cy="29384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1BF5444-CC64-BE80-91DC-16953FC50956}"/>
              </a:ext>
            </a:extLst>
          </p:cNvPr>
          <p:cNvSpPr txBox="1"/>
          <p:nvPr/>
        </p:nvSpPr>
        <p:spPr>
          <a:xfrm>
            <a:off x="5250564" y="3613232"/>
            <a:ext cx="458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detail_subsys</a:t>
            </a:r>
            <a:r>
              <a:rPr kumimoji="1" lang="en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_{</a:t>
            </a:r>
            <a:r>
              <a:rPr kumimoji="1" lang="ja-JP" altLang="en-US">
                <a:latin typeface="Consolas" panose="020B0609020204030204" pitchFamily="49" charset="0"/>
                <a:cs typeface="Consolas" panose="020B0609020204030204" pitchFamily="49" charset="0"/>
              </a:rPr>
              <a:t>サブシステム名</a:t>
            </a:r>
            <a:r>
              <a:rPr kumimoji="1"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}_3.</a:t>
            </a:r>
            <a:r>
              <a:rPr kumimoji="1" lang="en" altLang="ja-JP" dirty="0" err="1">
                <a:latin typeface="Consolas" panose="020B0609020204030204" pitchFamily="49" charset="0"/>
                <a:cs typeface="Consolas" panose="020B0609020204030204" pitchFamily="49" charset="0"/>
              </a:rPr>
              <a:t>png</a:t>
            </a:r>
            <a:endParaRPr kumimoji="1" lang="ja-JP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8A25745-58A1-E815-FF2E-D9B7C295C4C5}"/>
              </a:ext>
            </a:extLst>
          </p:cNvPr>
          <p:cNvSpPr/>
          <p:nvPr/>
        </p:nvSpPr>
        <p:spPr>
          <a:xfrm>
            <a:off x="5012116" y="3429000"/>
            <a:ext cx="6847686" cy="29384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92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53</Words>
  <Application>Microsoft Macintosh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久保秋 真</dc:creator>
  <cp:lastModifiedBy>久保秋 真</cp:lastModifiedBy>
  <cp:revision>2</cp:revision>
  <dcterms:created xsi:type="dcterms:W3CDTF">2022-10-15T06:57:09Z</dcterms:created>
  <dcterms:modified xsi:type="dcterms:W3CDTF">2022-10-15T07:21:57Z</dcterms:modified>
</cp:coreProperties>
</file>